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40"/>
  </p:notesMasterIdLst>
  <p:handoutMasterIdLst>
    <p:handoutMasterId r:id="rId41"/>
  </p:handoutMasterIdLst>
  <p:sldIdLst>
    <p:sldId id="5494" r:id="rId5"/>
    <p:sldId id="5942" r:id="rId6"/>
    <p:sldId id="5478" r:id="rId7"/>
    <p:sldId id="5506" r:id="rId8"/>
    <p:sldId id="5724" r:id="rId9"/>
    <p:sldId id="6001" r:id="rId10"/>
    <p:sldId id="5034" r:id="rId11"/>
    <p:sldId id="4971" r:id="rId12"/>
    <p:sldId id="6007" r:id="rId13"/>
    <p:sldId id="5108" r:id="rId14"/>
    <p:sldId id="5035" r:id="rId15"/>
    <p:sldId id="5701" r:id="rId16"/>
    <p:sldId id="5376" r:id="rId17"/>
    <p:sldId id="5113" r:id="rId18"/>
    <p:sldId id="5112" r:id="rId19"/>
    <p:sldId id="5702" r:id="rId20"/>
    <p:sldId id="5372" r:id="rId21"/>
    <p:sldId id="5375" r:id="rId22"/>
    <p:sldId id="5410" r:id="rId23"/>
    <p:sldId id="5404" r:id="rId24"/>
    <p:sldId id="5393" r:id="rId25"/>
    <p:sldId id="5381" r:id="rId26"/>
    <p:sldId id="4863" r:id="rId27"/>
    <p:sldId id="6008" r:id="rId28"/>
    <p:sldId id="5045" r:id="rId29"/>
    <p:sldId id="5043" r:id="rId30"/>
    <p:sldId id="5707" r:id="rId31"/>
    <p:sldId id="5708" r:id="rId32"/>
    <p:sldId id="5403" r:id="rId33"/>
    <p:sldId id="5412" r:id="rId34"/>
    <p:sldId id="5415" r:id="rId35"/>
    <p:sldId id="5675" r:id="rId36"/>
    <p:sldId id="5676" r:id="rId37"/>
    <p:sldId id="5677" r:id="rId38"/>
    <p:sldId id="550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28C625-46BB-89F1-8F4D-72F20629431B}" name="Guðrún Þóra Gunnarsdóttir - HA" initials="GH" userId="S::gudrunthora@unak.is::080319e9-cba8-43d0-a339-cc9a7fd4f623" providerId="AD"/>
  <p188:author id="{03246655-826E-A141-D929-1D4D7230E0F1}" name="Íris Hrund Halldórsdóttir - HI" initials="ÍHHH" userId="S::irishh@hi.is::0834478e-9d1d-489a-b867-717661bcfdc5" providerId="AD"/>
  <p188:author id="{D557BCB5-0B30-D986-7464-B73EE62482EF}" name="Íris Hrund Halldórsdóttir - HA" initials="ÍH" userId="S::irish@rmf.is::bd297786-d3ca-4568-8648-19130a3c3a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27954"/>
    <a:srgbClr val="3AA091"/>
    <a:srgbClr val="7A547C"/>
    <a:srgbClr val="F37C57"/>
    <a:srgbClr val="086D6E"/>
    <a:srgbClr val="004D86"/>
    <a:srgbClr val="624464"/>
    <a:srgbClr val="916395"/>
    <a:srgbClr val="E7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08267D-9C92-4BB3-846D-5B6F26E0CC78}" v="8" dt="2023-08-31T10:12:59.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30" autoAdjust="0"/>
  </p:normalViewPr>
  <p:slideViewPr>
    <p:cSldViewPr snapToGrid="0" snapToObjects="1">
      <p:cViewPr varScale="1">
        <p:scale>
          <a:sx n="67" d="100"/>
          <a:sy n="67" d="100"/>
        </p:scale>
        <p:origin x="644" y="7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Íris Hrund Halldórsdóttir - HI" userId="0834478e-9d1d-489a-b867-717661bcfdc5" providerId="ADAL" clId="{BC08267D-9C92-4BB3-846D-5B6F26E0CC78}"/>
    <pc:docChg chg="undo custSel addSld delSld modSld sldOrd modMainMaster">
      <pc:chgData name="Íris Hrund Halldórsdóttir - HI" userId="0834478e-9d1d-489a-b867-717661bcfdc5" providerId="ADAL" clId="{BC08267D-9C92-4BB3-846D-5B6F26E0CC78}" dt="2023-08-31T10:36:46.786" v="719" actId="20577"/>
      <pc:docMkLst>
        <pc:docMk/>
      </pc:docMkLst>
      <pc:sldChg chg="modSp mod delCm">
        <pc:chgData name="Íris Hrund Halldórsdóttir - HI" userId="0834478e-9d1d-489a-b867-717661bcfdc5" providerId="ADAL" clId="{BC08267D-9C92-4BB3-846D-5B6F26E0CC78}" dt="2023-08-31T09:45:53.882" v="485" actId="20577"/>
        <pc:sldMkLst>
          <pc:docMk/>
          <pc:sldMk cId="4018840400" sldId="4863"/>
        </pc:sldMkLst>
        <pc:spChg chg="mod">
          <ac:chgData name="Íris Hrund Halldórsdóttir - HI" userId="0834478e-9d1d-489a-b867-717661bcfdc5" providerId="ADAL" clId="{BC08267D-9C92-4BB3-846D-5B6F26E0CC78}" dt="2023-08-31T09:45:53.882" v="485" actId="20577"/>
          <ac:spMkLst>
            <pc:docMk/>
            <pc:sldMk cId="4018840400" sldId="4863"/>
            <ac:spMk id="5" creationId="{36851604-D67E-FF28-1639-4FBA0F95BE84}"/>
          </ac:spMkLst>
        </pc:spChg>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BC08267D-9C92-4BB3-846D-5B6F26E0CC78}" dt="2023-08-31T09:45:09.978" v="454"/>
              <pc2:cmMkLst xmlns:pc2="http://schemas.microsoft.com/office/powerpoint/2019/9/main/command">
                <pc:docMk/>
                <pc:sldMk cId="4018840400" sldId="4863"/>
                <pc2:cmMk id="{54F3962E-1F7B-4164-A519-AA3581D35EBC}"/>
              </pc2:cmMkLst>
            </pc226:cmChg>
          </p:ext>
        </pc:extLst>
      </pc:sldChg>
      <pc:sldChg chg="modSp mod">
        <pc:chgData name="Íris Hrund Halldórsdóttir - HI" userId="0834478e-9d1d-489a-b867-717661bcfdc5" providerId="ADAL" clId="{BC08267D-9C92-4BB3-846D-5B6F26E0CC78}" dt="2023-08-31T09:41:12.752" v="326" actId="20577"/>
        <pc:sldMkLst>
          <pc:docMk/>
          <pc:sldMk cId="3157414715" sldId="4971"/>
        </pc:sldMkLst>
        <pc:spChg chg="mod">
          <ac:chgData name="Íris Hrund Halldórsdóttir - HI" userId="0834478e-9d1d-489a-b867-717661bcfdc5" providerId="ADAL" clId="{BC08267D-9C92-4BB3-846D-5B6F26E0CC78}" dt="2023-08-31T09:41:12.752" v="326" actId="20577"/>
          <ac:spMkLst>
            <pc:docMk/>
            <pc:sldMk cId="3157414715" sldId="4971"/>
            <ac:spMk id="2" creationId="{06509032-A192-B74F-9D77-2C382FADC18E}"/>
          </ac:spMkLst>
        </pc:spChg>
      </pc:sldChg>
      <pc:sldChg chg="modSp mod">
        <pc:chgData name="Íris Hrund Halldórsdóttir - HI" userId="0834478e-9d1d-489a-b867-717661bcfdc5" providerId="ADAL" clId="{BC08267D-9C92-4BB3-846D-5B6F26E0CC78}" dt="2023-08-31T09:41:05.049" v="319" actId="27636"/>
        <pc:sldMkLst>
          <pc:docMk/>
          <pc:sldMk cId="3278014170" sldId="5034"/>
        </pc:sldMkLst>
        <pc:spChg chg="mod">
          <ac:chgData name="Íris Hrund Halldórsdóttir - HI" userId="0834478e-9d1d-489a-b867-717661bcfdc5" providerId="ADAL" clId="{BC08267D-9C92-4BB3-846D-5B6F26E0CC78}" dt="2023-08-31T09:41:05.049" v="319" actId="27636"/>
          <ac:spMkLst>
            <pc:docMk/>
            <pc:sldMk cId="3278014170" sldId="5034"/>
            <ac:spMk id="6" creationId="{92E43620-6B83-EC92-17A6-6ED3EF468DE1}"/>
          </ac:spMkLst>
        </pc:spChg>
      </pc:sldChg>
      <pc:sldChg chg="modSp mod">
        <pc:chgData name="Íris Hrund Halldórsdóttir - HI" userId="0834478e-9d1d-489a-b867-717661bcfdc5" providerId="ADAL" clId="{BC08267D-9C92-4BB3-846D-5B6F26E0CC78}" dt="2023-08-31T09:42:11.264" v="359" actId="14100"/>
        <pc:sldMkLst>
          <pc:docMk/>
          <pc:sldMk cId="3479896215" sldId="5035"/>
        </pc:sldMkLst>
        <pc:spChg chg="mod">
          <ac:chgData name="Íris Hrund Halldórsdóttir - HI" userId="0834478e-9d1d-489a-b867-717661bcfdc5" providerId="ADAL" clId="{BC08267D-9C92-4BB3-846D-5B6F26E0CC78}" dt="2023-08-31T09:42:11.264" v="359" actId="14100"/>
          <ac:spMkLst>
            <pc:docMk/>
            <pc:sldMk cId="3479896215" sldId="5035"/>
            <ac:spMk id="3" creationId="{65902D45-218E-59A3-A112-495BB9FC7672}"/>
          </ac:spMkLst>
        </pc:spChg>
      </pc:sldChg>
      <pc:sldChg chg="modSp mod">
        <pc:chgData name="Íris Hrund Halldórsdóttir - HI" userId="0834478e-9d1d-489a-b867-717661bcfdc5" providerId="ADAL" clId="{BC08267D-9C92-4BB3-846D-5B6F26E0CC78}" dt="2023-08-31T09:47:08.166" v="552" actId="20577"/>
        <pc:sldMkLst>
          <pc:docMk/>
          <pc:sldMk cId="2848763342" sldId="5043"/>
        </pc:sldMkLst>
        <pc:spChg chg="mod">
          <ac:chgData name="Íris Hrund Halldórsdóttir - HI" userId="0834478e-9d1d-489a-b867-717661bcfdc5" providerId="ADAL" clId="{BC08267D-9C92-4BB3-846D-5B6F26E0CC78}" dt="2023-08-31T09:47:08.166" v="552" actId="20577"/>
          <ac:spMkLst>
            <pc:docMk/>
            <pc:sldMk cId="2848763342" sldId="5043"/>
            <ac:spMk id="5" creationId="{36851604-D67E-FF28-1639-4FBA0F95BE84}"/>
          </ac:spMkLst>
        </pc:spChg>
      </pc:sldChg>
      <pc:sldChg chg="modSp mod delCm">
        <pc:chgData name="Íris Hrund Halldórsdóttir - HI" userId="0834478e-9d1d-489a-b867-717661bcfdc5" providerId="ADAL" clId="{BC08267D-9C92-4BB3-846D-5B6F26E0CC78}" dt="2023-08-31T09:46:53.525" v="545" actId="20577"/>
        <pc:sldMkLst>
          <pc:docMk/>
          <pc:sldMk cId="4033533108" sldId="5045"/>
        </pc:sldMkLst>
        <pc:spChg chg="mod">
          <ac:chgData name="Íris Hrund Halldórsdóttir - HI" userId="0834478e-9d1d-489a-b867-717661bcfdc5" providerId="ADAL" clId="{BC08267D-9C92-4BB3-846D-5B6F26E0CC78}" dt="2023-08-31T09:46:53.525" v="545" actId="20577"/>
          <ac:spMkLst>
            <pc:docMk/>
            <pc:sldMk cId="4033533108" sldId="5045"/>
            <ac:spMk id="5" creationId="{36851604-D67E-FF28-1639-4FBA0F95BE84}"/>
          </ac:spMkLst>
        </pc:spChg>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BC08267D-9C92-4BB3-846D-5B6F26E0CC78}" dt="2023-08-23T14:33:41.941" v="21"/>
              <pc2:cmMkLst xmlns:pc2="http://schemas.microsoft.com/office/powerpoint/2019/9/main/command">
                <pc:docMk/>
                <pc:sldMk cId="4033533108" sldId="5045"/>
                <pc2:cmMk id="{967D1311-A6EA-47C4-9B50-5F33644BA3AA}"/>
              </pc2:cmMkLst>
            </pc226:cmChg>
          </p:ext>
        </pc:extLst>
      </pc:sldChg>
      <pc:sldChg chg="modSp mod">
        <pc:chgData name="Íris Hrund Halldórsdóttir - HI" userId="0834478e-9d1d-489a-b867-717661bcfdc5" providerId="ADAL" clId="{BC08267D-9C92-4BB3-846D-5B6F26E0CC78}" dt="2023-08-31T09:41:59.289" v="351" actId="27636"/>
        <pc:sldMkLst>
          <pc:docMk/>
          <pc:sldMk cId="3765664036" sldId="5108"/>
        </pc:sldMkLst>
        <pc:spChg chg="mod">
          <ac:chgData name="Íris Hrund Halldórsdóttir - HI" userId="0834478e-9d1d-489a-b867-717661bcfdc5" providerId="ADAL" clId="{BC08267D-9C92-4BB3-846D-5B6F26E0CC78}" dt="2023-08-31T09:41:59.289" v="351" actId="27636"/>
          <ac:spMkLst>
            <pc:docMk/>
            <pc:sldMk cId="3765664036" sldId="5108"/>
            <ac:spMk id="3" creationId="{E0F91143-6CE5-48D5-28D0-ECD79469330D}"/>
          </ac:spMkLst>
        </pc:spChg>
      </pc:sldChg>
      <pc:sldChg chg="modSp mod">
        <pc:chgData name="Íris Hrund Halldórsdóttir - HI" userId="0834478e-9d1d-489a-b867-717661bcfdc5" providerId="ADAL" clId="{BC08267D-9C92-4BB3-846D-5B6F26E0CC78}" dt="2023-08-31T09:43:05.339" v="389" actId="20577"/>
        <pc:sldMkLst>
          <pc:docMk/>
          <pc:sldMk cId="3507712379" sldId="5112"/>
        </pc:sldMkLst>
        <pc:spChg chg="mod">
          <ac:chgData name="Íris Hrund Halldórsdóttir - HI" userId="0834478e-9d1d-489a-b867-717661bcfdc5" providerId="ADAL" clId="{BC08267D-9C92-4BB3-846D-5B6F26E0CC78}" dt="2023-08-31T09:43:05.339" v="389" actId="20577"/>
          <ac:spMkLst>
            <pc:docMk/>
            <pc:sldMk cId="3507712379" sldId="5112"/>
            <ac:spMk id="21" creationId="{108651BC-1A24-DCB1-1937-A5E27F80D1FB}"/>
          </ac:spMkLst>
        </pc:spChg>
      </pc:sldChg>
      <pc:sldChg chg="modSp mod">
        <pc:chgData name="Íris Hrund Halldórsdóttir - HI" userId="0834478e-9d1d-489a-b867-717661bcfdc5" providerId="ADAL" clId="{BC08267D-9C92-4BB3-846D-5B6F26E0CC78}" dt="2023-08-31T09:42:47.330" v="380" actId="20577"/>
        <pc:sldMkLst>
          <pc:docMk/>
          <pc:sldMk cId="2181107078" sldId="5113"/>
        </pc:sldMkLst>
        <pc:spChg chg="mod">
          <ac:chgData name="Íris Hrund Halldórsdóttir - HI" userId="0834478e-9d1d-489a-b867-717661bcfdc5" providerId="ADAL" clId="{BC08267D-9C92-4BB3-846D-5B6F26E0CC78}" dt="2023-08-31T09:42:47.330" v="380" actId="20577"/>
          <ac:spMkLst>
            <pc:docMk/>
            <pc:sldMk cId="2181107078" sldId="5113"/>
            <ac:spMk id="5" creationId="{FDAADA30-3292-D56B-BBA7-48E04FAE1BFC}"/>
          </ac:spMkLst>
        </pc:spChg>
      </pc:sldChg>
      <pc:sldChg chg="modSp mod">
        <pc:chgData name="Íris Hrund Halldórsdóttir - HI" userId="0834478e-9d1d-489a-b867-717661bcfdc5" providerId="ADAL" clId="{BC08267D-9C92-4BB3-846D-5B6F26E0CC78}" dt="2023-08-31T09:43:42.772" v="421" actId="20577"/>
        <pc:sldMkLst>
          <pc:docMk/>
          <pc:sldMk cId="980333700" sldId="5372"/>
        </pc:sldMkLst>
        <pc:spChg chg="mod">
          <ac:chgData name="Íris Hrund Halldórsdóttir - HI" userId="0834478e-9d1d-489a-b867-717661bcfdc5" providerId="ADAL" clId="{BC08267D-9C92-4BB3-846D-5B6F26E0CC78}" dt="2023-08-31T09:43:42.772" v="421" actId="20577"/>
          <ac:spMkLst>
            <pc:docMk/>
            <pc:sldMk cId="980333700" sldId="5372"/>
            <ac:spMk id="5" creationId="{FDAADA30-3292-D56B-BBA7-48E04FAE1BFC}"/>
          </ac:spMkLst>
        </pc:spChg>
      </pc:sldChg>
      <pc:sldChg chg="modSp mod">
        <pc:chgData name="Íris Hrund Halldórsdóttir - HI" userId="0834478e-9d1d-489a-b867-717661bcfdc5" providerId="ADAL" clId="{BC08267D-9C92-4BB3-846D-5B6F26E0CC78}" dt="2023-08-31T09:44:10.768" v="445" actId="20577"/>
        <pc:sldMkLst>
          <pc:docMk/>
          <pc:sldMk cId="744901436" sldId="5375"/>
        </pc:sldMkLst>
        <pc:spChg chg="mod">
          <ac:chgData name="Íris Hrund Halldórsdóttir - HI" userId="0834478e-9d1d-489a-b867-717661bcfdc5" providerId="ADAL" clId="{BC08267D-9C92-4BB3-846D-5B6F26E0CC78}" dt="2023-08-31T09:44:10.768" v="445" actId="20577"/>
          <ac:spMkLst>
            <pc:docMk/>
            <pc:sldMk cId="744901436" sldId="5375"/>
            <ac:spMk id="6" creationId="{1E5E49D3-C400-9E9B-3161-E69776BFF093}"/>
          </ac:spMkLst>
        </pc:spChg>
      </pc:sldChg>
      <pc:sldChg chg="modSp mod">
        <pc:chgData name="Íris Hrund Halldórsdóttir - HI" userId="0834478e-9d1d-489a-b867-717661bcfdc5" providerId="ADAL" clId="{BC08267D-9C92-4BB3-846D-5B6F26E0CC78}" dt="2023-08-31T09:42:31.261" v="373" actId="20577"/>
        <pc:sldMkLst>
          <pc:docMk/>
          <pc:sldMk cId="2424788718" sldId="5376"/>
        </pc:sldMkLst>
        <pc:spChg chg="mod">
          <ac:chgData name="Íris Hrund Halldórsdóttir - HI" userId="0834478e-9d1d-489a-b867-717661bcfdc5" providerId="ADAL" clId="{BC08267D-9C92-4BB3-846D-5B6F26E0CC78}" dt="2023-08-31T09:42:31.261" v="373" actId="20577"/>
          <ac:spMkLst>
            <pc:docMk/>
            <pc:sldMk cId="2424788718" sldId="5376"/>
            <ac:spMk id="5" creationId="{FDAADA30-3292-D56B-BBA7-48E04FAE1BFC}"/>
          </ac:spMkLst>
        </pc:spChg>
      </pc:sldChg>
      <pc:sldChg chg="modSp">
        <pc:chgData name="Íris Hrund Halldórsdóttir - HI" userId="0834478e-9d1d-489a-b867-717661bcfdc5" providerId="ADAL" clId="{BC08267D-9C92-4BB3-846D-5B6F26E0CC78}" dt="2023-08-31T09:44:29.085" v="453" actId="20578"/>
        <pc:sldMkLst>
          <pc:docMk/>
          <pc:sldMk cId="1756945987" sldId="5393"/>
        </pc:sldMkLst>
        <pc:spChg chg="mod">
          <ac:chgData name="Íris Hrund Halldórsdóttir - HI" userId="0834478e-9d1d-489a-b867-717661bcfdc5" providerId="ADAL" clId="{BC08267D-9C92-4BB3-846D-5B6F26E0CC78}" dt="2023-08-31T09:44:29.085" v="453" actId="20578"/>
          <ac:spMkLst>
            <pc:docMk/>
            <pc:sldMk cId="1756945987" sldId="5393"/>
            <ac:spMk id="7" creationId="{EC366655-D98B-4CE5-3ADF-769F87999981}"/>
          </ac:spMkLst>
        </pc:spChg>
      </pc:sldChg>
      <pc:sldChg chg="modSp mod">
        <pc:chgData name="Íris Hrund Halldórsdóttir - HI" userId="0834478e-9d1d-489a-b867-717661bcfdc5" providerId="ADAL" clId="{BC08267D-9C92-4BB3-846D-5B6F26E0CC78}" dt="2023-08-23T14:35:56.655" v="59" actId="6549"/>
        <pc:sldMkLst>
          <pc:docMk/>
          <pc:sldMk cId="1530978598" sldId="5403"/>
        </pc:sldMkLst>
        <pc:spChg chg="mod">
          <ac:chgData name="Íris Hrund Halldórsdóttir - HI" userId="0834478e-9d1d-489a-b867-717661bcfdc5" providerId="ADAL" clId="{BC08267D-9C92-4BB3-846D-5B6F26E0CC78}" dt="2023-08-23T14:35:56.655" v="59" actId="6549"/>
          <ac:spMkLst>
            <pc:docMk/>
            <pc:sldMk cId="1530978598" sldId="5403"/>
            <ac:spMk id="5" creationId="{36851604-D67E-FF28-1639-4FBA0F95BE84}"/>
          </ac:spMkLst>
        </pc:spChg>
      </pc:sldChg>
      <pc:sldChg chg="modSp mod">
        <pc:chgData name="Íris Hrund Halldórsdóttir - HI" userId="0834478e-9d1d-489a-b867-717661bcfdc5" providerId="ADAL" clId="{BC08267D-9C92-4BB3-846D-5B6F26E0CC78}" dt="2023-08-31T09:44:23.185" v="452" actId="20577"/>
        <pc:sldMkLst>
          <pc:docMk/>
          <pc:sldMk cId="734232489" sldId="5410"/>
        </pc:sldMkLst>
        <pc:spChg chg="mod">
          <ac:chgData name="Íris Hrund Halldórsdóttir - HI" userId="0834478e-9d1d-489a-b867-717661bcfdc5" providerId="ADAL" clId="{BC08267D-9C92-4BB3-846D-5B6F26E0CC78}" dt="2023-08-31T09:44:23.185" v="452" actId="20577"/>
          <ac:spMkLst>
            <pc:docMk/>
            <pc:sldMk cId="734232489" sldId="5410"/>
            <ac:spMk id="9" creationId="{8B9F7AB3-193C-2FF7-EF7C-41EDD871CD11}"/>
          </ac:spMkLst>
        </pc:spChg>
      </pc:sldChg>
      <pc:sldChg chg="modSp mod">
        <pc:chgData name="Íris Hrund Halldórsdóttir - HI" userId="0834478e-9d1d-489a-b867-717661bcfdc5" providerId="ADAL" clId="{BC08267D-9C92-4BB3-846D-5B6F26E0CC78}" dt="2023-08-31T09:47:55.956" v="570" actId="20577"/>
        <pc:sldMkLst>
          <pc:docMk/>
          <pc:sldMk cId="2847760828" sldId="5412"/>
        </pc:sldMkLst>
        <pc:spChg chg="mod">
          <ac:chgData name="Íris Hrund Halldórsdóttir - HI" userId="0834478e-9d1d-489a-b867-717661bcfdc5" providerId="ADAL" clId="{BC08267D-9C92-4BB3-846D-5B6F26E0CC78}" dt="2023-08-31T09:47:55.956" v="570" actId="20577"/>
          <ac:spMkLst>
            <pc:docMk/>
            <pc:sldMk cId="2847760828" sldId="5412"/>
            <ac:spMk id="9" creationId="{8B9F7AB3-193C-2FF7-EF7C-41EDD871CD11}"/>
          </ac:spMkLst>
        </pc:spChg>
      </pc:sldChg>
      <pc:sldChg chg="modSp mod delCm">
        <pc:chgData name="Íris Hrund Halldórsdóttir - HI" userId="0834478e-9d1d-489a-b867-717661bcfdc5" providerId="ADAL" clId="{BC08267D-9C92-4BB3-846D-5B6F26E0CC78}" dt="2023-08-31T09:48:14.679" v="586" actId="20577"/>
        <pc:sldMkLst>
          <pc:docMk/>
          <pc:sldMk cId="1722747682" sldId="5415"/>
        </pc:sldMkLst>
        <pc:graphicFrameChg chg="modGraphic">
          <ac:chgData name="Íris Hrund Halldórsdóttir - HI" userId="0834478e-9d1d-489a-b867-717661bcfdc5" providerId="ADAL" clId="{BC08267D-9C92-4BB3-846D-5B6F26E0CC78}" dt="2023-08-31T09:48:14.679" v="586" actId="20577"/>
          <ac:graphicFrameMkLst>
            <pc:docMk/>
            <pc:sldMk cId="1722747682" sldId="5415"/>
            <ac:graphicFrameMk id="7" creationId="{DCB01F89-B60B-E9C2-0DA8-AB5376AF1470}"/>
          </ac:graphicFrameMkLst>
        </pc:graphicFrameChg>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BC08267D-9C92-4BB3-846D-5B6F26E0CC78}" dt="2023-08-23T14:36:24.235" v="60"/>
              <pc2:cmMkLst xmlns:pc2="http://schemas.microsoft.com/office/powerpoint/2019/9/main/command">
                <pc:docMk/>
                <pc:sldMk cId="1722747682" sldId="5415"/>
                <pc2:cmMk id="{C0460755-13C1-4A24-ACE5-A67CDA2B9BA3}"/>
              </pc2:cmMkLst>
            </pc226:cmChg>
          </p:ext>
        </pc:extLst>
      </pc:sldChg>
      <pc:sldChg chg="modSp add del mod">
        <pc:chgData name="Íris Hrund Halldórsdóttir - HI" userId="0834478e-9d1d-489a-b867-717661bcfdc5" providerId="ADAL" clId="{BC08267D-9C92-4BB3-846D-5B6F26E0CC78}" dt="2023-08-31T10:36:46.786" v="719" actId="20577"/>
        <pc:sldMkLst>
          <pc:docMk/>
          <pc:sldMk cId="2223102388" sldId="5478"/>
        </pc:sldMkLst>
        <pc:spChg chg="mod">
          <ac:chgData name="Íris Hrund Halldórsdóttir - HI" userId="0834478e-9d1d-489a-b867-717661bcfdc5" providerId="ADAL" clId="{BC08267D-9C92-4BB3-846D-5B6F26E0CC78}" dt="2023-08-31T10:36:46.786" v="719" actId="20577"/>
          <ac:spMkLst>
            <pc:docMk/>
            <pc:sldMk cId="2223102388" sldId="5478"/>
            <ac:spMk id="25" creationId="{CE502EDD-988E-1B8E-D6B0-D0F35BBA060C}"/>
          </ac:spMkLst>
        </pc:spChg>
        <pc:spChg chg="mod">
          <ac:chgData name="Íris Hrund Halldórsdóttir - HI" userId="0834478e-9d1d-489a-b867-717661bcfdc5" providerId="ADAL" clId="{BC08267D-9C92-4BB3-846D-5B6F26E0CC78}" dt="2023-08-31T10:20:40.482" v="717"/>
          <ac:spMkLst>
            <pc:docMk/>
            <pc:sldMk cId="2223102388" sldId="5478"/>
            <ac:spMk id="34" creationId="{E93438AD-EA15-CD96-A656-CE420AA275E8}"/>
          </ac:spMkLst>
        </pc:spChg>
      </pc:sldChg>
      <pc:sldChg chg="modSp mod">
        <pc:chgData name="Íris Hrund Halldórsdóttir - HI" userId="0834478e-9d1d-489a-b867-717661bcfdc5" providerId="ADAL" clId="{BC08267D-9C92-4BB3-846D-5B6F26E0CC78}" dt="2023-08-31T10:12:25.457" v="700" actId="20577"/>
        <pc:sldMkLst>
          <pc:docMk/>
          <pc:sldMk cId="3384634815" sldId="5494"/>
        </pc:sldMkLst>
        <pc:spChg chg="mod">
          <ac:chgData name="Íris Hrund Halldórsdóttir - HI" userId="0834478e-9d1d-489a-b867-717661bcfdc5" providerId="ADAL" clId="{BC08267D-9C92-4BB3-846D-5B6F26E0CC78}" dt="2023-08-31T10:12:25.457" v="700" actId="20577"/>
          <ac:spMkLst>
            <pc:docMk/>
            <pc:sldMk cId="3384634815" sldId="5494"/>
            <ac:spMk id="3" creationId="{6CE3EA55-9759-7ED0-D15C-2C5A250022BE}"/>
          </ac:spMkLst>
        </pc:spChg>
      </pc:sldChg>
      <pc:sldChg chg="modSp add del mod">
        <pc:chgData name="Íris Hrund Halldórsdóttir - HI" userId="0834478e-9d1d-489a-b867-717661bcfdc5" providerId="ADAL" clId="{BC08267D-9C92-4BB3-846D-5B6F26E0CC78}" dt="2023-08-31T10:12:59.921" v="713"/>
        <pc:sldMkLst>
          <pc:docMk/>
          <pc:sldMk cId="877346367" sldId="5506"/>
        </pc:sldMkLst>
        <pc:spChg chg="mod">
          <ac:chgData name="Íris Hrund Halldórsdóttir - HI" userId="0834478e-9d1d-489a-b867-717661bcfdc5" providerId="ADAL" clId="{BC08267D-9C92-4BB3-846D-5B6F26E0CC78}" dt="2023-08-31T09:51:30.060" v="689" actId="20577"/>
          <ac:spMkLst>
            <pc:docMk/>
            <pc:sldMk cId="877346367" sldId="5506"/>
            <ac:spMk id="12" creationId="{BC9B00F2-7362-0E07-8042-5085FD9D362E}"/>
          </ac:spMkLst>
        </pc:spChg>
        <pc:spChg chg="mod">
          <ac:chgData name="Íris Hrund Halldórsdóttir - HI" userId="0834478e-9d1d-489a-b867-717661bcfdc5" providerId="ADAL" clId="{BC08267D-9C92-4BB3-846D-5B6F26E0CC78}" dt="2023-08-31T09:50:44.582" v="663" actId="6549"/>
          <ac:spMkLst>
            <pc:docMk/>
            <pc:sldMk cId="877346367" sldId="5506"/>
            <ac:spMk id="15" creationId="{A62EEDC9-742F-7BAC-F6E6-FF916011BDFB}"/>
          </ac:spMkLst>
        </pc:spChg>
      </pc:sldChg>
      <pc:sldChg chg="delSp modSp mod">
        <pc:chgData name="Íris Hrund Halldórsdóttir - HI" userId="0834478e-9d1d-489a-b867-717661bcfdc5" providerId="ADAL" clId="{BC08267D-9C92-4BB3-846D-5B6F26E0CC78}" dt="2023-08-31T10:13:15.978" v="716" actId="478"/>
        <pc:sldMkLst>
          <pc:docMk/>
          <pc:sldMk cId="2070787485" sldId="5508"/>
        </pc:sldMkLst>
        <pc:spChg chg="del">
          <ac:chgData name="Íris Hrund Halldórsdóttir - HI" userId="0834478e-9d1d-489a-b867-717661bcfdc5" providerId="ADAL" clId="{BC08267D-9C92-4BB3-846D-5B6F26E0CC78}" dt="2023-08-31T10:13:15.978" v="716" actId="478"/>
          <ac:spMkLst>
            <pc:docMk/>
            <pc:sldMk cId="2070787485" sldId="5508"/>
            <ac:spMk id="2" creationId="{2A923C34-F7D7-60C2-F31E-2B64BAD784E8}"/>
          </ac:spMkLst>
        </pc:spChg>
        <pc:spChg chg="mod">
          <ac:chgData name="Íris Hrund Halldórsdóttir - HI" userId="0834478e-9d1d-489a-b867-717661bcfdc5" providerId="ADAL" clId="{BC08267D-9C92-4BB3-846D-5B6F26E0CC78}" dt="2023-08-23T14:39:57.172" v="174" actId="20577"/>
          <ac:spMkLst>
            <pc:docMk/>
            <pc:sldMk cId="2070787485" sldId="5508"/>
            <ac:spMk id="6" creationId="{9159A0B4-A859-9A15-781A-D7EA204C648F}"/>
          </ac:spMkLst>
        </pc:spChg>
      </pc:sldChg>
      <pc:sldChg chg="modSp mod delCm">
        <pc:chgData name="Íris Hrund Halldórsdóttir - HI" userId="0834478e-9d1d-489a-b867-717661bcfdc5" providerId="ADAL" clId="{BC08267D-9C92-4BB3-846D-5B6F26E0CC78}" dt="2023-08-31T09:49:00.866" v="607" actId="20577"/>
        <pc:sldMkLst>
          <pc:docMk/>
          <pc:sldMk cId="801818155" sldId="5675"/>
        </pc:sldMkLst>
        <pc:graphicFrameChg chg="modGraphic">
          <ac:chgData name="Íris Hrund Halldórsdóttir - HI" userId="0834478e-9d1d-489a-b867-717661bcfdc5" providerId="ADAL" clId="{BC08267D-9C92-4BB3-846D-5B6F26E0CC78}" dt="2023-08-31T09:49:00.866" v="607" actId="20577"/>
          <ac:graphicFrameMkLst>
            <pc:docMk/>
            <pc:sldMk cId="801818155" sldId="5675"/>
            <ac:graphicFrameMk id="7" creationId="{DCB01F89-B60B-E9C2-0DA8-AB5376AF1470}"/>
          </ac:graphicFrameMkLst>
        </pc:graphicFrameChg>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BC08267D-9C92-4BB3-846D-5B6F26E0CC78}" dt="2023-08-31T09:48:43.191" v="587"/>
              <pc2:cmMkLst xmlns:pc2="http://schemas.microsoft.com/office/powerpoint/2019/9/main/command">
                <pc:docMk/>
                <pc:sldMk cId="801818155" sldId="5675"/>
                <pc2:cmMk id="{EB1D05FF-455F-4957-AE09-8FC5446D9899}"/>
              </pc2:cmMkLst>
            </pc226:cmChg>
          </p:ext>
        </pc:extLst>
      </pc:sldChg>
      <pc:sldChg chg="modSp mod delCm modCm">
        <pc:chgData name="Íris Hrund Halldórsdóttir - HI" userId="0834478e-9d1d-489a-b867-717661bcfdc5" providerId="ADAL" clId="{BC08267D-9C92-4BB3-846D-5B6F26E0CC78}" dt="2023-08-31T09:49:49.596" v="641" actId="20577"/>
        <pc:sldMkLst>
          <pc:docMk/>
          <pc:sldMk cId="1433157769" sldId="5676"/>
        </pc:sldMkLst>
        <pc:graphicFrameChg chg="modGraphic">
          <ac:chgData name="Íris Hrund Halldórsdóttir - HI" userId="0834478e-9d1d-489a-b867-717661bcfdc5" providerId="ADAL" clId="{BC08267D-9C92-4BB3-846D-5B6F26E0CC78}" dt="2023-08-31T09:49:49.596" v="641" actId="20577"/>
          <ac:graphicFrameMkLst>
            <pc:docMk/>
            <pc:sldMk cId="1433157769" sldId="5676"/>
            <ac:graphicFrameMk id="7" creationId="{DCB01F89-B60B-E9C2-0DA8-AB5376AF1470}"/>
          </ac:graphicFrameMkLst>
        </pc:graphicFrameChg>
        <pc:extLst>
          <p:ext xmlns:p="http://schemas.openxmlformats.org/presentationml/2006/main" uri="{D6D511B9-2390-475A-947B-AFAB55BFBCF1}">
            <pc226:cmChg xmlns:pc226="http://schemas.microsoft.com/office/powerpoint/2022/06/main/command" chg="del mod">
              <pc226:chgData name="Íris Hrund Halldórsdóttir - HI" userId="0834478e-9d1d-489a-b867-717661bcfdc5" providerId="ADAL" clId="{BC08267D-9C92-4BB3-846D-5B6F26E0CC78}" dt="2023-08-23T14:38:46.495" v="166"/>
              <pc2:cmMkLst xmlns:pc2="http://schemas.microsoft.com/office/powerpoint/2019/9/main/command">
                <pc:docMk/>
                <pc:sldMk cId="1433157769" sldId="5676"/>
                <pc2:cmMk id="{3EF5EC24-AADD-4F79-9245-A22B9BCC4CBE}"/>
              </pc2:cmMkLst>
            </pc226:cmChg>
          </p:ext>
        </pc:extLst>
      </pc:sldChg>
      <pc:sldChg chg="modSp mod delCm">
        <pc:chgData name="Íris Hrund Halldórsdóttir - HI" userId="0834478e-9d1d-489a-b867-717661bcfdc5" providerId="ADAL" clId="{BC08267D-9C92-4BB3-846D-5B6F26E0CC78}" dt="2023-08-31T09:49:57.926" v="648" actId="20577"/>
        <pc:sldMkLst>
          <pc:docMk/>
          <pc:sldMk cId="2498255005" sldId="5677"/>
        </pc:sldMkLst>
        <pc:graphicFrameChg chg="modGraphic">
          <ac:chgData name="Íris Hrund Halldórsdóttir - HI" userId="0834478e-9d1d-489a-b867-717661bcfdc5" providerId="ADAL" clId="{BC08267D-9C92-4BB3-846D-5B6F26E0CC78}" dt="2023-08-31T09:49:57.926" v="648" actId="20577"/>
          <ac:graphicFrameMkLst>
            <pc:docMk/>
            <pc:sldMk cId="2498255005" sldId="5677"/>
            <ac:graphicFrameMk id="7" creationId="{DCB01F89-B60B-E9C2-0DA8-AB5376AF1470}"/>
          </ac:graphicFrameMkLst>
        </pc:graphicFrameChg>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BC08267D-9C92-4BB3-846D-5B6F26E0CC78}" dt="2023-08-23T14:39:13.809" v="168"/>
              <pc2:cmMkLst xmlns:pc2="http://schemas.microsoft.com/office/powerpoint/2019/9/main/command">
                <pc:docMk/>
                <pc:sldMk cId="2498255005" sldId="5677"/>
                <pc2:cmMk id="{246B9253-C886-49CA-BF05-C0E7C4AE3B5F}"/>
              </pc2:cmMkLst>
            </pc226:cmChg>
          </p:ext>
        </pc:extLst>
      </pc:sldChg>
      <pc:sldChg chg="modSp mod">
        <pc:chgData name="Íris Hrund Halldórsdóttir - HI" userId="0834478e-9d1d-489a-b867-717661bcfdc5" providerId="ADAL" clId="{BC08267D-9C92-4BB3-846D-5B6F26E0CC78}" dt="2023-08-31T09:42:22.385" v="366" actId="20577"/>
        <pc:sldMkLst>
          <pc:docMk/>
          <pc:sldMk cId="3943003466" sldId="5701"/>
        </pc:sldMkLst>
        <pc:spChg chg="mod">
          <ac:chgData name="Íris Hrund Halldórsdóttir - HI" userId="0834478e-9d1d-489a-b867-717661bcfdc5" providerId="ADAL" clId="{BC08267D-9C92-4BB3-846D-5B6F26E0CC78}" dt="2023-08-31T09:42:22.385" v="366" actId="20577"/>
          <ac:spMkLst>
            <pc:docMk/>
            <pc:sldMk cId="3943003466" sldId="5701"/>
            <ac:spMk id="3" creationId="{65902D45-218E-59A3-A112-495BB9FC7672}"/>
          </ac:spMkLst>
        </pc:spChg>
      </pc:sldChg>
      <pc:sldChg chg="modSp mod">
        <pc:chgData name="Íris Hrund Halldórsdóttir - HI" userId="0834478e-9d1d-489a-b867-717661bcfdc5" providerId="ADAL" clId="{BC08267D-9C92-4BB3-846D-5B6F26E0CC78}" dt="2023-08-31T09:43:16.548" v="397" actId="20577"/>
        <pc:sldMkLst>
          <pc:docMk/>
          <pc:sldMk cId="191977749" sldId="5702"/>
        </pc:sldMkLst>
        <pc:spChg chg="mod">
          <ac:chgData name="Íris Hrund Halldórsdóttir - HI" userId="0834478e-9d1d-489a-b867-717661bcfdc5" providerId="ADAL" clId="{BC08267D-9C92-4BB3-846D-5B6F26E0CC78}" dt="2023-08-31T09:43:16.548" v="397" actId="20577"/>
          <ac:spMkLst>
            <pc:docMk/>
            <pc:sldMk cId="191977749" sldId="5702"/>
            <ac:spMk id="6" creationId="{918B051C-6001-C66F-EB12-6F4DCB2C0FE0}"/>
          </ac:spMkLst>
        </pc:spChg>
      </pc:sldChg>
      <pc:sldChg chg="modSp mod delCm">
        <pc:chgData name="Íris Hrund Halldórsdóttir - HI" userId="0834478e-9d1d-489a-b867-717661bcfdc5" providerId="ADAL" clId="{BC08267D-9C92-4BB3-846D-5B6F26E0CC78}" dt="2023-08-31T09:47:31.726" v="563" actId="403"/>
        <pc:sldMkLst>
          <pc:docMk/>
          <pc:sldMk cId="1956454532" sldId="5708"/>
        </pc:sldMkLst>
        <pc:spChg chg="mod">
          <ac:chgData name="Íris Hrund Halldórsdóttir - HI" userId="0834478e-9d1d-489a-b867-717661bcfdc5" providerId="ADAL" clId="{BC08267D-9C92-4BB3-846D-5B6F26E0CC78}" dt="2023-08-31T09:47:31.726" v="563" actId="403"/>
          <ac:spMkLst>
            <pc:docMk/>
            <pc:sldMk cId="1956454532" sldId="5708"/>
            <ac:spMk id="3" creationId="{25B1C5CF-2B83-C5C0-5D88-B116129038E2}"/>
          </ac:spMkLst>
        </pc:spChg>
        <pc:extLst>
          <p:ext xmlns:p="http://schemas.openxmlformats.org/presentationml/2006/main" uri="{D6D511B9-2390-475A-947B-AFAB55BFBCF1}">
            <pc226:cmChg xmlns:pc226="http://schemas.microsoft.com/office/powerpoint/2022/06/main/command" chg="del">
              <pc226:chgData name="Íris Hrund Halldórsdóttir - HI" userId="0834478e-9d1d-489a-b867-717661bcfdc5" providerId="ADAL" clId="{BC08267D-9C92-4BB3-846D-5B6F26E0CC78}" dt="2023-08-23T14:34:58.656" v="58"/>
              <pc2:cmMkLst xmlns:pc2="http://schemas.microsoft.com/office/powerpoint/2019/9/main/command">
                <pc:docMk/>
                <pc:sldMk cId="1956454532" sldId="5708"/>
                <pc2:cmMk id="{968D5215-7A38-492D-99A3-01A136052309}"/>
              </pc2:cmMkLst>
            </pc226:cmChg>
            <pc226:cmChg xmlns:pc226="http://schemas.microsoft.com/office/powerpoint/2022/06/main/command" chg="del">
              <pc226:chgData name="Íris Hrund Halldórsdóttir - HI" userId="0834478e-9d1d-489a-b867-717661bcfdc5" providerId="ADAL" clId="{BC08267D-9C92-4BB3-846D-5B6F26E0CC78}" dt="2023-08-23T14:34:57.447" v="57"/>
              <pc2:cmMkLst xmlns:pc2="http://schemas.microsoft.com/office/powerpoint/2019/9/main/command">
                <pc:docMk/>
                <pc:sldMk cId="1956454532" sldId="5708"/>
                <pc2:cmMk id="{066A525F-6E88-4D89-AF03-DE60CC132954}"/>
              </pc2:cmMkLst>
            </pc226:cmChg>
          </p:ext>
        </pc:extLst>
      </pc:sldChg>
      <pc:sldChg chg="modSp mod ord">
        <pc:chgData name="Íris Hrund Halldórsdóttir - HI" userId="0834478e-9d1d-489a-b867-717661bcfdc5" providerId="ADAL" clId="{BC08267D-9C92-4BB3-846D-5B6F26E0CC78}" dt="2023-08-31T10:13:02.273" v="715"/>
        <pc:sldMkLst>
          <pc:docMk/>
          <pc:sldMk cId="2328273822" sldId="5724"/>
        </pc:sldMkLst>
        <pc:spChg chg="mod">
          <ac:chgData name="Íris Hrund Halldórsdóttir - HI" userId="0834478e-9d1d-489a-b867-717661bcfdc5" providerId="ADAL" clId="{BC08267D-9C92-4BB3-846D-5B6F26E0CC78}" dt="2023-08-31T09:38:42.719" v="197" actId="20577"/>
          <ac:spMkLst>
            <pc:docMk/>
            <pc:sldMk cId="2328273822" sldId="5724"/>
            <ac:spMk id="3" creationId="{6299F955-ED59-83B0-A425-A35A1934D4B1}"/>
          </ac:spMkLst>
        </pc:spChg>
        <pc:spChg chg="mod">
          <ac:chgData name="Íris Hrund Halldórsdóttir - HI" userId="0834478e-9d1d-489a-b867-717661bcfdc5" providerId="ADAL" clId="{BC08267D-9C92-4BB3-846D-5B6F26E0CC78}" dt="2023-08-31T09:38:50.643" v="204" actId="20577"/>
          <ac:spMkLst>
            <pc:docMk/>
            <pc:sldMk cId="2328273822" sldId="5724"/>
            <ac:spMk id="8" creationId="{99EA1760-7B66-AEF3-CA31-7887A3BB5EC6}"/>
          </ac:spMkLst>
        </pc:spChg>
        <pc:spChg chg="mod">
          <ac:chgData name="Íris Hrund Halldórsdóttir - HI" userId="0834478e-9d1d-489a-b867-717661bcfdc5" providerId="ADAL" clId="{BC08267D-9C92-4BB3-846D-5B6F26E0CC78}" dt="2023-08-31T09:38:59.142" v="211" actId="20577"/>
          <ac:spMkLst>
            <pc:docMk/>
            <pc:sldMk cId="2328273822" sldId="5724"/>
            <ac:spMk id="10" creationId="{978EE96B-B2C0-2891-EB92-0E4281960F57}"/>
          </ac:spMkLst>
        </pc:spChg>
        <pc:spChg chg="mod">
          <ac:chgData name="Íris Hrund Halldórsdóttir - HI" userId="0834478e-9d1d-489a-b867-717661bcfdc5" providerId="ADAL" clId="{BC08267D-9C92-4BB3-846D-5B6F26E0CC78}" dt="2023-08-31T09:39:04.312" v="218" actId="20577"/>
          <ac:spMkLst>
            <pc:docMk/>
            <pc:sldMk cId="2328273822" sldId="5724"/>
            <ac:spMk id="12" creationId="{3066462E-9A3F-0CE0-D834-74EE5BB24761}"/>
          </ac:spMkLst>
        </pc:spChg>
        <pc:spChg chg="mod">
          <ac:chgData name="Íris Hrund Halldórsdóttir - HI" userId="0834478e-9d1d-489a-b867-717661bcfdc5" providerId="ADAL" clId="{BC08267D-9C92-4BB3-846D-5B6F26E0CC78}" dt="2023-08-31T10:12:47.398" v="711" actId="20577"/>
          <ac:spMkLst>
            <pc:docMk/>
            <pc:sldMk cId="2328273822" sldId="5724"/>
            <ac:spMk id="15" creationId="{977E095A-2B7B-6302-5BDF-0CAD38931053}"/>
          </ac:spMkLst>
        </pc:spChg>
      </pc:sldChg>
      <pc:sldChg chg="modSp mod">
        <pc:chgData name="Íris Hrund Halldórsdóttir - HI" userId="0834478e-9d1d-489a-b867-717661bcfdc5" providerId="ADAL" clId="{BC08267D-9C92-4BB3-846D-5B6F26E0CC78}" dt="2023-08-31T09:40:49.442" v="307" actId="20577"/>
        <pc:sldMkLst>
          <pc:docMk/>
          <pc:sldMk cId="3709739867" sldId="6001"/>
        </pc:sldMkLst>
        <pc:spChg chg="mod">
          <ac:chgData name="Íris Hrund Halldórsdóttir - HI" userId="0834478e-9d1d-489a-b867-717661bcfdc5" providerId="ADAL" clId="{BC08267D-9C92-4BB3-846D-5B6F26E0CC78}" dt="2023-08-31T09:40:49.442" v="307" actId="20577"/>
          <ac:spMkLst>
            <pc:docMk/>
            <pc:sldMk cId="3709739867" sldId="6001"/>
            <ac:spMk id="23" creationId="{C913A5E1-11E1-54FA-1243-CBA999D4E81D}"/>
          </ac:spMkLst>
        </pc:spChg>
      </pc:sldChg>
      <pc:sldChg chg="modSp mod">
        <pc:chgData name="Íris Hrund Halldórsdóttir - HI" userId="0834478e-9d1d-489a-b867-717661bcfdc5" providerId="ADAL" clId="{BC08267D-9C92-4BB3-846D-5B6F26E0CC78}" dt="2023-08-31T09:41:28.964" v="333" actId="20577"/>
        <pc:sldMkLst>
          <pc:docMk/>
          <pc:sldMk cId="3710152194" sldId="6007"/>
        </pc:sldMkLst>
        <pc:spChg chg="mod">
          <ac:chgData name="Íris Hrund Halldórsdóttir - HI" userId="0834478e-9d1d-489a-b867-717661bcfdc5" providerId="ADAL" clId="{BC08267D-9C92-4BB3-846D-5B6F26E0CC78}" dt="2023-08-31T09:41:28.964" v="333" actId="20577"/>
          <ac:spMkLst>
            <pc:docMk/>
            <pc:sldMk cId="3710152194" sldId="6007"/>
            <ac:spMk id="6" creationId="{9D162AA5-2EB8-16AE-89E7-C98B6808CFE1}"/>
          </ac:spMkLst>
        </pc:spChg>
      </pc:sldChg>
      <pc:sldChg chg="delSp modSp mod">
        <pc:chgData name="Íris Hrund Halldórsdóttir - HI" userId="0834478e-9d1d-489a-b867-717661bcfdc5" providerId="ADAL" clId="{BC08267D-9C92-4BB3-846D-5B6F26E0CC78}" dt="2023-08-31T09:46:34.820" v="536" actId="404"/>
        <pc:sldMkLst>
          <pc:docMk/>
          <pc:sldMk cId="1355934775" sldId="6008"/>
        </pc:sldMkLst>
        <pc:spChg chg="mod">
          <ac:chgData name="Íris Hrund Halldórsdóttir - HI" userId="0834478e-9d1d-489a-b867-717661bcfdc5" providerId="ADAL" clId="{BC08267D-9C92-4BB3-846D-5B6F26E0CC78}" dt="2023-08-31T09:46:23.705" v="530" actId="1076"/>
          <ac:spMkLst>
            <pc:docMk/>
            <pc:sldMk cId="1355934775" sldId="6008"/>
            <ac:spMk id="7" creationId="{BF6DD074-2C04-3AEE-7E37-CAC4F05CFFEF}"/>
          </ac:spMkLst>
        </pc:spChg>
        <pc:spChg chg="mod">
          <ac:chgData name="Íris Hrund Halldórsdóttir - HI" userId="0834478e-9d1d-489a-b867-717661bcfdc5" providerId="ADAL" clId="{BC08267D-9C92-4BB3-846D-5B6F26E0CC78}" dt="2023-08-31T09:46:20.645" v="529" actId="1076"/>
          <ac:spMkLst>
            <pc:docMk/>
            <pc:sldMk cId="1355934775" sldId="6008"/>
            <ac:spMk id="8" creationId="{FD835801-B7F4-9E18-43D5-BB25B065B90E}"/>
          </ac:spMkLst>
        </pc:spChg>
        <pc:spChg chg="mod">
          <ac:chgData name="Íris Hrund Halldórsdóttir - HI" userId="0834478e-9d1d-489a-b867-717661bcfdc5" providerId="ADAL" clId="{BC08267D-9C92-4BB3-846D-5B6F26E0CC78}" dt="2023-08-31T09:46:34.820" v="536" actId="404"/>
          <ac:spMkLst>
            <pc:docMk/>
            <pc:sldMk cId="1355934775" sldId="6008"/>
            <ac:spMk id="39" creationId="{6D1039CD-DEA2-AF78-FEA1-1E750D965B2E}"/>
          </ac:spMkLst>
        </pc:spChg>
        <pc:picChg chg="del">
          <ac:chgData name="Íris Hrund Halldórsdóttir - HI" userId="0834478e-9d1d-489a-b867-717661bcfdc5" providerId="ADAL" clId="{BC08267D-9C92-4BB3-846D-5B6F26E0CC78}" dt="2023-08-23T14:33:20.832" v="18" actId="478"/>
          <ac:picMkLst>
            <pc:docMk/>
            <pc:sldMk cId="1355934775" sldId="6008"/>
            <ac:picMk id="9" creationId="{C1837614-0CF0-981F-9F5A-300E688AC172}"/>
          </ac:picMkLst>
        </pc:picChg>
        <pc:picChg chg="del">
          <ac:chgData name="Íris Hrund Halldórsdóttir - HI" userId="0834478e-9d1d-489a-b867-717661bcfdc5" providerId="ADAL" clId="{BC08267D-9C92-4BB3-846D-5B6F26E0CC78}" dt="2023-08-23T14:33:21.510" v="19" actId="478"/>
          <ac:picMkLst>
            <pc:docMk/>
            <pc:sldMk cId="1355934775" sldId="6008"/>
            <ac:picMk id="10" creationId="{357C3F7B-8C11-3B0F-68C9-27E48D8E7503}"/>
          </ac:picMkLst>
        </pc:picChg>
        <pc:picChg chg="del">
          <ac:chgData name="Íris Hrund Halldórsdóttir - HI" userId="0834478e-9d1d-489a-b867-717661bcfdc5" providerId="ADAL" clId="{BC08267D-9C92-4BB3-846D-5B6F26E0CC78}" dt="2023-08-23T14:33:22.013" v="20" actId="478"/>
          <ac:picMkLst>
            <pc:docMk/>
            <pc:sldMk cId="1355934775" sldId="6008"/>
            <ac:picMk id="11" creationId="{42AC5421-8B53-6A61-6E59-EB7AC0E3C30E}"/>
          </ac:picMkLst>
        </pc:picChg>
      </pc:sldChg>
      <pc:sldMasterChg chg="modSldLayout">
        <pc:chgData name="Íris Hrund Halldórsdóttir - HI" userId="0834478e-9d1d-489a-b867-717661bcfdc5" providerId="ADAL" clId="{BC08267D-9C92-4BB3-846D-5B6F26E0CC78}" dt="2023-08-31T09:51:59.253" v="690" actId="14100"/>
        <pc:sldMasterMkLst>
          <pc:docMk/>
          <pc:sldMasterMk cId="580465908" sldId="2147483828"/>
        </pc:sldMasterMkLst>
        <pc:sldLayoutChg chg="addSp delSp modSp mod">
          <pc:chgData name="Íris Hrund Halldórsdóttir - HI" userId="0834478e-9d1d-489a-b867-717661bcfdc5" providerId="ADAL" clId="{BC08267D-9C92-4BB3-846D-5B6F26E0CC78}" dt="2023-08-31T09:51:59.253" v="690" actId="14100"/>
          <pc:sldLayoutMkLst>
            <pc:docMk/>
            <pc:sldMasterMk cId="580465908" sldId="2147483828"/>
            <pc:sldLayoutMk cId="4220865040" sldId="2147483829"/>
          </pc:sldLayoutMkLst>
          <pc:spChg chg="del">
            <ac:chgData name="Íris Hrund Halldórsdóttir - HI" userId="0834478e-9d1d-489a-b867-717661bcfdc5" providerId="ADAL" clId="{BC08267D-9C92-4BB3-846D-5B6F26E0CC78}" dt="2023-08-29T09:10:42.509" v="175" actId="478"/>
            <ac:spMkLst>
              <pc:docMk/>
              <pc:sldMasterMk cId="580465908" sldId="2147483828"/>
              <pc:sldLayoutMk cId="4220865040" sldId="2147483829"/>
              <ac:spMk id="23" creationId="{23FAF6BC-92F1-BF4F-87ED-EB5FDA663DAD}"/>
            </ac:spMkLst>
          </pc:spChg>
          <pc:grpChg chg="del">
            <ac:chgData name="Íris Hrund Halldórsdóttir - HI" userId="0834478e-9d1d-489a-b867-717661bcfdc5" providerId="ADAL" clId="{BC08267D-9C92-4BB3-846D-5B6F26E0CC78}" dt="2023-08-29T09:10:44.992" v="176" actId="478"/>
            <ac:grpSpMkLst>
              <pc:docMk/>
              <pc:sldMasterMk cId="580465908" sldId="2147483828"/>
              <pc:sldLayoutMk cId="4220865040" sldId="2147483829"/>
              <ac:grpSpMk id="24" creationId="{42477C97-4AB2-0B46-A1B1-C5A8EC75C110}"/>
            </ac:grpSpMkLst>
          </pc:grpChg>
          <pc:picChg chg="add mod">
            <ac:chgData name="Íris Hrund Halldórsdóttir - HI" userId="0834478e-9d1d-489a-b867-717661bcfdc5" providerId="ADAL" clId="{BC08267D-9C92-4BB3-846D-5B6F26E0CC78}" dt="2023-08-31T09:51:59.253" v="690" actId="14100"/>
            <ac:picMkLst>
              <pc:docMk/>
              <pc:sldMasterMk cId="580465908" sldId="2147483828"/>
              <pc:sldLayoutMk cId="4220865040" sldId="2147483829"/>
              <ac:picMk id="1026" creationId="{444C95AE-602B-88AA-C0C4-C3A9A2D303BB}"/>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CB8698-B1B9-43B0-BB33-BDBA39EFB6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AFC7F04F-2D48-4758-81BD-902905810F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3C1735-4C2A-4388-9625-39B3B2E119F3}" type="datetimeFigureOut">
              <a:rPr lang="en-IE" smtClean="0"/>
              <a:t>06/09/2023</a:t>
            </a:fld>
            <a:endParaRPr lang="en-IE"/>
          </a:p>
        </p:txBody>
      </p:sp>
      <p:sp>
        <p:nvSpPr>
          <p:cNvPr id="4" name="Footer Placeholder 3">
            <a:extLst>
              <a:ext uri="{FF2B5EF4-FFF2-40B4-BE49-F238E27FC236}">
                <a16:creationId xmlns:a16="http://schemas.microsoft.com/office/drawing/2014/main" id="{6FB15A29-5C88-4027-B22A-9D40E07A10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4846B7B5-7F1E-4889-AE58-9FD4216462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BCCA3A-D2CB-47FF-BC0E-B2676212AF4B}" type="slidenum">
              <a:rPr lang="en-IE" smtClean="0"/>
              <a:t>‹#›</a:t>
            </a:fld>
            <a:endParaRPr lang="en-IE"/>
          </a:p>
        </p:txBody>
      </p:sp>
    </p:spTree>
    <p:extLst>
      <p:ext uri="{BB962C8B-B14F-4D97-AF65-F5344CB8AC3E}">
        <p14:creationId xmlns:p14="http://schemas.microsoft.com/office/powerpoint/2010/main" val="1550575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6E11C-96CD-420A-BBB8-216160B7D62B}" type="datetimeFigureOut">
              <a:rPr lang="en-IE" smtClean="0"/>
              <a:t>06/09/2023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B2EDA-311B-44C4-9505-AE01BBB17CFE}" type="slidenum">
              <a:rPr lang="en-IE" smtClean="0"/>
              <a:t>‹#›</a:t>
            </a:fld>
            <a:endParaRPr lang="en-IE"/>
          </a:p>
        </p:txBody>
      </p:sp>
    </p:spTree>
    <p:extLst>
      <p:ext uri="{BB962C8B-B14F-4D97-AF65-F5344CB8AC3E}">
        <p14:creationId xmlns:p14="http://schemas.microsoft.com/office/powerpoint/2010/main" val="211592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1</a:t>
            </a:fld>
            <a:endParaRPr lang="en-IE"/>
          </a:p>
        </p:txBody>
      </p:sp>
    </p:spTree>
    <p:extLst>
      <p:ext uri="{BB962C8B-B14F-4D97-AF65-F5344CB8AC3E}">
        <p14:creationId xmlns:p14="http://schemas.microsoft.com/office/powerpoint/2010/main" val="1421279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GB" dirty="0">
              <a:cs typeface="Calibri"/>
            </a:endParaRPr>
          </a:p>
        </p:txBody>
      </p:sp>
      <p:sp>
        <p:nvSpPr>
          <p:cNvPr id="4" name="Slide Number Placeholder 3"/>
          <p:cNvSpPr>
            <a:spLocks noGrp="1"/>
          </p:cNvSpPr>
          <p:nvPr>
            <p:ph type="sldNum" sz="quarter" idx="5"/>
          </p:nvPr>
        </p:nvSpPr>
        <p:spPr/>
        <p:txBody>
          <a:bodyPr/>
          <a:lstStyle/>
          <a:p>
            <a:fld id="{B91B2EDA-311B-44C4-9505-AE01BBB17CFE}" type="slidenum">
              <a:rPr lang="en-IE" smtClean="0"/>
              <a:t>12</a:t>
            </a:fld>
            <a:endParaRPr lang="en-IE"/>
          </a:p>
        </p:txBody>
      </p:sp>
    </p:spTree>
    <p:extLst>
      <p:ext uri="{BB962C8B-B14F-4D97-AF65-F5344CB8AC3E}">
        <p14:creationId xmlns:p14="http://schemas.microsoft.com/office/powerpoint/2010/main" val="630318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FFFFFF"/>
              </a:solidFill>
              <a:cs typeface="Calibri"/>
            </a:endParaRPr>
          </a:p>
        </p:txBody>
      </p:sp>
      <p:sp>
        <p:nvSpPr>
          <p:cNvPr id="4" name="Slide Number Placeholder 3"/>
          <p:cNvSpPr>
            <a:spLocks noGrp="1"/>
          </p:cNvSpPr>
          <p:nvPr>
            <p:ph type="sldNum" sz="quarter" idx="5"/>
          </p:nvPr>
        </p:nvSpPr>
        <p:spPr/>
        <p:txBody>
          <a:bodyPr/>
          <a:lstStyle/>
          <a:p>
            <a:fld id="{B91B2EDA-311B-44C4-9505-AE01BBB17CFE}" type="slidenum">
              <a:rPr lang="en-IE" smtClean="0"/>
              <a:t>15</a:t>
            </a:fld>
            <a:endParaRPr lang="en-IE"/>
          </a:p>
        </p:txBody>
      </p:sp>
    </p:spTree>
    <p:extLst>
      <p:ext uri="{BB962C8B-B14F-4D97-AF65-F5344CB8AC3E}">
        <p14:creationId xmlns:p14="http://schemas.microsoft.com/office/powerpoint/2010/main" val="11347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20</a:t>
            </a:fld>
            <a:endParaRPr lang="en-IE"/>
          </a:p>
        </p:txBody>
      </p:sp>
    </p:spTree>
    <p:extLst>
      <p:ext uri="{BB962C8B-B14F-4D97-AF65-F5344CB8AC3E}">
        <p14:creationId xmlns:p14="http://schemas.microsoft.com/office/powerpoint/2010/main" val="342966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l" rtl="0" fontAlgn="base">
              <a:lnSpc>
                <a:spcPct val="120000"/>
              </a:lnSpc>
              <a:spcBef>
                <a:spcPts val="0"/>
              </a:spcBef>
            </a:pPr>
            <a:endParaRPr lang="en-GB" b="1" i="0" dirty="0">
              <a:effectLst/>
            </a:endParaRPr>
          </a:p>
          <a:p>
            <a:pPr indent="0" algn="l" rtl="0" fontAlgn="base">
              <a:lnSpc>
                <a:spcPct val="120000"/>
              </a:lnSpc>
              <a:spcBef>
                <a:spcPts val="0"/>
              </a:spcBef>
            </a:pPr>
            <a:endParaRPr lang="en-IE" dirty="0"/>
          </a:p>
        </p:txBody>
      </p:sp>
      <p:sp>
        <p:nvSpPr>
          <p:cNvPr id="4" name="Slide Number Placeholder 3"/>
          <p:cNvSpPr>
            <a:spLocks noGrp="1"/>
          </p:cNvSpPr>
          <p:nvPr>
            <p:ph type="sldNum" sz="quarter" idx="5"/>
          </p:nvPr>
        </p:nvSpPr>
        <p:spPr/>
        <p:txBody>
          <a:bodyPr/>
          <a:lstStyle/>
          <a:p>
            <a:fld id="{B91B2EDA-311B-44C4-9505-AE01BBB17CFE}" type="slidenum">
              <a:rPr lang="en-IE" smtClean="0"/>
              <a:t>22</a:t>
            </a:fld>
            <a:endParaRPr lang="en-IE"/>
          </a:p>
        </p:txBody>
      </p:sp>
    </p:spTree>
    <p:extLst>
      <p:ext uri="{BB962C8B-B14F-4D97-AF65-F5344CB8AC3E}">
        <p14:creationId xmlns:p14="http://schemas.microsoft.com/office/powerpoint/2010/main" val="3262907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28</a:t>
            </a:fld>
            <a:endParaRPr lang="en-IE"/>
          </a:p>
        </p:txBody>
      </p:sp>
    </p:spTree>
    <p:extLst>
      <p:ext uri="{BB962C8B-B14F-4D97-AF65-F5344CB8AC3E}">
        <p14:creationId xmlns:p14="http://schemas.microsoft.com/office/powerpoint/2010/main" val="1607462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29</a:t>
            </a:fld>
            <a:endParaRPr lang="en-IE"/>
          </a:p>
        </p:txBody>
      </p:sp>
    </p:spTree>
    <p:extLst>
      <p:ext uri="{BB962C8B-B14F-4D97-AF65-F5344CB8AC3E}">
        <p14:creationId xmlns:p14="http://schemas.microsoft.com/office/powerpoint/2010/main" val="385960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cs typeface="Calibri"/>
            </a:endParaRPr>
          </a:p>
        </p:txBody>
      </p:sp>
      <p:sp>
        <p:nvSpPr>
          <p:cNvPr id="4" name="Slide Number Placeholder 3"/>
          <p:cNvSpPr>
            <a:spLocks noGrp="1"/>
          </p:cNvSpPr>
          <p:nvPr>
            <p:ph type="sldNum" sz="quarter" idx="5"/>
          </p:nvPr>
        </p:nvSpPr>
        <p:spPr/>
        <p:txBody>
          <a:bodyPr/>
          <a:lstStyle/>
          <a:p>
            <a:fld id="{B91B2EDA-311B-44C4-9505-AE01BBB17CFE}" type="slidenum">
              <a:rPr lang="en-IE" smtClean="0"/>
              <a:t>35</a:t>
            </a:fld>
            <a:endParaRPr lang="en-IE"/>
          </a:p>
        </p:txBody>
      </p:sp>
    </p:spTree>
    <p:extLst>
      <p:ext uri="{BB962C8B-B14F-4D97-AF65-F5344CB8AC3E}">
        <p14:creationId xmlns:p14="http://schemas.microsoft.com/office/powerpoint/2010/main" val="46171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2</a:t>
            </a:fld>
            <a:endParaRPr lang="en-IE"/>
          </a:p>
        </p:txBody>
      </p:sp>
    </p:spTree>
    <p:extLst>
      <p:ext uri="{BB962C8B-B14F-4D97-AF65-F5344CB8AC3E}">
        <p14:creationId xmlns:p14="http://schemas.microsoft.com/office/powerpoint/2010/main" val="121398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3</a:t>
            </a:fld>
            <a:endParaRPr lang="en-IE"/>
          </a:p>
        </p:txBody>
      </p:sp>
    </p:spTree>
    <p:extLst>
      <p:ext uri="{BB962C8B-B14F-4D97-AF65-F5344CB8AC3E}">
        <p14:creationId xmlns:p14="http://schemas.microsoft.com/office/powerpoint/2010/main" val="98811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4</a:t>
            </a:fld>
            <a:endParaRPr lang="en-IE"/>
          </a:p>
        </p:txBody>
      </p:sp>
    </p:spTree>
    <p:extLst>
      <p:ext uri="{BB962C8B-B14F-4D97-AF65-F5344CB8AC3E}">
        <p14:creationId xmlns:p14="http://schemas.microsoft.com/office/powerpoint/2010/main" val="187601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pPr>
            <a:endParaRPr lang="en-GB" dirty="0">
              <a:solidFill>
                <a:srgbClr val="FFFFFF"/>
              </a:solidFill>
              <a:cs typeface="Calibri"/>
            </a:endParaRPr>
          </a:p>
        </p:txBody>
      </p:sp>
      <p:sp>
        <p:nvSpPr>
          <p:cNvPr id="4" name="Slide Number Placeholder 3"/>
          <p:cNvSpPr>
            <a:spLocks noGrp="1"/>
          </p:cNvSpPr>
          <p:nvPr>
            <p:ph type="sldNum" sz="quarter" idx="5"/>
          </p:nvPr>
        </p:nvSpPr>
        <p:spPr/>
        <p:txBody>
          <a:bodyPr/>
          <a:lstStyle/>
          <a:p>
            <a:fld id="{B91B2EDA-311B-44C4-9505-AE01BBB17CFE}" type="slidenum">
              <a:rPr lang="en-IE" smtClean="0"/>
              <a:t>5</a:t>
            </a:fld>
            <a:endParaRPr lang="en-IE"/>
          </a:p>
        </p:txBody>
      </p:sp>
    </p:spTree>
    <p:extLst>
      <p:ext uri="{BB962C8B-B14F-4D97-AF65-F5344CB8AC3E}">
        <p14:creationId xmlns:p14="http://schemas.microsoft.com/office/powerpoint/2010/main" val="3120192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91B2EDA-311B-44C4-9505-AE01BBB17CFE}" type="slidenum">
              <a:rPr lang="en-IE" smtClean="0"/>
              <a:t>6</a:t>
            </a:fld>
            <a:endParaRPr lang="en-IE"/>
          </a:p>
        </p:txBody>
      </p:sp>
    </p:spTree>
    <p:extLst>
      <p:ext uri="{BB962C8B-B14F-4D97-AF65-F5344CB8AC3E}">
        <p14:creationId xmlns:p14="http://schemas.microsoft.com/office/powerpoint/2010/main" val="1068097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8</a:t>
            </a:fld>
            <a:endParaRPr lang="en-IE"/>
          </a:p>
        </p:txBody>
      </p:sp>
    </p:spTree>
    <p:extLst>
      <p:ext uri="{BB962C8B-B14F-4D97-AF65-F5344CB8AC3E}">
        <p14:creationId xmlns:p14="http://schemas.microsoft.com/office/powerpoint/2010/main" val="2573901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B91B2EDA-311B-44C4-9505-AE01BBB17CFE}" type="slidenum">
              <a:rPr lang="en-IE" smtClean="0"/>
              <a:t>10</a:t>
            </a:fld>
            <a:endParaRPr lang="en-IE"/>
          </a:p>
        </p:txBody>
      </p:sp>
    </p:spTree>
    <p:extLst>
      <p:ext uri="{BB962C8B-B14F-4D97-AF65-F5344CB8AC3E}">
        <p14:creationId xmlns:p14="http://schemas.microsoft.com/office/powerpoint/2010/main" val="232863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91B2EDA-311B-44C4-9505-AE01BBB17CFE}" type="slidenum">
              <a:rPr lang="en-IE" smtClean="0"/>
              <a:t>11</a:t>
            </a:fld>
            <a:endParaRPr lang="en-IE"/>
          </a:p>
        </p:txBody>
      </p:sp>
    </p:spTree>
    <p:extLst>
      <p:ext uri="{BB962C8B-B14F-4D97-AF65-F5344CB8AC3E}">
        <p14:creationId xmlns:p14="http://schemas.microsoft.com/office/powerpoint/2010/main" val="2288469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NAVIGATING TOURISM</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NAVIGATING TOURISM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A36C06-0CE7-D844-A324-5468406F7C91}"/>
              </a:ext>
            </a:extLst>
          </p:cNvPr>
          <p:cNvSpPr/>
          <p:nvPr userDrawn="1"/>
        </p:nvSpPr>
        <p:spPr>
          <a:xfrm>
            <a:off x="241300" y="367062"/>
            <a:ext cx="11696700" cy="5784022"/>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3">
            <a:extLst>
              <a:ext uri="{FF2B5EF4-FFF2-40B4-BE49-F238E27FC236}">
                <a16:creationId xmlns:a16="http://schemas.microsoft.com/office/drawing/2014/main" id="{B286B499-2CED-0E4E-8332-7D7387BECA25}"/>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99F1A9DE-C995-2749-9FD6-8A286B1B1501}"/>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3994C396-75A1-AE41-B1B8-01F99CBA2162}"/>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6" name="Picture Placeholder 2">
            <a:extLst>
              <a:ext uri="{FF2B5EF4-FFF2-40B4-BE49-F238E27FC236}">
                <a16:creationId xmlns:a16="http://schemas.microsoft.com/office/drawing/2014/main" id="{ECD15D22-E2D6-9B4A-88C5-89653C94D3B5}"/>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4" name="Group 3">
            <a:extLst>
              <a:ext uri="{FF2B5EF4-FFF2-40B4-BE49-F238E27FC236}">
                <a16:creationId xmlns:a16="http://schemas.microsoft.com/office/drawing/2014/main" id="{452473B6-8361-6B4D-A009-F41DC8359C92}"/>
              </a:ext>
            </a:extLst>
          </p:cNvPr>
          <p:cNvGrpSpPr/>
          <p:nvPr userDrawn="1"/>
        </p:nvGrpSpPr>
        <p:grpSpPr>
          <a:xfrm>
            <a:off x="291189" y="6151084"/>
            <a:ext cx="3144242" cy="374574"/>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45EAF58F-DFF8-4E4B-94AA-E82F3B495E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8B504119-BF72-B741-B526-206F56B6BAB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1CE0EC26-1684-8F4A-B7C5-35DA0735C4F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8073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98A89666-E704-7640-A996-92B2F1974248}"/>
              </a:ext>
            </a:extLst>
          </p:cNvPr>
          <p:cNvGrpSpPr/>
          <p:nvPr userDrawn="1"/>
        </p:nvGrpSpPr>
        <p:grpSpPr>
          <a:xfrm>
            <a:off x="301128" y="6151084"/>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52A25C1-BB81-4B45-B8E6-7B8C19A024E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BD2B9874-7F2B-1548-A278-B99A14E6310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63D61BB9-8E34-8F4F-9A2B-2F3CAEC38D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1"/>
            <a:ext cx="11696700" cy="5778935"/>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3">
            <a:extLst>
              <a:ext uri="{FF2B5EF4-FFF2-40B4-BE49-F238E27FC236}">
                <a16:creationId xmlns:a16="http://schemas.microsoft.com/office/drawing/2014/main" id="{4D734847-73F0-D74C-9196-0C62282DDA90}"/>
              </a:ext>
            </a:extLst>
          </p:cNvPr>
          <p:cNvSpPr>
            <a:spLocks noGrp="1"/>
          </p:cNvSpPr>
          <p:nvPr>
            <p:ph type="body" sz="quarter" idx="14" hasCustomPrompt="1"/>
          </p:nvPr>
        </p:nvSpPr>
        <p:spPr>
          <a:xfrm>
            <a:off x="4586635" y="451277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Text Placeholder 23">
            <a:extLst>
              <a:ext uri="{FF2B5EF4-FFF2-40B4-BE49-F238E27FC236}">
                <a16:creationId xmlns:a16="http://schemas.microsoft.com/office/drawing/2014/main" id="{50529F2B-6A15-7F4F-A86A-73B054F9CD2B}"/>
              </a:ext>
            </a:extLst>
          </p:cNvPr>
          <p:cNvSpPr>
            <a:spLocks noGrp="1"/>
          </p:cNvSpPr>
          <p:nvPr>
            <p:ph type="body" sz="quarter" idx="13" hasCustomPrompt="1"/>
          </p:nvPr>
        </p:nvSpPr>
        <p:spPr>
          <a:xfrm>
            <a:off x="827512" y="81020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32" name="Text Placeholder 23">
            <a:extLst>
              <a:ext uri="{FF2B5EF4-FFF2-40B4-BE49-F238E27FC236}">
                <a16:creationId xmlns:a16="http://schemas.microsoft.com/office/drawing/2014/main" id="{370A3C62-9C33-6442-AA56-3D5560A5CEBF}"/>
              </a:ext>
            </a:extLst>
          </p:cNvPr>
          <p:cNvSpPr>
            <a:spLocks noGrp="1"/>
          </p:cNvSpPr>
          <p:nvPr>
            <p:ph type="body" sz="quarter" idx="15" hasCustomPrompt="1"/>
          </p:nvPr>
        </p:nvSpPr>
        <p:spPr>
          <a:xfrm>
            <a:off x="739096" y="61289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301128" y="6151084"/>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633752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screen">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grpSp>
        <p:nvGrpSpPr>
          <p:cNvPr id="10" name="Group 9">
            <a:extLst>
              <a:ext uri="{FF2B5EF4-FFF2-40B4-BE49-F238E27FC236}">
                <a16:creationId xmlns:a16="http://schemas.microsoft.com/office/drawing/2014/main" id="{51AD5ACE-C426-6C43-9319-4A893B92BE9D}"/>
              </a:ext>
            </a:extLst>
          </p:cNvPr>
          <p:cNvGrpSpPr/>
          <p:nvPr userDrawn="1"/>
        </p:nvGrpSpPr>
        <p:grpSpPr>
          <a:xfrm>
            <a:off x="839084" y="619072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1174A39B-2588-454E-8B92-21A97B8C00C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251B80BD-BB09-3340-9FB7-F34FD7E296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3F22F465-AD0B-6C4B-A985-F29D199EEB1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449174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2DAECA-6A8B-594E-B1E4-23E33E8E629F}"/>
              </a:ext>
            </a:extLst>
          </p:cNvPr>
          <p:cNvSpPr/>
          <p:nvPr userDrawn="1"/>
        </p:nvSpPr>
        <p:spPr>
          <a:xfrm>
            <a:off x="0" y="0"/>
            <a:ext cx="12192000" cy="550272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7" name="Text Placeholder 23">
            <a:extLst>
              <a:ext uri="{FF2B5EF4-FFF2-40B4-BE49-F238E27FC236}">
                <a16:creationId xmlns:a16="http://schemas.microsoft.com/office/drawing/2014/main" id="{E58D2A95-2D21-B044-98BE-78D2FE830943}"/>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9" name="Group 18">
            <a:extLst>
              <a:ext uri="{FF2B5EF4-FFF2-40B4-BE49-F238E27FC236}">
                <a16:creationId xmlns:a16="http://schemas.microsoft.com/office/drawing/2014/main" id="{0B3AA866-09BE-3E45-AC4B-5DCA1538509A}"/>
              </a:ext>
            </a:extLst>
          </p:cNvPr>
          <p:cNvGrpSpPr/>
          <p:nvPr userDrawn="1"/>
        </p:nvGrpSpPr>
        <p:grpSpPr>
          <a:xfrm>
            <a:off x="8448790" y="6057987"/>
            <a:ext cx="3144242" cy="374574"/>
            <a:chOff x="301128" y="6151084"/>
            <a:chExt cx="3144242" cy="374574"/>
          </a:xfrm>
        </p:grpSpPr>
        <p:pic>
          <p:nvPicPr>
            <p:cNvPr id="20" name="Picture 19" descr="Shape&#10;&#10;Description automatically generated with medium confidence">
              <a:extLst>
                <a:ext uri="{FF2B5EF4-FFF2-40B4-BE49-F238E27FC236}">
                  <a16:creationId xmlns:a16="http://schemas.microsoft.com/office/drawing/2014/main" id="{FAE41CC1-EDB3-2548-A91C-4CBFE25D6E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33839A09-B16C-214F-B447-EF3CBEBB9B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345CABEE-DC0A-C74D-BFF6-3BC5266AD0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3" name="Picture 2" descr="A black and white striped pattern&#10;&#10;Description automatically generated with medium confidence">
            <a:extLst>
              <a:ext uri="{FF2B5EF4-FFF2-40B4-BE49-F238E27FC236}">
                <a16:creationId xmlns:a16="http://schemas.microsoft.com/office/drawing/2014/main" id="{80B169DF-B0DD-EE45-9740-3EACBD7C048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Slide -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F2DAECA-6A8B-594E-B1E4-23E33E8E629F}"/>
              </a:ext>
            </a:extLst>
          </p:cNvPr>
          <p:cNvSpPr/>
          <p:nvPr userDrawn="1"/>
        </p:nvSpPr>
        <p:spPr>
          <a:xfrm>
            <a:off x="0" y="0"/>
            <a:ext cx="12192000" cy="6057987"/>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7" name="Text Placeholder 23">
            <a:extLst>
              <a:ext uri="{FF2B5EF4-FFF2-40B4-BE49-F238E27FC236}">
                <a16:creationId xmlns:a16="http://schemas.microsoft.com/office/drawing/2014/main" id="{E58D2A95-2D21-B044-98BE-78D2FE830943}"/>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9" name="Group 18">
            <a:extLst>
              <a:ext uri="{FF2B5EF4-FFF2-40B4-BE49-F238E27FC236}">
                <a16:creationId xmlns:a16="http://schemas.microsoft.com/office/drawing/2014/main" id="{0B3AA866-09BE-3E45-AC4B-5DCA1538509A}"/>
              </a:ext>
            </a:extLst>
          </p:cNvPr>
          <p:cNvGrpSpPr/>
          <p:nvPr userDrawn="1"/>
        </p:nvGrpSpPr>
        <p:grpSpPr>
          <a:xfrm>
            <a:off x="8448790" y="6057987"/>
            <a:ext cx="3144242" cy="374574"/>
            <a:chOff x="301128" y="6151084"/>
            <a:chExt cx="3144242" cy="374574"/>
          </a:xfrm>
        </p:grpSpPr>
        <p:pic>
          <p:nvPicPr>
            <p:cNvPr id="20" name="Picture 19" descr="Shape&#10;&#10;Description automatically generated with medium confidence">
              <a:extLst>
                <a:ext uri="{FF2B5EF4-FFF2-40B4-BE49-F238E27FC236}">
                  <a16:creationId xmlns:a16="http://schemas.microsoft.com/office/drawing/2014/main" id="{FAE41CC1-EDB3-2548-A91C-4CBFE25D6E9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33839A09-B16C-214F-B447-EF3CBEBB9B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345CABEE-DC0A-C74D-BFF6-3BC5266AD0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3" name="Picture 2" descr="A black and white striped pattern&#10;&#10;Description automatically generated with medium confidence">
            <a:extLst>
              <a:ext uri="{FF2B5EF4-FFF2-40B4-BE49-F238E27FC236}">
                <a16:creationId xmlns:a16="http://schemas.microsoft.com/office/drawing/2014/main" id="{80B169DF-B0DD-EE45-9740-3EACBD7C048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266178" y="1226"/>
            <a:ext cx="6893229" cy="5556049"/>
          </a:xfrm>
          <a:prstGeom prst="rect">
            <a:avLst/>
          </a:prstGeom>
        </p:spPr>
      </p:pic>
    </p:spTree>
    <p:extLst>
      <p:ext uri="{BB962C8B-B14F-4D97-AF65-F5344CB8AC3E}">
        <p14:creationId xmlns:p14="http://schemas.microsoft.com/office/powerpoint/2010/main" val="356138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B820F7-DCD5-2A4A-A25F-AEB27D39CB1E}"/>
              </a:ext>
            </a:extLst>
          </p:cNvPr>
          <p:cNvSpPr/>
          <p:nvPr userDrawn="1"/>
        </p:nvSpPr>
        <p:spPr>
          <a:xfrm>
            <a:off x="0" y="0"/>
            <a:ext cx="12192000" cy="5502729"/>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9" name="Text Placeholder 23">
            <a:extLst>
              <a:ext uri="{FF2B5EF4-FFF2-40B4-BE49-F238E27FC236}">
                <a16:creationId xmlns:a16="http://schemas.microsoft.com/office/drawing/2014/main" id="{96D3B320-D8C5-8E45-BC87-4EBD8C6B79A2}"/>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0" name="Group 9">
            <a:extLst>
              <a:ext uri="{FF2B5EF4-FFF2-40B4-BE49-F238E27FC236}">
                <a16:creationId xmlns:a16="http://schemas.microsoft.com/office/drawing/2014/main" id="{4538F6F7-7F7F-E74D-B2D1-02527DAF96C3}"/>
              </a:ext>
            </a:extLst>
          </p:cNvPr>
          <p:cNvGrpSpPr/>
          <p:nvPr userDrawn="1"/>
        </p:nvGrpSpPr>
        <p:grpSpPr>
          <a:xfrm>
            <a:off x="8448790" y="605798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546C095F-E4BD-434A-B186-363DA67AE0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23B117-BE17-9E40-8CDA-87F9E2CEB3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BF79D006-B858-4044-B42E-325A6BFE1D3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7" name="Picture 16" descr="A black and white striped pattern&#10;&#10;Description automatically generated with medium confidence">
            <a:extLst>
              <a:ext uri="{FF2B5EF4-FFF2-40B4-BE49-F238E27FC236}">
                <a16:creationId xmlns:a16="http://schemas.microsoft.com/office/drawing/2014/main" id="{9C8DACC2-6144-4442-96EA-10648D63DF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220412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B820F7-DCD5-2A4A-A25F-AEB27D39CB1E}"/>
              </a:ext>
            </a:extLst>
          </p:cNvPr>
          <p:cNvSpPr/>
          <p:nvPr userDrawn="1"/>
        </p:nvSpPr>
        <p:spPr>
          <a:xfrm>
            <a:off x="0" y="0"/>
            <a:ext cx="12192000" cy="5502729"/>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9" name="Text Placeholder 23">
            <a:extLst>
              <a:ext uri="{FF2B5EF4-FFF2-40B4-BE49-F238E27FC236}">
                <a16:creationId xmlns:a16="http://schemas.microsoft.com/office/drawing/2014/main" id="{96D3B320-D8C5-8E45-BC87-4EBD8C6B79A2}"/>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0" name="Group 9">
            <a:extLst>
              <a:ext uri="{FF2B5EF4-FFF2-40B4-BE49-F238E27FC236}">
                <a16:creationId xmlns:a16="http://schemas.microsoft.com/office/drawing/2014/main" id="{4538F6F7-7F7F-E74D-B2D1-02527DAF96C3}"/>
              </a:ext>
            </a:extLst>
          </p:cNvPr>
          <p:cNvGrpSpPr/>
          <p:nvPr userDrawn="1"/>
        </p:nvGrpSpPr>
        <p:grpSpPr>
          <a:xfrm>
            <a:off x="8448790" y="6057987"/>
            <a:ext cx="3144242" cy="374574"/>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546C095F-E4BD-434A-B186-363DA67AE0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8E23B117-BE17-9E40-8CDA-87F9E2CEB35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BF79D006-B858-4044-B42E-325A6BFE1D3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7" name="Picture 16" descr="A black and white striped pattern&#10;&#10;Description automatically generated with medium confidence">
            <a:extLst>
              <a:ext uri="{FF2B5EF4-FFF2-40B4-BE49-F238E27FC236}">
                <a16:creationId xmlns:a16="http://schemas.microsoft.com/office/drawing/2014/main" id="{9C8DACC2-6144-4442-96EA-10648D63DF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2510673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420941-B2F5-9544-AA96-C6DFC38157DA}"/>
              </a:ext>
            </a:extLst>
          </p:cNvPr>
          <p:cNvSpPr/>
          <p:nvPr userDrawn="1"/>
        </p:nvSpPr>
        <p:spPr>
          <a:xfrm>
            <a:off x="0" y="0"/>
            <a:ext cx="12192000" cy="5502729"/>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F08D5A6B-F286-B342-9026-F2DFEB4C0021}"/>
              </a:ext>
            </a:extLst>
          </p:cNvPr>
          <p:cNvSpPr>
            <a:spLocks noGrp="1"/>
          </p:cNvSpPr>
          <p:nvPr>
            <p:ph type="body" sz="quarter" idx="16" hasCustomPrompt="1"/>
          </p:nvPr>
        </p:nvSpPr>
        <p:spPr>
          <a:xfrm>
            <a:off x="666708" y="752638"/>
            <a:ext cx="4329835" cy="1647662"/>
          </a:xfrm>
        </p:spPr>
        <p:txBody>
          <a:bodyPr>
            <a:normAutofit/>
          </a:bodyPr>
          <a:lstStyle>
            <a:lvl1pPr marL="0" indent="0" algn="l">
              <a:spcBef>
                <a:spcPts val="300"/>
              </a:spcBef>
              <a:buNone/>
              <a:defRPr sz="4800" b="0" i="0">
                <a:solidFill>
                  <a:schemeClr val="bg1"/>
                </a:solidFill>
                <a:latin typeface="+mn-lt"/>
              </a:defRPr>
            </a:lvl1pPr>
          </a:lstStyle>
          <a:p>
            <a:pPr lvl="0"/>
            <a:r>
              <a:rPr lang="en-US" dirty="0"/>
              <a:t>Divider Slide</a:t>
            </a:r>
          </a:p>
        </p:txBody>
      </p:sp>
      <p:grpSp>
        <p:nvGrpSpPr>
          <p:cNvPr id="14" name="Group 13">
            <a:extLst>
              <a:ext uri="{FF2B5EF4-FFF2-40B4-BE49-F238E27FC236}">
                <a16:creationId xmlns:a16="http://schemas.microsoft.com/office/drawing/2014/main" id="{32F74629-2C51-1540-BFE3-30E1D7031BA4}"/>
              </a:ext>
            </a:extLst>
          </p:cNvPr>
          <p:cNvGrpSpPr/>
          <p:nvPr userDrawn="1"/>
        </p:nvGrpSpPr>
        <p:grpSpPr>
          <a:xfrm>
            <a:off x="8448790" y="6057987"/>
            <a:ext cx="3144242" cy="374574"/>
            <a:chOff x="301128" y="6151084"/>
            <a:chExt cx="3144242" cy="374574"/>
          </a:xfrm>
        </p:grpSpPr>
        <p:pic>
          <p:nvPicPr>
            <p:cNvPr id="15" name="Picture 14" descr="Shape&#10;&#10;Description automatically generated with medium confidence">
              <a:extLst>
                <a:ext uri="{FF2B5EF4-FFF2-40B4-BE49-F238E27FC236}">
                  <a16:creationId xmlns:a16="http://schemas.microsoft.com/office/drawing/2014/main" id="{DC68759E-8C56-664F-AB4C-52EBB28755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61E06020-14D0-6D4D-A177-7F029E8A62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9EE0F82E-5A40-934F-ABF9-B7F30AF9456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9" name="Picture 18" descr="A black and white striped pattern&#10;&#10;Description automatically generated with medium confidence">
            <a:extLst>
              <a:ext uri="{FF2B5EF4-FFF2-40B4-BE49-F238E27FC236}">
                <a16:creationId xmlns:a16="http://schemas.microsoft.com/office/drawing/2014/main" id="{7C0DDBDB-9357-8843-AA3D-D37055F1613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Tree>
    <p:extLst>
      <p:ext uri="{BB962C8B-B14F-4D97-AF65-F5344CB8AC3E}">
        <p14:creationId xmlns:p14="http://schemas.microsoft.com/office/powerpoint/2010/main" val="735832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Photo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962387" y="-4"/>
            <a:ext cx="6338119" cy="6892757"/>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7343950" y="228600"/>
            <a:ext cx="461323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3C6F3587-1C99-C84D-8C21-5DDE52E9190C}"/>
              </a:ext>
            </a:extLst>
          </p:cNvPr>
          <p:cNvGrpSpPr/>
          <p:nvPr userDrawn="1"/>
        </p:nvGrpSpPr>
        <p:grpSpPr>
          <a:xfrm rot="16200000">
            <a:off x="-418181" y="5125361"/>
            <a:ext cx="2334324" cy="307260"/>
            <a:chOff x="301128" y="6151084"/>
            <a:chExt cx="3144242" cy="374574"/>
          </a:xfrm>
        </p:grpSpPr>
        <p:pic>
          <p:nvPicPr>
            <p:cNvPr id="11" name="Picture 10" descr="Shape&#10;&#10;Description automatically generated with medium confidence">
              <a:extLst>
                <a:ext uri="{FF2B5EF4-FFF2-40B4-BE49-F238E27FC236}">
                  <a16:creationId xmlns:a16="http://schemas.microsoft.com/office/drawing/2014/main" id="{D73E22CE-D2CF-FA41-A12B-F46CD3ED8C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62B052AF-016A-E843-9FB7-A6C774CF804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F3ADCBDB-E4A4-7D43-935E-E6500AC95DA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44705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NAVIGATING TOURISM</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000F3F-3215-5A45-A03E-AC727D88D02E}"/>
              </a:ext>
            </a:extLst>
          </p:cNvPr>
          <p:cNvSpPr/>
          <p:nvPr userDrawn="1"/>
        </p:nvSpPr>
        <p:spPr>
          <a:xfrm flipV="1">
            <a:off x="1057275" y="-4"/>
            <a:ext cx="6197421" cy="6892757"/>
          </a:xfrm>
          <a:prstGeom prst="rect">
            <a:avLst/>
          </a:prstGeom>
          <a:solidFill>
            <a:srgbClr val="3AA0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2" name="Picture Placeholder 17">
            <a:extLst>
              <a:ext uri="{FF2B5EF4-FFF2-40B4-BE49-F238E27FC236}">
                <a16:creationId xmlns:a16="http://schemas.microsoft.com/office/drawing/2014/main" id="{18AFA145-402A-1D43-B4EF-7E0A29EDF6FC}"/>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Text Placeholder 17">
            <a:extLst>
              <a:ext uri="{FF2B5EF4-FFF2-40B4-BE49-F238E27FC236}">
                <a16:creationId xmlns:a16="http://schemas.microsoft.com/office/drawing/2014/main" id="{094267F6-51B9-6F44-A139-B0EC46A469E4}"/>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9BFFA626-8117-F746-8855-E663EA82A6D1}"/>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2BBCFF70-40E8-713E-E8DC-748671379FB8}"/>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5C54085F-870F-12DB-92C3-F395A5C9ED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778A697B-ADCC-EF4E-1AAA-3C5D9CD01FE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A507FA8B-605D-93F5-A7C8-D6A1D411E13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135426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pic>
        <p:nvPicPr>
          <p:cNvPr id="12" name="Picture 11" descr="A black and white striped pattern&#10;&#10;Description automatically generated with medium confidence">
            <a:extLst>
              <a:ext uri="{FF2B5EF4-FFF2-40B4-BE49-F238E27FC236}">
                <a16:creationId xmlns:a16="http://schemas.microsoft.com/office/drawing/2014/main" id="{00998524-1A84-7048-985A-6A16BEBC62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
        <p:nvSpPr>
          <p:cNvPr id="15" name="Rectangle 14">
            <a:extLst>
              <a:ext uri="{FF2B5EF4-FFF2-40B4-BE49-F238E27FC236}">
                <a16:creationId xmlns:a16="http://schemas.microsoft.com/office/drawing/2014/main" id="{C4B89089-1C36-7244-9F09-526D03ABED84}"/>
              </a:ext>
            </a:extLst>
          </p:cNvPr>
          <p:cNvSpPr/>
          <p:nvPr userDrawn="1"/>
        </p:nvSpPr>
        <p:spPr>
          <a:xfrm flipV="1">
            <a:off x="1038225" y="-4"/>
            <a:ext cx="6216471" cy="6892757"/>
          </a:xfrm>
          <a:prstGeom prst="rect">
            <a:avLst/>
          </a:prstGeom>
          <a:solidFill>
            <a:srgbClr val="F2795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8" name="Picture Placeholder 17">
            <a:extLst>
              <a:ext uri="{FF2B5EF4-FFF2-40B4-BE49-F238E27FC236}">
                <a16:creationId xmlns:a16="http://schemas.microsoft.com/office/drawing/2014/main" id="{92E6FEF1-361F-DA48-B081-56FB58B9D5C0}"/>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C0B568-8553-E241-9EDA-C0F05E92B9E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249C99CF-6146-5A4D-8BA5-1D0251E7BE1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0C44AB79-AB5C-FC77-7315-F5999D594395}"/>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E30E8B38-1179-778D-30F2-3B1C17DC22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5FB3520B-6B1C-FDBE-464E-45E624554BE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C3EDCDD4-4D12-D8C2-59E6-10D96DC9E5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556858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pic>
        <p:nvPicPr>
          <p:cNvPr id="12" name="Picture 11" descr="A black and white striped pattern&#10;&#10;Description automatically generated with medium confidence">
            <a:extLst>
              <a:ext uri="{FF2B5EF4-FFF2-40B4-BE49-F238E27FC236}">
                <a16:creationId xmlns:a16="http://schemas.microsoft.com/office/drawing/2014/main" id="{00998524-1A84-7048-985A-6A16BEBC62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172" t="20705" r="18173" b="15673"/>
          <a:stretch/>
        </p:blipFill>
        <p:spPr>
          <a:xfrm>
            <a:off x="5333853" y="1227"/>
            <a:ext cx="6825554" cy="5501502"/>
          </a:xfrm>
          <a:prstGeom prst="rect">
            <a:avLst/>
          </a:prstGeom>
        </p:spPr>
      </p:pic>
      <p:sp>
        <p:nvSpPr>
          <p:cNvPr id="15" name="Rectangle 14">
            <a:extLst>
              <a:ext uri="{FF2B5EF4-FFF2-40B4-BE49-F238E27FC236}">
                <a16:creationId xmlns:a16="http://schemas.microsoft.com/office/drawing/2014/main" id="{C4B89089-1C36-7244-9F09-526D03ABED84}"/>
              </a:ext>
            </a:extLst>
          </p:cNvPr>
          <p:cNvSpPr/>
          <p:nvPr userDrawn="1"/>
        </p:nvSpPr>
        <p:spPr>
          <a:xfrm flipV="1">
            <a:off x="1038225" y="-4"/>
            <a:ext cx="6216471" cy="6892757"/>
          </a:xfrm>
          <a:prstGeom prst="rect">
            <a:avLst/>
          </a:prstGeom>
          <a:solidFill>
            <a:srgbClr val="086D6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8" name="Picture Placeholder 17">
            <a:extLst>
              <a:ext uri="{FF2B5EF4-FFF2-40B4-BE49-F238E27FC236}">
                <a16:creationId xmlns:a16="http://schemas.microsoft.com/office/drawing/2014/main" id="{92E6FEF1-361F-DA48-B081-56FB58B9D5C0}"/>
              </a:ext>
            </a:extLst>
          </p:cNvPr>
          <p:cNvSpPr>
            <a:spLocks noGrp="1"/>
          </p:cNvSpPr>
          <p:nvPr>
            <p:ph type="pic" sz="quarter" idx="10"/>
          </p:nvPr>
        </p:nvSpPr>
        <p:spPr>
          <a:xfrm>
            <a:off x="7298140" y="228600"/>
            <a:ext cx="4659043"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C0B568-8553-E241-9EDA-C0F05E92B9E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249C99CF-6146-5A4D-8BA5-1D0251E7BE1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E9BFE4BA-4DC1-23C7-EC0C-E0D80ECCC1BB}"/>
              </a:ext>
            </a:extLst>
          </p:cNvPr>
          <p:cNvGrpSpPr/>
          <p:nvPr userDrawn="1"/>
        </p:nvGrpSpPr>
        <p:grpSpPr>
          <a:xfrm rot="16200000">
            <a:off x="-418181" y="5125361"/>
            <a:ext cx="2334324" cy="307260"/>
            <a:chOff x="301128" y="6151084"/>
            <a:chExt cx="3144242" cy="374574"/>
          </a:xfrm>
        </p:grpSpPr>
        <p:pic>
          <p:nvPicPr>
            <p:cNvPr id="3" name="Picture 2" descr="Shape&#10;&#10;Description automatically generated with medium confidence">
              <a:extLst>
                <a:ext uri="{FF2B5EF4-FFF2-40B4-BE49-F238E27FC236}">
                  <a16:creationId xmlns:a16="http://schemas.microsoft.com/office/drawing/2014/main" id="{639343F3-CF9F-A899-430F-11DDFEB8AB6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A20B29C8-FDD9-B8FE-7F16-8DEFB12F026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2DC20644-C2F8-3CAA-9F5B-F51A3D4E2CF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742586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1" y="1278196"/>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1" y="2776797"/>
            <a:ext cx="4914900" cy="1472928"/>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2783282"/>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37301" y="336277"/>
            <a:ext cx="5113283" cy="582221"/>
          </a:xfrm>
        </p:spPr>
        <p:txBody>
          <a:bodyPr>
            <a:normAutofit/>
          </a:bodyPr>
          <a:lstStyle>
            <a:lvl1pPr marL="0" indent="0" algn="l">
              <a:buNone/>
              <a:defRPr sz="3600" b="0" i="0">
                <a:solidFill>
                  <a:srgbClr val="595A59"/>
                </a:solidFill>
                <a:latin typeface="+mn-lt"/>
              </a:defRPr>
            </a:lvl1pPr>
          </a:lstStyle>
          <a:p>
            <a:pPr lvl="0"/>
            <a:r>
              <a:rPr lang="en-US" dirty="0"/>
              <a:t>Heading</a:t>
            </a:r>
          </a:p>
        </p:txBody>
      </p:sp>
      <p:grpSp>
        <p:nvGrpSpPr>
          <p:cNvPr id="12" name="Group 11">
            <a:extLst>
              <a:ext uri="{FF2B5EF4-FFF2-40B4-BE49-F238E27FC236}">
                <a16:creationId xmlns:a16="http://schemas.microsoft.com/office/drawing/2014/main" id="{98A2C570-7EFF-9645-9AC9-A2D45AC1D5B5}"/>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78A861C1-1D07-1B46-A9AF-79FE901642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D4D8DCE-A57E-0E47-9CCB-87C68752684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B099184E-20E7-7B43-B73E-2F51073FD5D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736131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166754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178776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Photo Slide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21714963-FB4D-9B4D-BE98-080E196FF629}"/>
              </a:ext>
            </a:extLst>
          </p:cNvPr>
          <p:cNvSpPr>
            <a:spLocks noGrp="1"/>
          </p:cNvSpPr>
          <p:nvPr>
            <p:ph type="pic" sz="quarter" idx="10" hasCustomPrompt="1"/>
          </p:nvPr>
        </p:nvSpPr>
        <p:spPr>
          <a:xfrm>
            <a:off x="241300" y="228600"/>
            <a:ext cx="11696700" cy="5763986"/>
          </a:xfrm>
          <a:custGeom>
            <a:avLst/>
            <a:gdLst>
              <a:gd name="connsiteX0" fmla="*/ 0 w 11696700"/>
              <a:gd name="connsiteY0" fmla="*/ 0 h 5763986"/>
              <a:gd name="connsiteX1" fmla="*/ 11696700 w 11696700"/>
              <a:gd name="connsiteY1" fmla="*/ 0 h 5763986"/>
              <a:gd name="connsiteX2" fmla="*/ 11696700 w 11696700"/>
              <a:gd name="connsiteY2" fmla="*/ 757264 h 5763986"/>
              <a:gd name="connsiteX3" fmla="*/ 5956300 w 11696700"/>
              <a:gd name="connsiteY3" fmla="*/ 757264 h 5763986"/>
              <a:gd name="connsiteX4" fmla="*/ 5956300 w 11696700"/>
              <a:gd name="connsiteY4" fmla="*/ 3182964 h 5763986"/>
              <a:gd name="connsiteX5" fmla="*/ 11696700 w 11696700"/>
              <a:gd name="connsiteY5" fmla="*/ 3182964 h 5763986"/>
              <a:gd name="connsiteX6" fmla="*/ 11696700 w 11696700"/>
              <a:gd name="connsiteY6" fmla="*/ 5763986 h 5763986"/>
              <a:gd name="connsiteX7" fmla="*/ 0 w 11696700"/>
              <a:gd name="connsiteY7" fmla="*/ 5763986 h 576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763986">
                <a:moveTo>
                  <a:pt x="0" y="0"/>
                </a:moveTo>
                <a:lnTo>
                  <a:pt x="11696700" y="0"/>
                </a:lnTo>
                <a:lnTo>
                  <a:pt x="11696700" y="757264"/>
                </a:lnTo>
                <a:lnTo>
                  <a:pt x="5956300" y="757264"/>
                </a:lnTo>
                <a:lnTo>
                  <a:pt x="5956300" y="3182964"/>
                </a:lnTo>
                <a:lnTo>
                  <a:pt x="11696700" y="3182964"/>
                </a:lnTo>
                <a:lnTo>
                  <a:pt x="11696700" y="5763986"/>
                </a:lnTo>
                <a:lnTo>
                  <a:pt x="0" y="5763986"/>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59C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1" name="Group 10">
            <a:extLst>
              <a:ext uri="{FF2B5EF4-FFF2-40B4-BE49-F238E27FC236}">
                <a16:creationId xmlns:a16="http://schemas.microsoft.com/office/drawing/2014/main" id="{9C6226AC-BA94-5A4B-96F3-2B04AFA7B8FB}"/>
              </a:ext>
            </a:extLst>
          </p:cNvPr>
          <p:cNvGrpSpPr/>
          <p:nvPr userDrawn="1"/>
        </p:nvGrpSpPr>
        <p:grpSpPr>
          <a:xfrm>
            <a:off x="301128" y="6151084"/>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640DD448-DB0A-B74B-960D-98C5CD3899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4" name="Picture 13" descr="Shape&#10;&#10;Description automatically generated with medium confidence">
              <a:extLst>
                <a:ext uri="{FF2B5EF4-FFF2-40B4-BE49-F238E27FC236}">
                  <a16:creationId xmlns:a16="http://schemas.microsoft.com/office/drawing/2014/main" id="{2885E182-277F-2744-9537-51648653FC7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367E996A-AC35-7C43-9A90-E21C9C44B62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839981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68580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9" name="Picture 18" descr="Background pattern&#10;&#10;Description automatically generated">
            <a:extLst>
              <a:ext uri="{FF2B5EF4-FFF2-40B4-BE49-F238E27FC236}">
                <a16:creationId xmlns:a16="http://schemas.microsoft.com/office/drawing/2014/main" id="{E592266E-2214-AE47-9027-D13BF609C36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20" name="Group 19">
            <a:extLst>
              <a:ext uri="{FF2B5EF4-FFF2-40B4-BE49-F238E27FC236}">
                <a16:creationId xmlns:a16="http://schemas.microsoft.com/office/drawing/2014/main" id="{DBC0963D-5E99-C64E-999D-331B6AD4A89C}"/>
              </a:ext>
            </a:extLst>
          </p:cNvPr>
          <p:cNvGrpSpPr/>
          <p:nvPr userDrawn="1"/>
        </p:nvGrpSpPr>
        <p:grpSpPr>
          <a:xfrm>
            <a:off x="8448790" y="6057987"/>
            <a:ext cx="3144242" cy="374574"/>
            <a:chOff x="301128" y="6151084"/>
            <a:chExt cx="3144242" cy="374574"/>
          </a:xfrm>
        </p:grpSpPr>
        <p:pic>
          <p:nvPicPr>
            <p:cNvPr id="21" name="Picture 20" descr="Shape&#10;&#10;Description automatically generated with medium confidence">
              <a:extLst>
                <a:ext uri="{FF2B5EF4-FFF2-40B4-BE49-F238E27FC236}">
                  <a16:creationId xmlns:a16="http://schemas.microsoft.com/office/drawing/2014/main" id="{230C7B28-68C5-CD47-B21F-CACD1589E5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4CD0ACD0-B63F-8540-B01F-161477E1D23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17004605-AB16-6847-A149-1F28A119092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A">
    <p:spTree>
      <p:nvGrpSpPr>
        <p:cNvPr id="1" name=""/>
        <p:cNvGrpSpPr/>
        <p:nvPr/>
      </p:nvGrpSpPr>
      <p:grpSpPr>
        <a:xfrm>
          <a:off x="0" y="0"/>
          <a:ext cx="0" cy="0"/>
          <a:chOff x="0" y="0"/>
          <a:chExt cx="0" cy="0"/>
        </a:xfrm>
      </p:grpSpPr>
      <p:pic>
        <p:nvPicPr>
          <p:cNvPr id="28" name="Picture 27" descr="Background pattern&#10;&#10;Description automatically generated">
            <a:extLst>
              <a:ext uri="{FF2B5EF4-FFF2-40B4-BE49-F238E27FC236}">
                <a16:creationId xmlns:a16="http://schemas.microsoft.com/office/drawing/2014/main" id="{AF00788B-479B-2B4C-91B5-DFDC629759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79" t="21334" r="4379" b="23494"/>
          <a:stretch/>
        </p:blipFill>
        <p:spPr>
          <a:xfrm>
            <a:off x="6913349" y="0"/>
            <a:ext cx="5278651" cy="3949990"/>
          </a:xfrm>
          <a:prstGeom prst="rect">
            <a:avLst/>
          </a:prstGeom>
        </p:spPr>
      </p:pic>
      <p:sp>
        <p:nvSpPr>
          <p:cNvPr id="22" name="Rectangle 21">
            <a:extLst>
              <a:ext uri="{FF2B5EF4-FFF2-40B4-BE49-F238E27FC236}">
                <a16:creationId xmlns:a16="http://schemas.microsoft.com/office/drawing/2014/main" id="{3CB96BD4-CA10-ED43-95A7-29E7DE996C4F}"/>
              </a:ext>
            </a:extLst>
          </p:cNvPr>
          <p:cNvSpPr/>
          <p:nvPr userDrawn="1"/>
        </p:nvSpPr>
        <p:spPr>
          <a:xfrm>
            <a:off x="0" y="3321423"/>
            <a:ext cx="12192000" cy="3543835"/>
          </a:xfrm>
          <a:prstGeom prst="rect">
            <a:avLst/>
          </a:prstGeom>
          <a:solidFill>
            <a:srgbClr val="F37C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817349" y="4600585"/>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817349" y="3982062"/>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pic>
        <p:nvPicPr>
          <p:cNvPr id="5" name="Picture 4" descr="A picture containing text&#10;&#10;Description automatically generated">
            <a:extLst>
              <a:ext uri="{FF2B5EF4-FFF2-40B4-BE49-F238E27FC236}">
                <a16:creationId xmlns:a16="http://schemas.microsoft.com/office/drawing/2014/main" id="{3E82DD13-1C3A-CA42-93AE-19D729C801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439" y="165981"/>
            <a:ext cx="5768471" cy="2536919"/>
          </a:xfrm>
          <a:prstGeom prst="rect">
            <a:avLst/>
          </a:prstGeom>
        </p:spPr>
      </p:pic>
      <p:sp>
        <p:nvSpPr>
          <p:cNvPr id="23" name="Rectangle 22">
            <a:extLst>
              <a:ext uri="{FF2B5EF4-FFF2-40B4-BE49-F238E27FC236}">
                <a16:creationId xmlns:a16="http://schemas.microsoft.com/office/drawing/2014/main" id="{23FAF6BC-92F1-BF4F-87ED-EB5FDA663DAD}"/>
              </a:ext>
            </a:extLst>
          </p:cNvPr>
          <p:cNvSpPr/>
          <p:nvPr userDrawn="1"/>
        </p:nvSpPr>
        <p:spPr>
          <a:xfrm>
            <a:off x="701913" y="5958576"/>
            <a:ext cx="6589536" cy="600164"/>
          </a:xfrm>
          <a:prstGeom prst="rect">
            <a:avLst/>
          </a:prstGeom>
        </p:spPr>
        <p:txBody>
          <a:bodyPr wrap="square">
            <a:spAutoFit/>
          </a:bodyPr>
          <a:lstStyle/>
          <a:p>
            <a:pPr algn="just">
              <a:tabLst>
                <a:tab pos="2865755" algn="ctr"/>
                <a:tab pos="5731510" algn="r"/>
              </a:tabLst>
            </a:pP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en-US" sz="110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programme</a:t>
            </a: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has been funded with support from the European Commission. The author is solely responsible for this publication (communication)</a:t>
            </a:r>
            <a:r>
              <a:rPr lang="en-I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and the Commission accepts no responsibility for any use that may be made of the   information contained therein </a:t>
            </a:r>
            <a:r>
              <a:rPr lang="en-IE"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42477C97-4AB2-0B46-A1B1-C5A8EC75C110}"/>
              </a:ext>
            </a:extLst>
          </p:cNvPr>
          <p:cNvGrpSpPr/>
          <p:nvPr userDrawn="1"/>
        </p:nvGrpSpPr>
        <p:grpSpPr>
          <a:xfrm>
            <a:off x="9456007" y="5764605"/>
            <a:ext cx="2735993" cy="679345"/>
            <a:chOff x="0" y="0"/>
            <a:chExt cx="2301694" cy="571500"/>
          </a:xfrm>
        </p:grpSpPr>
        <p:sp>
          <p:nvSpPr>
            <p:cNvPr id="25" name="Rectangle 24">
              <a:extLst>
                <a:ext uri="{FF2B5EF4-FFF2-40B4-BE49-F238E27FC236}">
                  <a16:creationId xmlns:a16="http://schemas.microsoft.com/office/drawing/2014/main" id="{7B452FE1-41E3-9240-B0A7-14147065C551}"/>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6" name="Picture 25">
              <a:extLst>
                <a:ext uri="{FF2B5EF4-FFF2-40B4-BE49-F238E27FC236}">
                  <a16:creationId xmlns:a16="http://schemas.microsoft.com/office/drawing/2014/main" id="{24802A6F-162A-174A-B07A-A9228B9DB5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6858000"/>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9" name="Picture 18" descr="Background pattern&#10;&#10;Description automatically generated">
            <a:extLst>
              <a:ext uri="{FF2B5EF4-FFF2-40B4-BE49-F238E27FC236}">
                <a16:creationId xmlns:a16="http://schemas.microsoft.com/office/drawing/2014/main" id="{E592266E-2214-AE47-9027-D13BF609C36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20" name="Group 19">
            <a:extLst>
              <a:ext uri="{FF2B5EF4-FFF2-40B4-BE49-F238E27FC236}">
                <a16:creationId xmlns:a16="http://schemas.microsoft.com/office/drawing/2014/main" id="{DBC0963D-5E99-C64E-999D-331B6AD4A89C}"/>
              </a:ext>
            </a:extLst>
          </p:cNvPr>
          <p:cNvGrpSpPr/>
          <p:nvPr userDrawn="1"/>
        </p:nvGrpSpPr>
        <p:grpSpPr>
          <a:xfrm>
            <a:off x="8448790" y="6057987"/>
            <a:ext cx="3144242" cy="374574"/>
            <a:chOff x="301128" y="6151084"/>
            <a:chExt cx="3144242" cy="374574"/>
          </a:xfrm>
        </p:grpSpPr>
        <p:pic>
          <p:nvPicPr>
            <p:cNvPr id="21" name="Picture 20" descr="Shape&#10;&#10;Description automatically generated with medium confidence">
              <a:extLst>
                <a:ext uri="{FF2B5EF4-FFF2-40B4-BE49-F238E27FC236}">
                  <a16:creationId xmlns:a16="http://schemas.microsoft.com/office/drawing/2014/main" id="{230C7B28-68C5-CD47-B21F-CACD1589E5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4CD0ACD0-B63F-8540-B01F-161477E1D23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17004605-AB16-6847-A149-1F28A119092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249589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28E03E-E573-114A-9C13-2157A15A837F}"/>
              </a:ext>
            </a:extLst>
          </p:cNvPr>
          <p:cNvSpPr/>
          <p:nvPr userDrawn="1"/>
        </p:nvSpPr>
        <p:spPr>
          <a:xfrm>
            <a:off x="241300" y="0"/>
            <a:ext cx="6151000" cy="685800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7">
            <a:extLst>
              <a:ext uri="{FF2B5EF4-FFF2-40B4-BE49-F238E27FC236}">
                <a16:creationId xmlns:a16="http://schemas.microsoft.com/office/drawing/2014/main" id="{41E08221-81F0-7640-A540-7545968C7F1D}"/>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A982680D-7A79-0B44-AD73-F8C1B3E29F9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E1B46F6A-759B-0D43-AE93-1DDD28B1D162}"/>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4" name="Picture 13" descr="Background pattern&#10;&#10;Description automatically generated">
            <a:extLst>
              <a:ext uri="{FF2B5EF4-FFF2-40B4-BE49-F238E27FC236}">
                <a16:creationId xmlns:a16="http://schemas.microsoft.com/office/drawing/2014/main" id="{3742256F-828A-2D4E-85A5-D47D63151BEC}"/>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9510E3A8-BD3A-5547-B4D4-6BB14A3E6F06}"/>
              </a:ext>
            </a:extLst>
          </p:cNvPr>
          <p:cNvGrpSpPr/>
          <p:nvPr userDrawn="1"/>
        </p:nvGrpSpPr>
        <p:grpSpPr>
          <a:xfrm>
            <a:off x="8448790" y="6057987"/>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4B63785F-8E82-9240-85D8-8687E24D54F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BFD2F9BD-A5FA-414A-90FC-7649B9CB546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3A35C0D0-CA49-734C-BA93-46282C8350B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66679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33733E-D795-464D-A1A5-B9D1FC7EE3E9}"/>
              </a:ext>
            </a:extLst>
          </p:cNvPr>
          <p:cNvSpPr/>
          <p:nvPr userDrawn="1"/>
        </p:nvSpPr>
        <p:spPr>
          <a:xfrm>
            <a:off x="241300" y="0"/>
            <a:ext cx="6151000" cy="68580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7">
            <a:extLst>
              <a:ext uri="{FF2B5EF4-FFF2-40B4-BE49-F238E27FC236}">
                <a16:creationId xmlns:a16="http://schemas.microsoft.com/office/drawing/2014/main" id="{9D3D66B3-2CAD-6C42-AAD3-BB443A255643}"/>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56E2D971-C8C7-D14D-AABE-B4B5AD9FDC12}"/>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5537A2C5-2D00-2749-8FCE-6266AF17DCE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pic>
        <p:nvPicPr>
          <p:cNvPr id="14" name="Picture 13" descr="Background pattern&#10;&#10;Description automatically generated">
            <a:extLst>
              <a:ext uri="{FF2B5EF4-FFF2-40B4-BE49-F238E27FC236}">
                <a16:creationId xmlns:a16="http://schemas.microsoft.com/office/drawing/2014/main" id="{90C17C07-AA25-3E4D-A81D-1475740FE4C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2FCA451E-1731-F74E-8482-094C8A652304}"/>
              </a:ext>
            </a:extLst>
          </p:cNvPr>
          <p:cNvGrpSpPr/>
          <p:nvPr userDrawn="1"/>
        </p:nvGrpSpPr>
        <p:grpSpPr>
          <a:xfrm>
            <a:off x="8448790" y="6057987"/>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C3CCC86B-708B-A949-AC9E-DE4F32E8C3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739DBF16-C94E-704D-85CA-56E7A626791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BFC0A548-B304-F549-883D-832E0848BDC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et Our Team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47385"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86593"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81530"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320738"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norm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pic>
        <p:nvPicPr>
          <p:cNvPr id="19" name="Picture 18" descr="Background pattern&#10;&#10;Description automatically generated">
            <a:extLst>
              <a:ext uri="{FF2B5EF4-FFF2-40B4-BE49-F238E27FC236}">
                <a16:creationId xmlns:a16="http://schemas.microsoft.com/office/drawing/2014/main" id="{A830E649-EC4E-D743-8060-0EA1EC1AA71B}"/>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
        <p:nvSpPr>
          <p:cNvPr id="26" name="Text Placeholder 23">
            <a:extLst>
              <a:ext uri="{FF2B5EF4-FFF2-40B4-BE49-F238E27FC236}">
                <a16:creationId xmlns:a16="http://schemas.microsoft.com/office/drawing/2014/main" id="{6B62F49B-C8B1-C141-830A-6FFB7CF4FFC2}"/>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et Our Team - Orang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B458CEA-6775-C542-8654-D33395A969B7}"/>
              </a:ext>
            </a:extLst>
          </p:cNvPr>
          <p:cNvSpPr/>
          <p:nvPr userDrawn="1"/>
        </p:nvSpPr>
        <p:spPr>
          <a:xfrm>
            <a:off x="241300" y="228600"/>
            <a:ext cx="11696700" cy="2717800"/>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23">
            <a:extLst>
              <a:ext uri="{FF2B5EF4-FFF2-40B4-BE49-F238E27FC236}">
                <a16:creationId xmlns:a16="http://schemas.microsoft.com/office/drawing/2014/main" id="{02DEA743-B449-984C-8670-21635A318646}"/>
              </a:ext>
            </a:extLst>
          </p:cNvPr>
          <p:cNvSpPr>
            <a:spLocks noGrp="1"/>
          </p:cNvSpPr>
          <p:nvPr>
            <p:ph type="pic" sz="quarter" idx="10"/>
          </p:nvPr>
        </p:nvSpPr>
        <p:spPr>
          <a:xfrm>
            <a:off x="1147385"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924CF65B-C881-A34A-B802-0E1001C95D07}"/>
              </a:ext>
            </a:extLst>
          </p:cNvPr>
          <p:cNvSpPr>
            <a:spLocks noGrp="1"/>
          </p:cNvSpPr>
          <p:nvPr>
            <p:ph type="pic" sz="quarter" idx="11"/>
          </p:nvPr>
        </p:nvSpPr>
        <p:spPr>
          <a:xfrm>
            <a:off x="3886593"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F3CF7FCA-B9F3-654D-A571-44779EA9FDBE}"/>
              </a:ext>
            </a:extLst>
          </p:cNvPr>
          <p:cNvSpPr>
            <a:spLocks noGrp="1"/>
          </p:cNvSpPr>
          <p:nvPr>
            <p:ph type="pic" sz="quarter" idx="12"/>
          </p:nvPr>
        </p:nvSpPr>
        <p:spPr>
          <a:xfrm>
            <a:off x="6581530"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BB2F7C97-96D1-AA4B-A86D-542F3A009D19}"/>
              </a:ext>
            </a:extLst>
          </p:cNvPr>
          <p:cNvSpPr>
            <a:spLocks noGrp="1"/>
          </p:cNvSpPr>
          <p:nvPr>
            <p:ph type="pic" sz="quarter" idx="13"/>
          </p:nvPr>
        </p:nvSpPr>
        <p:spPr>
          <a:xfrm>
            <a:off x="9320738"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1" name="Text Placeholder 17">
            <a:extLst>
              <a:ext uri="{FF2B5EF4-FFF2-40B4-BE49-F238E27FC236}">
                <a16:creationId xmlns:a16="http://schemas.microsoft.com/office/drawing/2014/main" id="{4B3E60E7-1D29-4E4A-BA40-46AB6F537EA3}"/>
              </a:ext>
            </a:extLst>
          </p:cNvPr>
          <p:cNvSpPr>
            <a:spLocks noGrp="1"/>
          </p:cNvSpPr>
          <p:nvPr>
            <p:ph type="body" sz="quarter" idx="18" hasCustomPrompt="1"/>
          </p:nvPr>
        </p:nvSpPr>
        <p:spPr>
          <a:xfrm>
            <a:off x="864405" y="4462702"/>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2" name="Text Placeholder 23">
            <a:extLst>
              <a:ext uri="{FF2B5EF4-FFF2-40B4-BE49-F238E27FC236}">
                <a16:creationId xmlns:a16="http://schemas.microsoft.com/office/drawing/2014/main" id="{81EEDB30-B325-0A44-80B0-3C30EF0E8D2A}"/>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3" name="Text Placeholder 17">
            <a:extLst>
              <a:ext uri="{FF2B5EF4-FFF2-40B4-BE49-F238E27FC236}">
                <a16:creationId xmlns:a16="http://schemas.microsoft.com/office/drawing/2014/main" id="{562B8363-AB85-D346-93C9-B23F08788288}"/>
              </a:ext>
            </a:extLst>
          </p:cNvPr>
          <p:cNvSpPr>
            <a:spLocks noGrp="1"/>
          </p:cNvSpPr>
          <p:nvPr>
            <p:ph type="body" sz="quarter" idx="19" hasCustomPrompt="1"/>
          </p:nvPr>
        </p:nvSpPr>
        <p:spPr>
          <a:xfrm>
            <a:off x="3603613" y="4480397"/>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4" name="Text Placeholder 23">
            <a:extLst>
              <a:ext uri="{FF2B5EF4-FFF2-40B4-BE49-F238E27FC236}">
                <a16:creationId xmlns:a16="http://schemas.microsoft.com/office/drawing/2014/main" id="{2E2F25D1-855B-F64A-B2B5-1E10C4071248}"/>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5" name="Text Placeholder 17">
            <a:extLst>
              <a:ext uri="{FF2B5EF4-FFF2-40B4-BE49-F238E27FC236}">
                <a16:creationId xmlns:a16="http://schemas.microsoft.com/office/drawing/2014/main" id="{09765F5B-E4B2-C145-8ED5-B969C8D88984}"/>
              </a:ext>
            </a:extLst>
          </p:cNvPr>
          <p:cNvSpPr>
            <a:spLocks noGrp="1"/>
          </p:cNvSpPr>
          <p:nvPr>
            <p:ph type="body" sz="quarter" idx="21" hasCustomPrompt="1"/>
          </p:nvPr>
        </p:nvSpPr>
        <p:spPr>
          <a:xfrm>
            <a:off x="6298550" y="4450949"/>
            <a:ext cx="2289837" cy="1237497"/>
          </a:xfrm>
        </p:spPr>
        <p:txBody>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6" name="Text Placeholder 23">
            <a:extLst>
              <a:ext uri="{FF2B5EF4-FFF2-40B4-BE49-F238E27FC236}">
                <a16:creationId xmlns:a16="http://schemas.microsoft.com/office/drawing/2014/main" id="{7ADF89E8-2F1B-DD48-AD42-A09EEB5E039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sp>
        <p:nvSpPr>
          <p:cNvPr id="47" name="Text Placeholder 17">
            <a:extLst>
              <a:ext uri="{FF2B5EF4-FFF2-40B4-BE49-F238E27FC236}">
                <a16:creationId xmlns:a16="http://schemas.microsoft.com/office/drawing/2014/main" id="{4CAD0C6E-2BBB-1B49-9495-741078E0DC6B}"/>
              </a:ext>
            </a:extLst>
          </p:cNvPr>
          <p:cNvSpPr>
            <a:spLocks noGrp="1"/>
          </p:cNvSpPr>
          <p:nvPr>
            <p:ph type="body" sz="quarter" idx="23" hasCustomPrompt="1"/>
          </p:nvPr>
        </p:nvSpPr>
        <p:spPr>
          <a:xfrm>
            <a:off x="9037758" y="4468644"/>
            <a:ext cx="2289837" cy="1237497"/>
          </a:xfrm>
        </p:spPr>
        <p:txBody>
          <a:bodyPr>
            <a:normAutofit/>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8" name="Text Placeholder 23">
            <a:extLst>
              <a:ext uri="{FF2B5EF4-FFF2-40B4-BE49-F238E27FC236}">
                <a16:creationId xmlns:a16="http://schemas.microsoft.com/office/drawing/2014/main" id="{C7402AD3-4450-874E-83F4-B0829057D3A1}"/>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400" b="0" i="0">
                <a:solidFill>
                  <a:srgbClr val="79527B"/>
                </a:solidFill>
                <a:latin typeface="+mn-lt"/>
              </a:defRPr>
            </a:lvl1pPr>
          </a:lstStyle>
          <a:p>
            <a:pPr lvl="0"/>
            <a:r>
              <a:rPr lang="en-US" dirty="0"/>
              <a:t>Name</a:t>
            </a:r>
          </a:p>
        </p:txBody>
      </p:sp>
      <p:pic>
        <p:nvPicPr>
          <p:cNvPr id="49" name="Picture 48" descr="Background pattern&#10;&#10;Description automatically generated">
            <a:extLst>
              <a:ext uri="{FF2B5EF4-FFF2-40B4-BE49-F238E27FC236}">
                <a16:creationId xmlns:a16="http://schemas.microsoft.com/office/drawing/2014/main" id="{F3772813-AB89-4942-B971-E934F8EF307F}"/>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50" name="Group 49">
            <a:extLst>
              <a:ext uri="{FF2B5EF4-FFF2-40B4-BE49-F238E27FC236}">
                <a16:creationId xmlns:a16="http://schemas.microsoft.com/office/drawing/2014/main" id="{028D30CE-0272-2047-A7BF-4AEF2016068B}"/>
              </a:ext>
            </a:extLst>
          </p:cNvPr>
          <p:cNvGrpSpPr/>
          <p:nvPr userDrawn="1"/>
        </p:nvGrpSpPr>
        <p:grpSpPr>
          <a:xfrm>
            <a:off x="4480947" y="6257070"/>
            <a:ext cx="3144242" cy="374574"/>
            <a:chOff x="301128" y="6151084"/>
            <a:chExt cx="3144242" cy="374574"/>
          </a:xfrm>
        </p:grpSpPr>
        <p:pic>
          <p:nvPicPr>
            <p:cNvPr id="51" name="Picture 50" descr="Shape&#10;&#10;Description automatically generated with medium confidence">
              <a:extLst>
                <a:ext uri="{FF2B5EF4-FFF2-40B4-BE49-F238E27FC236}">
                  <a16:creationId xmlns:a16="http://schemas.microsoft.com/office/drawing/2014/main" id="{015E6366-E932-EA41-8840-7F52A53797D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52" name="Picture 51" descr="Shape&#10;&#10;Description automatically generated with medium confidence">
              <a:extLst>
                <a:ext uri="{FF2B5EF4-FFF2-40B4-BE49-F238E27FC236}">
                  <a16:creationId xmlns:a16="http://schemas.microsoft.com/office/drawing/2014/main" id="{76B6F401-E1B9-F74E-BF92-379D6B68A07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3" name="Picture 52" descr="Shape&#10;&#10;Description automatically generated with medium confidence">
              <a:extLst>
                <a:ext uri="{FF2B5EF4-FFF2-40B4-BE49-F238E27FC236}">
                  <a16:creationId xmlns:a16="http://schemas.microsoft.com/office/drawing/2014/main" id="{1BEF065F-C5BE-6044-846E-0BF9E617AD2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54" name="Text Placeholder 23">
            <a:extLst>
              <a:ext uri="{FF2B5EF4-FFF2-40B4-BE49-F238E27FC236}">
                <a16:creationId xmlns:a16="http://schemas.microsoft.com/office/drawing/2014/main" id="{D75FF3E3-41B3-A447-83A6-20889D950702}"/>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2736936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ox - Solid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6054801"/>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E3D6133-0B55-1D4A-8E12-2270EDD373E5}"/>
              </a:ext>
            </a:extLst>
          </p:cNvPr>
          <p:cNvGrpSpPr/>
          <p:nvPr userDrawn="1"/>
        </p:nvGrpSpPr>
        <p:grpSpPr>
          <a:xfrm>
            <a:off x="301128" y="6283401"/>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FE67E865-0A0C-BB41-8F87-01441642B9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F79FF16-9515-6D46-B997-E9A43FFC97D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DC147D96-3499-FF4F-878E-CC8781F66AD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7" name="Text Placeholder 17">
            <a:extLst>
              <a:ext uri="{FF2B5EF4-FFF2-40B4-BE49-F238E27FC236}">
                <a16:creationId xmlns:a16="http://schemas.microsoft.com/office/drawing/2014/main" id="{04B8ED95-1584-9648-A19C-8343129C39F4}"/>
              </a:ext>
            </a:extLst>
          </p:cNvPr>
          <p:cNvSpPr>
            <a:spLocks noGrp="1"/>
          </p:cNvSpPr>
          <p:nvPr>
            <p:ph type="body" sz="quarter" idx="18" hasCustomPrompt="1"/>
          </p:nvPr>
        </p:nvSpPr>
        <p:spPr>
          <a:xfrm>
            <a:off x="734714" y="1757011"/>
            <a:ext cx="9862529"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8" name="Text Placeholder 23">
            <a:extLst>
              <a:ext uri="{FF2B5EF4-FFF2-40B4-BE49-F238E27FC236}">
                <a16:creationId xmlns:a16="http://schemas.microsoft.com/office/drawing/2014/main" id="{7A1321D9-FC1B-6246-B897-C5BCE53AED79}"/>
              </a:ext>
            </a:extLst>
          </p:cNvPr>
          <p:cNvSpPr>
            <a:spLocks noGrp="1"/>
          </p:cNvSpPr>
          <p:nvPr>
            <p:ph type="body" sz="quarter" idx="16" hasCustomPrompt="1"/>
          </p:nvPr>
        </p:nvSpPr>
        <p:spPr>
          <a:xfrm>
            <a:off x="734714" y="642972"/>
            <a:ext cx="986252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pic>
        <p:nvPicPr>
          <p:cNvPr id="19" name="Picture 18" descr="A black and white striped pattern&#10;&#10;Description automatically generated with medium confidence">
            <a:extLst>
              <a:ext uri="{FF2B5EF4-FFF2-40B4-BE49-F238E27FC236}">
                <a16:creationId xmlns:a16="http://schemas.microsoft.com/office/drawing/2014/main" id="{40188F5B-666F-0C49-8AB6-1A5A03978F0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723D5B-7F54-F54E-BDEB-1A99CDA87D38}"/>
              </a:ext>
            </a:extLst>
          </p:cNvPr>
          <p:cNvSpPr/>
          <p:nvPr userDrawn="1"/>
        </p:nvSpPr>
        <p:spPr>
          <a:xfrm>
            <a:off x="241300" y="228600"/>
            <a:ext cx="11696700" cy="6104602"/>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7">
            <a:extLst>
              <a:ext uri="{FF2B5EF4-FFF2-40B4-BE49-F238E27FC236}">
                <a16:creationId xmlns:a16="http://schemas.microsoft.com/office/drawing/2014/main" id="{A9EEE3A6-E41F-9343-8972-CCE6D8C8BE4B}"/>
              </a:ext>
            </a:extLst>
          </p:cNvPr>
          <p:cNvSpPr>
            <a:spLocks noGrp="1"/>
          </p:cNvSpPr>
          <p:nvPr>
            <p:ph type="body" sz="quarter" idx="18" hasCustomPrompt="1"/>
          </p:nvPr>
        </p:nvSpPr>
        <p:spPr>
          <a:xfrm>
            <a:off x="734714" y="1757011"/>
            <a:ext cx="9862529"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86EFA570-7386-444A-9366-2E9AE1461E93}"/>
              </a:ext>
            </a:extLst>
          </p:cNvPr>
          <p:cNvSpPr>
            <a:spLocks noGrp="1"/>
          </p:cNvSpPr>
          <p:nvPr>
            <p:ph type="body" sz="quarter" idx="16" hasCustomPrompt="1"/>
          </p:nvPr>
        </p:nvSpPr>
        <p:spPr>
          <a:xfrm>
            <a:off x="734714" y="642972"/>
            <a:ext cx="986252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2" name="Group 11">
            <a:extLst>
              <a:ext uri="{FF2B5EF4-FFF2-40B4-BE49-F238E27FC236}">
                <a16:creationId xmlns:a16="http://schemas.microsoft.com/office/drawing/2014/main" id="{15C9B65C-D8AA-7145-9FC2-EE719D59B15B}"/>
              </a:ext>
            </a:extLst>
          </p:cNvPr>
          <p:cNvGrpSpPr/>
          <p:nvPr userDrawn="1"/>
        </p:nvGrpSpPr>
        <p:grpSpPr>
          <a:xfrm>
            <a:off x="301128" y="6338289"/>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47855A75-6D63-B347-B1A1-DF5666F531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960FCF66-4BA3-BF4B-A64C-078D046C69E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A3B3F12B-37F4-F640-966C-AC4204A5377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21" name="Picture 20" descr="A black and white striped pattern&#10;&#10;Description automatically generated with medium confidence">
            <a:extLst>
              <a:ext uri="{FF2B5EF4-FFF2-40B4-BE49-F238E27FC236}">
                <a16:creationId xmlns:a16="http://schemas.microsoft.com/office/drawing/2014/main" id="{CA5A2B82-F340-B84F-A3B0-44E61111442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ext box - Solid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723D5B-7F54-F54E-BDEB-1A99CDA87D38}"/>
              </a:ext>
            </a:extLst>
          </p:cNvPr>
          <p:cNvSpPr/>
          <p:nvPr userDrawn="1"/>
        </p:nvSpPr>
        <p:spPr>
          <a:xfrm>
            <a:off x="241300" y="228600"/>
            <a:ext cx="11696700" cy="6104602"/>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7">
            <a:extLst>
              <a:ext uri="{FF2B5EF4-FFF2-40B4-BE49-F238E27FC236}">
                <a16:creationId xmlns:a16="http://schemas.microsoft.com/office/drawing/2014/main" id="{A9EEE3A6-E41F-9343-8972-CCE6D8C8BE4B}"/>
              </a:ext>
            </a:extLst>
          </p:cNvPr>
          <p:cNvSpPr>
            <a:spLocks noGrp="1"/>
          </p:cNvSpPr>
          <p:nvPr>
            <p:ph type="body" sz="quarter" idx="18" hasCustomPrompt="1"/>
          </p:nvPr>
        </p:nvSpPr>
        <p:spPr>
          <a:xfrm>
            <a:off x="734714" y="1757011"/>
            <a:ext cx="9862529"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86EFA570-7386-444A-9366-2E9AE1461E93}"/>
              </a:ext>
            </a:extLst>
          </p:cNvPr>
          <p:cNvSpPr>
            <a:spLocks noGrp="1"/>
          </p:cNvSpPr>
          <p:nvPr>
            <p:ph type="body" sz="quarter" idx="16" hasCustomPrompt="1"/>
          </p:nvPr>
        </p:nvSpPr>
        <p:spPr>
          <a:xfrm>
            <a:off x="734714" y="642972"/>
            <a:ext cx="986252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2" name="Group 11">
            <a:extLst>
              <a:ext uri="{FF2B5EF4-FFF2-40B4-BE49-F238E27FC236}">
                <a16:creationId xmlns:a16="http://schemas.microsoft.com/office/drawing/2014/main" id="{15C9B65C-D8AA-7145-9FC2-EE719D59B15B}"/>
              </a:ext>
            </a:extLst>
          </p:cNvPr>
          <p:cNvGrpSpPr/>
          <p:nvPr userDrawn="1"/>
        </p:nvGrpSpPr>
        <p:grpSpPr>
          <a:xfrm>
            <a:off x="301128" y="6338289"/>
            <a:ext cx="3144242" cy="374574"/>
            <a:chOff x="301128" y="6151084"/>
            <a:chExt cx="3144242" cy="374574"/>
          </a:xfrm>
        </p:grpSpPr>
        <p:pic>
          <p:nvPicPr>
            <p:cNvPr id="13" name="Picture 12" descr="Shape&#10;&#10;Description automatically generated with medium confidence">
              <a:extLst>
                <a:ext uri="{FF2B5EF4-FFF2-40B4-BE49-F238E27FC236}">
                  <a16:creationId xmlns:a16="http://schemas.microsoft.com/office/drawing/2014/main" id="{47855A75-6D63-B347-B1A1-DF5666F531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960FCF66-4BA3-BF4B-A64C-078D046C69E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A3B3F12B-37F4-F640-966C-AC4204A5377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21" name="Picture 20" descr="A black and white striped pattern&#10;&#10;Description automatically generated with medium confidence">
            <a:extLst>
              <a:ext uri="{FF2B5EF4-FFF2-40B4-BE49-F238E27FC236}">
                <a16:creationId xmlns:a16="http://schemas.microsoft.com/office/drawing/2014/main" id="{CA5A2B82-F340-B84F-A3B0-44E61111442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401943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FF1EB1-1309-4A46-87BF-82D78EEFD803}"/>
              </a:ext>
            </a:extLst>
          </p:cNvPr>
          <p:cNvSpPr/>
          <p:nvPr userDrawn="1"/>
        </p:nvSpPr>
        <p:spPr>
          <a:xfrm>
            <a:off x="241300" y="228600"/>
            <a:ext cx="11696700" cy="5695317"/>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7">
            <a:extLst>
              <a:ext uri="{FF2B5EF4-FFF2-40B4-BE49-F238E27FC236}">
                <a16:creationId xmlns:a16="http://schemas.microsoft.com/office/drawing/2014/main" id="{1664EFE1-B497-2C44-836D-13DAD3DD3A2C}"/>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1B6CEB3A-E751-6847-BA04-8CC6A153902E}"/>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8F57DE52-1CA5-8148-BFB2-EC9FAD62EE46}"/>
              </a:ext>
            </a:extLst>
          </p:cNvPr>
          <p:cNvSpPr/>
          <p:nvPr userDrawn="1"/>
        </p:nvSpPr>
        <p:spPr>
          <a:xfrm>
            <a:off x="241300" y="228600"/>
            <a:ext cx="11696700" cy="598642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17">
            <a:extLst>
              <a:ext uri="{FF2B5EF4-FFF2-40B4-BE49-F238E27FC236}">
                <a16:creationId xmlns:a16="http://schemas.microsoft.com/office/drawing/2014/main" id="{99D23FD4-22D9-A348-AD7C-04936B6032FD}"/>
              </a:ext>
            </a:extLst>
          </p:cNvPr>
          <p:cNvSpPr>
            <a:spLocks noGrp="1"/>
          </p:cNvSpPr>
          <p:nvPr>
            <p:ph type="body" sz="quarter" idx="19" hasCustomPrompt="1"/>
          </p:nvPr>
        </p:nvSpPr>
        <p:spPr>
          <a:xfrm>
            <a:off x="734714" y="1757011"/>
            <a:ext cx="9862529"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3" name="Text Placeholder 23">
            <a:extLst>
              <a:ext uri="{FF2B5EF4-FFF2-40B4-BE49-F238E27FC236}">
                <a16:creationId xmlns:a16="http://schemas.microsoft.com/office/drawing/2014/main" id="{AD49F340-16DB-D94D-B2CC-F61C6DB13FF4}"/>
              </a:ext>
            </a:extLst>
          </p:cNvPr>
          <p:cNvSpPr>
            <a:spLocks noGrp="1"/>
          </p:cNvSpPr>
          <p:nvPr>
            <p:ph type="body" sz="quarter" idx="20" hasCustomPrompt="1"/>
          </p:nvPr>
        </p:nvSpPr>
        <p:spPr>
          <a:xfrm>
            <a:off x="734714" y="642972"/>
            <a:ext cx="986252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480BD3C2-A929-824B-88AE-1A7AE40BA37F}"/>
              </a:ext>
            </a:extLst>
          </p:cNvPr>
          <p:cNvGrpSpPr/>
          <p:nvPr userDrawn="1"/>
        </p:nvGrpSpPr>
        <p:grpSpPr>
          <a:xfrm>
            <a:off x="301128" y="6378251"/>
            <a:ext cx="3144242" cy="374574"/>
            <a:chOff x="301128" y="6151084"/>
            <a:chExt cx="3144242" cy="374574"/>
          </a:xfrm>
        </p:grpSpPr>
        <p:pic>
          <p:nvPicPr>
            <p:cNvPr id="25" name="Picture 24" descr="Shape&#10;&#10;Description automatically generated with medium confidence">
              <a:extLst>
                <a:ext uri="{FF2B5EF4-FFF2-40B4-BE49-F238E27FC236}">
                  <a16:creationId xmlns:a16="http://schemas.microsoft.com/office/drawing/2014/main" id="{B74A34EE-2374-C540-A28B-7EA174EF6CD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DD8FAC54-9232-E045-A6B7-23DF76A847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7" name="Picture 26" descr="Shape&#10;&#10;Description automatically generated with medium confidence">
              <a:extLst>
                <a:ext uri="{FF2B5EF4-FFF2-40B4-BE49-F238E27FC236}">
                  <a16:creationId xmlns:a16="http://schemas.microsoft.com/office/drawing/2014/main" id="{A13715AD-0039-314E-8903-50DEE005C46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28" name="Picture 27" descr="A black and white striped pattern&#10;&#10;Description automatically generated with medium confidence">
            <a:extLst>
              <a:ext uri="{FF2B5EF4-FFF2-40B4-BE49-F238E27FC236}">
                <a16:creationId xmlns:a16="http://schemas.microsoft.com/office/drawing/2014/main" id="{5685DB8C-F3D0-1B4B-A9D3-82E6EAF33DD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2519" t="12958" r="82519" b="27582"/>
          <a:stretch/>
        </p:blipFill>
        <p:spPr>
          <a:xfrm>
            <a:off x="4811297" y="1227"/>
            <a:ext cx="7348110" cy="5922690"/>
          </a:xfrm>
          <a:prstGeom prst="rect">
            <a:avLst/>
          </a:prstGeom>
        </p:spPr>
      </p:pic>
    </p:spTree>
    <p:extLst>
      <p:ext uri="{BB962C8B-B14F-4D97-AF65-F5344CB8AC3E}">
        <p14:creationId xmlns:p14="http://schemas.microsoft.com/office/powerpoint/2010/main" val="1169183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25" name="Text Placeholder 17">
            <a:extLst>
              <a:ext uri="{FF2B5EF4-FFF2-40B4-BE49-F238E27FC236}">
                <a16:creationId xmlns:a16="http://schemas.microsoft.com/office/drawing/2014/main" id="{6B4D2140-7AF7-2342-8073-6B097681ABCE}"/>
              </a:ext>
            </a:extLst>
          </p:cNvPr>
          <p:cNvSpPr>
            <a:spLocks noGrp="1"/>
          </p:cNvSpPr>
          <p:nvPr>
            <p:ph type="body" sz="quarter" idx="18" hasCustomPrompt="1"/>
          </p:nvPr>
        </p:nvSpPr>
        <p:spPr>
          <a:xfrm>
            <a:off x="389965" y="1757011"/>
            <a:ext cx="11470341" cy="3867704"/>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7" name="Text Placeholder 23">
            <a:extLst>
              <a:ext uri="{FF2B5EF4-FFF2-40B4-BE49-F238E27FC236}">
                <a16:creationId xmlns:a16="http://schemas.microsoft.com/office/drawing/2014/main" id="{971F322A-4522-9546-887C-14B2E32687D2}"/>
              </a:ext>
            </a:extLst>
          </p:cNvPr>
          <p:cNvSpPr>
            <a:spLocks noGrp="1"/>
          </p:cNvSpPr>
          <p:nvPr>
            <p:ph type="body" sz="quarter" idx="16" hasCustomPrompt="1"/>
          </p:nvPr>
        </p:nvSpPr>
        <p:spPr>
          <a:xfrm>
            <a:off x="389965" y="577971"/>
            <a:ext cx="11470341" cy="582221"/>
          </a:xfrm>
        </p:spPr>
        <p:txBody>
          <a:bodyPr>
            <a:normAutofit/>
          </a:bodyPr>
          <a:lstStyle>
            <a:lvl1pPr marL="0" indent="0" algn="l">
              <a:buNone/>
              <a:defRPr sz="3600" b="0" i="0">
                <a:solidFill>
                  <a:srgbClr val="79527B"/>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53778C83-887B-D746-87EF-5E3D4C57C77E}"/>
              </a:ext>
            </a:extLst>
          </p:cNvPr>
          <p:cNvGrpSpPr/>
          <p:nvPr userDrawn="1"/>
        </p:nvGrpSpPr>
        <p:grpSpPr>
          <a:xfrm>
            <a:off x="389965" y="6092742"/>
            <a:ext cx="3144242" cy="374574"/>
            <a:chOff x="301128" y="6151084"/>
            <a:chExt cx="3144242" cy="374574"/>
          </a:xfrm>
        </p:grpSpPr>
        <p:pic>
          <p:nvPicPr>
            <p:cNvPr id="8" name="Picture 7" descr="Shape&#10;&#10;Description automatically generated with medium confidence">
              <a:extLst>
                <a:ext uri="{FF2B5EF4-FFF2-40B4-BE49-F238E27FC236}">
                  <a16:creationId xmlns:a16="http://schemas.microsoft.com/office/drawing/2014/main" id="{064E41FE-B50E-9045-9E7A-65DEA07D4C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70AC1103-DBE0-054C-9BEF-1D43DD3F0BF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4358BB85-DDCA-5343-9A6C-3BB129ECB5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pic>
        <p:nvPicPr>
          <p:cNvPr id="11" name="Picture 10" descr="Background pattern&#10;&#10;Description automatically generated">
            <a:extLst>
              <a:ext uri="{FF2B5EF4-FFF2-40B4-BE49-F238E27FC236}">
                <a16:creationId xmlns:a16="http://schemas.microsoft.com/office/drawing/2014/main" id="{5363E74B-91D8-3046-A194-B8F08DD451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41" t="-3095" r="10580" b="84089"/>
          <a:stretch/>
        </p:blipFill>
        <p:spPr>
          <a:xfrm>
            <a:off x="7462157" y="5624715"/>
            <a:ext cx="4729844" cy="1233285"/>
          </a:xfrm>
          <a:prstGeom prst="rect">
            <a:avLst/>
          </a:prstGeom>
        </p:spPr>
      </p:pic>
    </p:spTree>
    <p:extLst>
      <p:ext uri="{BB962C8B-B14F-4D97-AF65-F5344CB8AC3E}">
        <p14:creationId xmlns:p14="http://schemas.microsoft.com/office/powerpoint/2010/main" val="2983720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A">
    <p:spTree>
      <p:nvGrpSpPr>
        <p:cNvPr id="1" name=""/>
        <p:cNvGrpSpPr/>
        <p:nvPr/>
      </p:nvGrpSpPr>
      <p:grpSpPr>
        <a:xfrm>
          <a:off x="0" y="0"/>
          <a:ext cx="0" cy="0"/>
          <a:chOff x="0" y="0"/>
          <a:chExt cx="0" cy="0"/>
        </a:xfrm>
      </p:grpSpPr>
      <p:pic>
        <p:nvPicPr>
          <p:cNvPr id="28" name="Picture 27" descr="Background pattern&#10;&#10;Description automatically generated">
            <a:extLst>
              <a:ext uri="{FF2B5EF4-FFF2-40B4-BE49-F238E27FC236}">
                <a16:creationId xmlns:a16="http://schemas.microsoft.com/office/drawing/2014/main" id="{AF00788B-479B-2B4C-91B5-DFDC629759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79" t="21334" r="4379" b="23494"/>
          <a:stretch/>
        </p:blipFill>
        <p:spPr>
          <a:xfrm>
            <a:off x="6913349" y="0"/>
            <a:ext cx="5278651" cy="3949990"/>
          </a:xfrm>
          <a:prstGeom prst="rect">
            <a:avLst/>
          </a:prstGeom>
        </p:spPr>
      </p:pic>
      <p:sp>
        <p:nvSpPr>
          <p:cNvPr id="22" name="Rectangle 21">
            <a:extLst>
              <a:ext uri="{FF2B5EF4-FFF2-40B4-BE49-F238E27FC236}">
                <a16:creationId xmlns:a16="http://schemas.microsoft.com/office/drawing/2014/main" id="{3CB96BD4-CA10-ED43-95A7-29E7DE996C4F}"/>
              </a:ext>
            </a:extLst>
          </p:cNvPr>
          <p:cNvSpPr/>
          <p:nvPr userDrawn="1"/>
        </p:nvSpPr>
        <p:spPr>
          <a:xfrm>
            <a:off x="0" y="3321423"/>
            <a:ext cx="12192000" cy="3543835"/>
          </a:xfrm>
          <a:prstGeom prst="rect">
            <a:avLst/>
          </a:prstGeom>
          <a:solidFill>
            <a:srgbClr val="F37C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817349" y="4600585"/>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817349" y="3982062"/>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pic>
        <p:nvPicPr>
          <p:cNvPr id="5" name="Picture 4" descr="A picture containing text&#10;&#10;Description automatically generated">
            <a:extLst>
              <a:ext uri="{FF2B5EF4-FFF2-40B4-BE49-F238E27FC236}">
                <a16:creationId xmlns:a16="http://schemas.microsoft.com/office/drawing/2014/main" id="{3E82DD13-1C3A-CA42-93AE-19D729C801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2439" y="165981"/>
            <a:ext cx="5768471" cy="2536919"/>
          </a:xfrm>
          <a:prstGeom prst="rect">
            <a:avLst/>
          </a:prstGeom>
        </p:spPr>
      </p:pic>
      <p:pic>
        <p:nvPicPr>
          <p:cNvPr id="1026" name="Picture 2">
            <a:extLst>
              <a:ext uri="{FF2B5EF4-FFF2-40B4-BE49-F238E27FC236}">
                <a16:creationId xmlns:a16="http://schemas.microsoft.com/office/drawing/2014/main" id="{444C95AE-602B-88AA-C0C4-C3A9A2D303B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055554" y="5429251"/>
            <a:ext cx="2136446" cy="143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65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4B0C09-2D68-704B-B42A-8A5F9C7D4599}"/>
              </a:ext>
            </a:extLst>
          </p:cNvPr>
          <p:cNvSpPr/>
          <p:nvPr userDrawn="1"/>
        </p:nvSpPr>
        <p:spPr>
          <a:xfrm>
            <a:off x="0" y="0"/>
            <a:ext cx="12192000" cy="2508049"/>
          </a:xfrm>
          <a:prstGeom prst="rect">
            <a:avLst/>
          </a:pr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a:extLst>
              <a:ext uri="{FF2B5EF4-FFF2-40B4-BE49-F238E27FC236}">
                <a16:creationId xmlns:a16="http://schemas.microsoft.com/office/drawing/2014/main" id="{54666ADF-7D22-9249-92EC-F2DA81845400}"/>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dirty="0"/>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23" name="Group 22">
            <a:extLst>
              <a:ext uri="{FF2B5EF4-FFF2-40B4-BE49-F238E27FC236}">
                <a16:creationId xmlns:a16="http://schemas.microsoft.com/office/drawing/2014/main" id="{448DEEF3-AE30-1946-96B3-95D6675895ED}"/>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C45DEB9-E374-174F-BB8A-4F94805E27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13A5C8BF-7E48-494B-A3CA-2353162A78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FA6D054-C74C-F340-9E16-3510C90A309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4B0C09-2D68-704B-B42A-8A5F9C7D4599}"/>
              </a:ext>
            </a:extLst>
          </p:cNvPr>
          <p:cNvSpPr/>
          <p:nvPr userDrawn="1"/>
        </p:nvSpPr>
        <p:spPr>
          <a:xfrm>
            <a:off x="0" y="0"/>
            <a:ext cx="12192000" cy="250804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a:extLst>
              <a:ext uri="{FF2B5EF4-FFF2-40B4-BE49-F238E27FC236}">
                <a16:creationId xmlns:a16="http://schemas.microsoft.com/office/drawing/2014/main" id="{54666ADF-7D22-9249-92EC-F2DA81845400}"/>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dirty="0"/>
              <a:t>Laptop Preview</a:t>
            </a: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23" name="Group 22">
            <a:extLst>
              <a:ext uri="{FF2B5EF4-FFF2-40B4-BE49-F238E27FC236}">
                <a16:creationId xmlns:a16="http://schemas.microsoft.com/office/drawing/2014/main" id="{448DEEF3-AE30-1946-96B3-95D6675895ED}"/>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C45DEB9-E374-174F-BB8A-4F94805E27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13A5C8BF-7E48-494B-A3CA-2353162A788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FA6D054-C74C-F340-9E16-3510C90A309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7627273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C24EB1E-5404-E04B-891E-E9F528A37F0F}"/>
              </a:ext>
            </a:extLst>
          </p:cNvPr>
          <p:cNvSpPr/>
          <p:nvPr userDrawn="1"/>
        </p:nvSpPr>
        <p:spPr>
          <a:xfrm>
            <a:off x="0" y="0"/>
            <a:ext cx="12192000" cy="250804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505FC8DF-8336-F34B-8999-AAC255FAD8BD}"/>
              </a:ext>
            </a:extLst>
          </p:cNvPr>
          <p:cNvSpPr>
            <a:spLocks noGrp="1"/>
          </p:cNvSpPr>
          <p:nvPr>
            <p:ph type="body" sz="quarter" idx="18" hasCustomPrompt="1"/>
          </p:nvPr>
        </p:nvSpPr>
        <p:spPr>
          <a:xfrm>
            <a:off x="831350" y="2962707"/>
            <a:ext cx="5029134" cy="2864908"/>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3" name="Text Placeholder 23">
            <a:extLst>
              <a:ext uri="{FF2B5EF4-FFF2-40B4-BE49-F238E27FC236}">
                <a16:creationId xmlns:a16="http://schemas.microsoft.com/office/drawing/2014/main" id="{0177817F-57DC-7240-80F1-CC59CCE45842}"/>
              </a:ext>
            </a:extLst>
          </p:cNvPr>
          <p:cNvSpPr>
            <a:spLocks noGrp="1"/>
          </p:cNvSpPr>
          <p:nvPr>
            <p:ph type="body" sz="quarter" idx="16" hasCustomPrompt="1"/>
          </p:nvPr>
        </p:nvSpPr>
        <p:spPr>
          <a:xfrm>
            <a:off x="918136" y="824996"/>
            <a:ext cx="5085159" cy="582221"/>
          </a:xfrm>
          <a:noFill/>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15" name="Group 14">
            <a:extLst>
              <a:ext uri="{FF2B5EF4-FFF2-40B4-BE49-F238E27FC236}">
                <a16:creationId xmlns:a16="http://schemas.microsoft.com/office/drawing/2014/main" id="{F0465BD3-1025-9F49-8522-FB70AAC86531}"/>
              </a:ext>
            </a:extLst>
          </p:cNvPr>
          <p:cNvGrpSpPr/>
          <p:nvPr userDrawn="1"/>
        </p:nvGrpSpPr>
        <p:grpSpPr>
          <a:xfrm>
            <a:off x="389965" y="6092742"/>
            <a:ext cx="3144242" cy="374574"/>
            <a:chOff x="301128" y="6151084"/>
            <a:chExt cx="3144242" cy="374574"/>
          </a:xfrm>
        </p:grpSpPr>
        <p:pic>
          <p:nvPicPr>
            <p:cNvPr id="18" name="Picture 17" descr="Shape&#10;&#10;Description automatically generated with medium confidence">
              <a:extLst>
                <a:ext uri="{FF2B5EF4-FFF2-40B4-BE49-F238E27FC236}">
                  <a16:creationId xmlns:a16="http://schemas.microsoft.com/office/drawing/2014/main" id="{ED57993A-3E5D-404A-AB39-79496B88CD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AE759116-7CCE-0D40-9068-BA1C2A542E9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D9CCB61D-5D95-A24C-A8B1-442D5B509AD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9527B"/>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9527B"/>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79527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Tree>
    <p:extLst>
      <p:ext uri="{BB962C8B-B14F-4D97-AF65-F5344CB8AC3E}">
        <p14:creationId xmlns:p14="http://schemas.microsoft.com/office/powerpoint/2010/main" val="3947335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 Slide - Blue">
    <p:spTree>
      <p:nvGrpSpPr>
        <p:cNvPr id="1" name=""/>
        <p:cNvGrpSpPr/>
        <p:nvPr/>
      </p:nvGrpSpPr>
      <p:grpSpPr>
        <a:xfrm>
          <a:off x="0" y="0"/>
          <a:ext cx="0" cy="0"/>
          <a:chOff x="0" y="0"/>
          <a:chExt cx="0" cy="0"/>
        </a:xfrm>
      </p:grpSpPr>
      <p:sp>
        <p:nvSpPr>
          <p:cNvPr id="12" name="Text Placeholder 25">
            <a:extLst>
              <a:ext uri="{FF2B5EF4-FFF2-40B4-BE49-F238E27FC236}">
                <a16:creationId xmlns:a16="http://schemas.microsoft.com/office/drawing/2014/main" id="{89D4E793-8F1D-EA46-85FC-26B8B760AC05}"/>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3">
            <a:extLst>
              <a:ext uri="{FF2B5EF4-FFF2-40B4-BE49-F238E27FC236}">
                <a16:creationId xmlns:a16="http://schemas.microsoft.com/office/drawing/2014/main" id="{534E92E9-5B03-B646-A7A2-5C2AF2C71F8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81D1C5"/>
                </a:solidFill>
                <a:latin typeface="+mn-lt"/>
              </a:defRPr>
            </a:lvl1pPr>
          </a:lstStyle>
          <a:p>
            <a:pPr lvl="0"/>
            <a:r>
              <a:rPr lang="en-US" dirty="0"/>
              <a:t>TITLE</a:t>
            </a:r>
          </a:p>
        </p:txBody>
      </p:sp>
      <p:cxnSp>
        <p:nvCxnSpPr>
          <p:cNvPr id="15" name="Straight Connector 14">
            <a:extLst>
              <a:ext uri="{FF2B5EF4-FFF2-40B4-BE49-F238E27FC236}">
                <a16:creationId xmlns:a16="http://schemas.microsoft.com/office/drawing/2014/main" id="{65FDDFEB-957D-1241-95D3-379545B7DD40}"/>
              </a:ext>
            </a:extLst>
          </p:cNvPr>
          <p:cNvCxnSpPr>
            <a:cxnSpLocks/>
          </p:cNvCxnSpPr>
          <p:nvPr userDrawn="1"/>
        </p:nvCxnSpPr>
        <p:spPr>
          <a:xfrm>
            <a:off x="5346936" y="-25722"/>
            <a:ext cx="0" cy="6853558"/>
          </a:xfrm>
          <a:prstGeom prst="line">
            <a:avLst/>
          </a:prstGeom>
          <a:ln w="12700">
            <a:solidFill>
              <a:srgbClr val="81D1C5"/>
            </a:solidFill>
          </a:ln>
        </p:spPr>
        <p:style>
          <a:lnRef idx="1">
            <a:schemeClr val="accent1"/>
          </a:lnRef>
          <a:fillRef idx="0">
            <a:schemeClr val="accent1"/>
          </a:fillRef>
          <a:effectRef idx="0">
            <a:schemeClr val="accent1"/>
          </a:effectRef>
          <a:fontRef idx="minor">
            <a:schemeClr val="tx1"/>
          </a:fontRef>
        </p:style>
      </p:cxnSp>
      <p:sp>
        <p:nvSpPr>
          <p:cNvPr id="18" name="Text Placeholder 23">
            <a:extLst>
              <a:ext uri="{FF2B5EF4-FFF2-40B4-BE49-F238E27FC236}">
                <a16:creationId xmlns:a16="http://schemas.microsoft.com/office/drawing/2014/main" id="{231BF611-120F-4A4B-A33E-C91A80AB9BB2}"/>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81D1C5"/>
                </a:solidFill>
                <a:latin typeface="+mn-lt"/>
              </a:defRPr>
            </a:lvl1pPr>
          </a:lstStyle>
          <a:p>
            <a:pPr lvl="0"/>
            <a:r>
              <a:rPr lang="en-US" dirty="0"/>
              <a:t>BULLET POINT SLIDE</a:t>
            </a:r>
          </a:p>
        </p:txBody>
      </p:sp>
      <p:sp>
        <p:nvSpPr>
          <p:cNvPr id="20" name="Text Placeholder 23">
            <a:extLst>
              <a:ext uri="{FF2B5EF4-FFF2-40B4-BE49-F238E27FC236}">
                <a16:creationId xmlns:a16="http://schemas.microsoft.com/office/drawing/2014/main" id="{FC3E879B-5606-F04A-AFE5-D35BF4D077A4}"/>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Tree>
    <p:extLst>
      <p:ext uri="{BB962C8B-B14F-4D97-AF65-F5344CB8AC3E}">
        <p14:creationId xmlns:p14="http://schemas.microsoft.com/office/powerpoint/2010/main" val="1089787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 Slide - Light Green">
    <p:spTree>
      <p:nvGrpSpPr>
        <p:cNvPr id="1" name=""/>
        <p:cNvGrpSpPr/>
        <p:nvPr/>
      </p:nvGrpSpPr>
      <p:grpSpPr>
        <a:xfrm>
          <a:off x="0" y="0"/>
          <a:ext cx="0" cy="0"/>
          <a:chOff x="0" y="0"/>
          <a:chExt cx="0" cy="0"/>
        </a:xfrm>
      </p:grpSpPr>
      <p:sp>
        <p:nvSpPr>
          <p:cNvPr id="12" name="Text Placeholder 25">
            <a:extLst>
              <a:ext uri="{FF2B5EF4-FFF2-40B4-BE49-F238E27FC236}">
                <a16:creationId xmlns:a16="http://schemas.microsoft.com/office/drawing/2014/main" id="{A6E88258-E8BB-0243-982D-D12F9A4BE97B}"/>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3">
            <a:extLst>
              <a:ext uri="{FF2B5EF4-FFF2-40B4-BE49-F238E27FC236}">
                <a16:creationId xmlns:a16="http://schemas.microsoft.com/office/drawing/2014/main" id="{D3EECD35-6756-FA41-B826-D6943CDC9CA3}"/>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27954"/>
                </a:solidFill>
                <a:latin typeface="+mn-lt"/>
              </a:defRPr>
            </a:lvl1pPr>
          </a:lstStyle>
          <a:p>
            <a:pPr lvl="0"/>
            <a:r>
              <a:rPr lang="en-US" dirty="0"/>
              <a:t>TITLE</a:t>
            </a:r>
          </a:p>
        </p:txBody>
      </p:sp>
      <p:cxnSp>
        <p:nvCxnSpPr>
          <p:cNvPr id="15" name="Straight Connector 14">
            <a:extLst>
              <a:ext uri="{FF2B5EF4-FFF2-40B4-BE49-F238E27FC236}">
                <a16:creationId xmlns:a16="http://schemas.microsoft.com/office/drawing/2014/main" id="{2FF493DD-D764-1543-AEBF-90D4711E1DEB}"/>
              </a:ext>
            </a:extLst>
          </p:cNvPr>
          <p:cNvCxnSpPr>
            <a:cxnSpLocks/>
          </p:cNvCxnSpPr>
          <p:nvPr userDrawn="1"/>
        </p:nvCxnSpPr>
        <p:spPr>
          <a:xfrm>
            <a:off x="5346936" y="-25722"/>
            <a:ext cx="0" cy="6853558"/>
          </a:xfrm>
          <a:prstGeom prst="line">
            <a:avLst/>
          </a:prstGeom>
          <a:ln w="12700">
            <a:solidFill>
              <a:srgbClr val="F27954"/>
            </a:solidFill>
          </a:ln>
        </p:spPr>
        <p:style>
          <a:lnRef idx="1">
            <a:schemeClr val="accent1"/>
          </a:lnRef>
          <a:fillRef idx="0">
            <a:schemeClr val="accent1"/>
          </a:fillRef>
          <a:effectRef idx="0">
            <a:schemeClr val="accent1"/>
          </a:effectRef>
          <a:fontRef idx="minor">
            <a:schemeClr val="tx1"/>
          </a:fontRef>
        </p:style>
      </p:cxnSp>
      <p:sp>
        <p:nvSpPr>
          <p:cNvPr id="18" name="Text Placeholder 23">
            <a:extLst>
              <a:ext uri="{FF2B5EF4-FFF2-40B4-BE49-F238E27FC236}">
                <a16:creationId xmlns:a16="http://schemas.microsoft.com/office/drawing/2014/main" id="{AE542F0D-4252-7C40-AD55-0302A8BCE5D9}"/>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F27954"/>
                </a:solidFill>
                <a:latin typeface="+mn-lt"/>
              </a:defRPr>
            </a:lvl1pPr>
          </a:lstStyle>
          <a:p>
            <a:pPr lvl="0"/>
            <a:r>
              <a:rPr lang="en-US" dirty="0"/>
              <a:t>BULLET POINT SLIDE</a:t>
            </a:r>
          </a:p>
        </p:txBody>
      </p:sp>
      <p:sp>
        <p:nvSpPr>
          <p:cNvPr id="20" name="Text Placeholder 23">
            <a:extLst>
              <a:ext uri="{FF2B5EF4-FFF2-40B4-BE49-F238E27FC236}">
                <a16:creationId xmlns:a16="http://schemas.microsoft.com/office/drawing/2014/main" id="{19F75B0F-4397-6C4F-B20C-8045C0D4A69A}"/>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Tree>
    <p:extLst>
      <p:ext uri="{BB962C8B-B14F-4D97-AF65-F5344CB8AC3E}">
        <p14:creationId xmlns:p14="http://schemas.microsoft.com/office/powerpoint/2010/main" val="9064452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6C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A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9163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6C0B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pic>
        <p:nvPicPr>
          <p:cNvPr id="18" name="Picture 17" descr="Background pattern&#10;&#10;Description automatically generated">
            <a:extLst>
              <a:ext uri="{FF2B5EF4-FFF2-40B4-BE49-F238E27FC236}">
                <a16:creationId xmlns:a16="http://schemas.microsoft.com/office/drawing/2014/main" id="{D19155DD-F074-824A-8AAA-AA2BEBACE36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20" name="Group 19">
            <a:extLst>
              <a:ext uri="{FF2B5EF4-FFF2-40B4-BE49-F238E27FC236}">
                <a16:creationId xmlns:a16="http://schemas.microsoft.com/office/drawing/2014/main" id="{4B044EEE-AACA-1842-A0B7-3E39553C52B6}"/>
              </a:ext>
            </a:extLst>
          </p:cNvPr>
          <p:cNvGrpSpPr/>
          <p:nvPr userDrawn="1"/>
        </p:nvGrpSpPr>
        <p:grpSpPr>
          <a:xfrm>
            <a:off x="389965" y="6092742"/>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2BF8E041-4BE7-2249-A6E5-21021A7F93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53955A93-9F91-2046-9098-123F37BF10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11F8554B-826B-1945-910B-5F81177D90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79527B">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pic>
        <p:nvPicPr>
          <p:cNvPr id="16" name="Picture 15" descr="Background pattern&#10;&#10;Description automatically generated">
            <a:extLst>
              <a:ext uri="{FF2B5EF4-FFF2-40B4-BE49-F238E27FC236}">
                <a16:creationId xmlns:a16="http://schemas.microsoft.com/office/drawing/2014/main" id="{FEA500ED-E573-F44F-8E2D-FBFBCF11C4F3}"/>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7" name="Group 16">
            <a:extLst>
              <a:ext uri="{FF2B5EF4-FFF2-40B4-BE49-F238E27FC236}">
                <a16:creationId xmlns:a16="http://schemas.microsoft.com/office/drawing/2014/main" id="{647821C4-FFCA-4B41-BFBC-999C33F87F30}"/>
              </a:ext>
            </a:extLst>
          </p:cNvPr>
          <p:cNvGrpSpPr/>
          <p:nvPr userDrawn="1"/>
        </p:nvGrpSpPr>
        <p:grpSpPr>
          <a:xfrm>
            <a:off x="4480947" y="6257070"/>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F2A86F7A-B2DF-2A4C-B0D6-4DE7A55565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6465CF4D-D685-424E-8760-4AE4FE94745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DC4B8C4F-6086-A24D-AD16-5BFBA49C35F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pic>
        <p:nvPicPr>
          <p:cNvPr id="14" name="Picture 13" descr="Background pattern&#10;&#10;Description automatically generated">
            <a:extLst>
              <a:ext uri="{FF2B5EF4-FFF2-40B4-BE49-F238E27FC236}">
                <a16:creationId xmlns:a16="http://schemas.microsoft.com/office/drawing/2014/main" id="{082CB709-4D8E-E341-8325-2586DA07EB1A}"/>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6572759" y="5676171"/>
            <a:ext cx="5564883" cy="1181829"/>
          </a:xfrm>
          <a:prstGeom prst="rect">
            <a:avLst/>
          </a:prstGeom>
        </p:spPr>
      </p:pic>
      <p:grpSp>
        <p:nvGrpSpPr>
          <p:cNvPr id="15" name="Group 14">
            <a:extLst>
              <a:ext uri="{FF2B5EF4-FFF2-40B4-BE49-F238E27FC236}">
                <a16:creationId xmlns:a16="http://schemas.microsoft.com/office/drawing/2014/main" id="{E4F88100-9775-6043-AF0D-E5FACD6E8351}"/>
              </a:ext>
            </a:extLst>
          </p:cNvPr>
          <p:cNvGrpSpPr/>
          <p:nvPr userDrawn="1"/>
        </p:nvGrpSpPr>
        <p:grpSpPr>
          <a:xfrm>
            <a:off x="8448790" y="6057987"/>
            <a:ext cx="3144242" cy="374574"/>
            <a:chOff x="301128" y="6151084"/>
            <a:chExt cx="3144242" cy="374574"/>
          </a:xfrm>
        </p:grpSpPr>
        <p:pic>
          <p:nvPicPr>
            <p:cNvPr id="18" name="Picture 17" descr="Shape&#10;&#10;Description automatically generated with medium confidence">
              <a:extLst>
                <a:ext uri="{FF2B5EF4-FFF2-40B4-BE49-F238E27FC236}">
                  <a16:creationId xmlns:a16="http://schemas.microsoft.com/office/drawing/2014/main" id="{EF5B2C9D-C88B-DB4B-853A-8166BAEADF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F5A7C803-F231-074F-A79D-59AE40AB6CD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0B238B88-EA73-6D4C-8DA8-E45C24E84C7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21" name="Text Placeholder 17">
            <a:extLst>
              <a:ext uri="{FF2B5EF4-FFF2-40B4-BE49-F238E27FC236}">
                <a16:creationId xmlns:a16="http://schemas.microsoft.com/office/drawing/2014/main" id="{C93EC21C-9DEB-442A-9AEB-E1C0F2A5F04F}"/>
              </a:ext>
            </a:extLst>
          </p:cNvPr>
          <p:cNvSpPr>
            <a:spLocks noGrp="1"/>
          </p:cNvSpPr>
          <p:nvPr>
            <p:ph type="body" sz="quarter" idx="21" hasCustomPrompt="1"/>
          </p:nvPr>
        </p:nvSpPr>
        <p:spPr>
          <a:xfrm>
            <a:off x="6691452" y="3843119"/>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a:t>
            </a:r>
            <a:r>
              <a:rPr lang="en-GB" dirty="0" err="1"/>
              <a:t>headcccing</a:t>
            </a:r>
            <a:endParaRPr lang="en-US" dirty="0"/>
          </a:p>
        </p:txBody>
      </p:sp>
    </p:spTree>
    <p:extLst>
      <p:ext uri="{BB962C8B-B14F-4D97-AF65-F5344CB8AC3E}">
        <p14:creationId xmlns:p14="http://schemas.microsoft.com/office/powerpoint/2010/main" val="13877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B">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2908010"/>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451061" y="1523534"/>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451061" y="905011"/>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1</a:t>
            </a:r>
          </a:p>
        </p:txBody>
      </p:sp>
      <p:pic>
        <p:nvPicPr>
          <p:cNvPr id="12" name="Picture 11" descr="Background pattern&#10;&#10;Description automatically generated">
            <a:extLst>
              <a:ext uri="{FF2B5EF4-FFF2-40B4-BE49-F238E27FC236}">
                <a16:creationId xmlns:a16="http://schemas.microsoft.com/office/drawing/2014/main" id="{A085DA13-BE92-7349-94F7-D626C05ADE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79" t="21334" r="4379" b="23494"/>
          <a:stretch/>
        </p:blipFill>
        <p:spPr>
          <a:xfrm>
            <a:off x="6913349" y="2908010"/>
            <a:ext cx="5278651" cy="394999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B13373BD-2B60-B84B-BD44-7AF1536C41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7530" y="3210197"/>
            <a:ext cx="5491380" cy="2415057"/>
          </a:xfrm>
          <a:prstGeom prst="rect">
            <a:avLst/>
          </a:prstGeom>
        </p:spPr>
      </p:pic>
      <p:grpSp>
        <p:nvGrpSpPr>
          <p:cNvPr id="14" name="Group 13">
            <a:extLst>
              <a:ext uri="{FF2B5EF4-FFF2-40B4-BE49-F238E27FC236}">
                <a16:creationId xmlns:a16="http://schemas.microsoft.com/office/drawing/2014/main" id="{F14CCDB4-0B96-234A-B40D-C7014C966BC5}"/>
              </a:ext>
            </a:extLst>
          </p:cNvPr>
          <p:cNvGrpSpPr/>
          <p:nvPr userDrawn="1"/>
        </p:nvGrpSpPr>
        <p:grpSpPr>
          <a:xfrm>
            <a:off x="9456007" y="5836660"/>
            <a:ext cx="2735993" cy="679345"/>
            <a:chOff x="0" y="0"/>
            <a:chExt cx="2301694" cy="571500"/>
          </a:xfrm>
        </p:grpSpPr>
        <p:sp>
          <p:nvSpPr>
            <p:cNvPr id="15" name="Rectangle 14">
              <a:extLst>
                <a:ext uri="{FF2B5EF4-FFF2-40B4-BE49-F238E27FC236}">
                  <a16:creationId xmlns:a16="http://schemas.microsoft.com/office/drawing/2014/main" id="{DA290F49-107F-0F44-B4DF-1F631F4AB4C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0" name="Picture 19">
              <a:extLst>
                <a:ext uri="{FF2B5EF4-FFF2-40B4-BE49-F238E27FC236}">
                  <a16:creationId xmlns:a16="http://schemas.microsoft.com/office/drawing/2014/main" id="{D835D90F-1131-D449-B02E-EB8DFA97EC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1" name="Rectangle 20">
            <a:extLst>
              <a:ext uri="{FF2B5EF4-FFF2-40B4-BE49-F238E27FC236}">
                <a16:creationId xmlns:a16="http://schemas.microsoft.com/office/drawing/2014/main" id="{83F4E081-09FC-8C48-A9F7-94B5E2802484}"/>
              </a:ext>
            </a:extLst>
          </p:cNvPr>
          <p:cNvSpPr/>
          <p:nvPr userDrawn="1"/>
        </p:nvSpPr>
        <p:spPr>
          <a:xfrm>
            <a:off x="438668" y="5956440"/>
            <a:ext cx="6589536" cy="600164"/>
          </a:xfrm>
          <a:prstGeom prst="rect">
            <a:avLst/>
          </a:prstGeom>
        </p:spPr>
        <p:txBody>
          <a:bodyPr wrap="square">
            <a:spAutoFit/>
          </a:bodyPr>
          <a:lstStyle/>
          <a:p>
            <a:pPr algn="just">
              <a:tabLst>
                <a:tab pos="2865755" algn="ctr"/>
                <a:tab pos="5731510" algn="r"/>
              </a:tabLst>
            </a:pP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en-US" sz="1100" dirty="0" err="1">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programme</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 has been funded with support from the European Commission. The author is solely responsible for this publication (communication)</a:t>
            </a:r>
            <a:r>
              <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and the Commission accepts no responsibility for any use that may be made of the   information contained therein </a:t>
            </a:r>
            <a:r>
              <a:rPr lang="en-IE"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50675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3747522"/>
            <a:ext cx="6113604" cy="311047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096000" y="3745749"/>
            <a:ext cx="6113604" cy="311047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60244" y="3997235"/>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565092" y="399732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4" name="Text Placeholder 17">
            <a:extLst>
              <a:ext uri="{FF2B5EF4-FFF2-40B4-BE49-F238E27FC236}">
                <a16:creationId xmlns:a16="http://schemas.microsoft.com/office/drawing/2014/main" id="{D724955A-415A-9DD6-6EA1-747F29A816E5}"/>
              </a:ext>
            </a:extLst>
          </p:cNvPr>
          <p:cNvSpPr>
            <a:spLocks noGrp="1"/>
          </p:cNvSpPr>
          <p:nvPr>
            <p:ph type="body" sz="quarter" idx="18" hasCustomPrompt="1"/>
          </p:nvPr>
        </p:nvSpPr>
        <p:spPr>
          <a:xfrm>
            <a:off x="560244" y="4741633"/>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 name="Text Placeholder 17">
            <a:extLst>
              <a:ext uri="{FF2B5EF4-FFF2-40B4-BE49-F238E27FC236}">
                <a16:creationId xmlns:a16="http://schemas.microsoft.com/office/drawing/2014/main" id="{B892B47E-F8E6-9A41-C337-59BD1F424B8A}"/>
              </a:ext>
            </a:extLst>
          </p:cNvPr>
          <p:cNvSpPr>
            <a:spLocks noGrp="1"/>
          </p:cNvSpPr>
          <p:nvPr>
            <p:ph type="body" sz="quarter" idx="21" hasCustomPrompt="1"/>
          </p:nvPr>
        </p:nvSpPr>
        <p:spPr>
          <a:xfrm>
            <a:off x="6565092" y="4741633"/>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CFD65636-F3BF-DE6E-6678-F4DA0C325D6B}"/>
              </a:ext>
            </a:extLst>
          </p:cNvPr>
          <p:cNvSpPr/>
          <p:nvPr userDrawn="1"/>
        </p:nvSpPr>
        <p:spPr>
          <a:xfrm>
            <a:off x="2803491" y="890151"/>
            <a:ext cx="6571622" cy="2855598"/>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76D8E2EA-E347-ED5A-9929-60F83AA2D7B9}"/>
              </a:ext>
            </a:extLst>
          </p:cNvPr>
          <p:cNvSpPr>
            <a:spLocks noGrp="1"/>
          </p:cNvSpPr>
          <p:nvPr>
            <p:ph type="body" sz="quarter" idx="22" hasCustomPrompt="1"/>
          </p:nvPr>
        </p:nvSpPr>
        <p:spPr>
          <a:xfrm>
            <a:off x="3508290" y="1141725"/>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67AE5EE8-3F03-203C-44FB-16EF87DC9E70}"/>
              </a:ext>
            </a:extLst>
          </p:cNvPr>
          <p:cNvSpPr>
            <a:spLocks noGrp="1"/>
          </p:cNvSpPr>
          <p:nvPr>
            <p:ph type="body" sz="quarter" idx="23" hasCustomPrompt="1"/>
          </p:nvPr>
        </p:nvSpPr>
        <p:spPr>
          <a:xfrm>
            <a:off x="3508290" y="1886035"/>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18536839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17604" y="3188167"/>
            <a:ext cx="6113604" cy="3110478"/>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078396" y="3186394"/>
            <a:ext cx="6113604" cy="3110478"/>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42640" y="343788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547488" y="3437968"/>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4" name="Text Placeholder 17">
            <a:extLst>
              <a:ext uri="{FF2B5EF4-FFF2-40B4-BE49-F238E27FC236}">
                <a16:creationId xmlns:a16="http://schemas.microsoft.com/office/drawing/2014/main" id="{D724955A-415A-9DD6-6EA1-747F29A816E5}"/>
              </a:ext>
            </a:extLst>
          </p:cNvPr>
          <p:cNvSpPr>
            <a:spLocks noGrp="1"/>
          </p:cNvSpPr>
          <p:nvPr>
            <p:ph type="body" sz="quarter" idx="18" hasCustomPrompt="1"/>
          </p:nvPr>
        </p:nvSpPr>
        <p:spPr>
          <a:xfrm>
            <a:off x="542640"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 name="Text Placeholder 17">
            <a:extLst>
              <a:ext uri="{FF2B5EF4-FFF2-40B4-BE49-F238E27FC236}">
                <a16:creationId xmlns:a16="http://schemas.microsoft.com/office/drawing/2014/main" id="{B892B47E-F8E6-9A41-C337-59BD1F424B8A}"/>
              </a:ext>
            </a:extLst>
          </p:cNvPr>
          <p:cNvSpPr>
            <a:spLocks noGrp="1"/>
          </p:cNvSpPr>
          <p:nvPr>
            <p:ph type="body" sz="quarter" idx="21" hasCustomPrompt="1"/>
          </p:nvPr>
        </p:nvSpPr>
        <p:spPr>
          <a:xfrm>
            <a:off x="6547488"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CFD65636-F3BF-DE6E-6678-F4DA0C325D6B}"/>
              </a:ext>
            </a:extLst>
          </p:cNvPr>
          <p:cNvSpPr/>
          <p:nvPr userDrawn="1"/>
        </p:nvSpPr>
        <p:spPr>
          <a:xfrm>
            <a:off x="2785887" y="330796"/>
            <a:ext cx="6571622" cy="2855598"/>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76D8E2EA-E347-ED5A-9929-60F83AA2D7B9}"/>
              </a:ext>
            </a:extLst>
          </p:cNvPr>
          <p:cNvSpPr>
            <a:spLocks noGrp="1"/>
          </p:cNvSpPr>
          <p:nvPr>
            <p:ph type="body" sz="quarter" idx="22" hasCustomPrompt="1"/>
          </p:nvPr>
        </p:nvSpPr>
        <p:spPr>
          <a:xfrm>
            <a:off x="3490686" y="58237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67AE5EE8-3F03-203C-44FB-16EF87DC9E70}"/>
              </a:ext>
            </a:extLst>
          </p:cNvPr>
          <p:cNvSpPr>
            <a:spLocks noGrp="1"/>
          </p:cNvSpPr>
          <p:nvPr>
            <p:ph type="body" sz="quarter" idx="23" hasCustomPrompt="1"/>
          </p:nvPr>
        </p:nvSpPr>
        <p:spPr>
          <a:xfrm>
            <a:off x="3490686" y="1326680"/>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3484796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26407" y="1314782"/>
            <a:ext cx="12209605" cy="122393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35208" y="2538715"/>
            <a:ext cx="12209604" cy="1223933"/>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42640" y="343788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547488" y="3437968"/>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4" name="Text Placeholder 17">
            <a:extLst>
              <a:ext uri="{FF2B5EF4-FFF2-40B4-BE49-F238E27FC236}">
                <a16:creationId xmlns:a16="http://schemas.microsoft.com/office/drawing/2014/main" id="{D724955A-415A-9DD6-6EA1-747F29A816E5}"/>
              </a:ext>
            </a:extLst>
          </p:cNvPr>
          <p:cNvSpPr>
            <a:spLocks noGrp="1"/>
          </p:cNvSpPr>
          <p:nvPr>
            <p:ph type="body" sz="quarter" idx="18" hasCustomPrompt="1"/>
          </p:nvPr>
        </p:nvSpPr>
        <p:spPr>
          <a:xfrm>
            <a:off x="542640"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5" name="Text Placeholder 17">
            <a:extLst>
              <a:ext uri="{FF2B5EF4-FFF2-40B4-BE49-F238E27FC236}">
                <a16:creationId xmlns:a16="http://schemas.microsoft.com/office/drawing/2014/main" id="{B892B47E-F8E6-9A41-C337-59BD1F424B8A}"/>
              </a:ext>
            </a:extLst>
          </p:cNvPr>
          <p:cNvSpPr>
            <a:spLocks noGrp="1"/>
          </p:cNvSpPr>
          <p:nvPr>
            <p:ph type="body" sz="quarter" idx="21" hasCustomPrompt="1"/>
          </p:nvPr>
        </p:nvSpPr>
        <p:spPr>
          <a:xfrm>
            <a:off x="6547488" y="4182278"/>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CFD65636-F3BF-DE6E-6678-F4DA0C325D6B}"/>
              </a:ext>
            </a:extLst>
          </p:cNvPr>
          <p:cNvSpPr/>
          <p:nvPr userDrawn="1"/>
        </p:nvSpPr>
        <p:spPr>
          <a:xfrm>
            <a:off x="-17604" y="1"/>
            <a:ext cx="12192000" cy="132668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3">
            <a:extLst>
              <a:ext uri="{FF2B5EF4-FFF2-40B4-BE49-F238E27FC236}">
                <a16:creationId xmlns:a16="http://schemas.microsoft.com/office/drawing/2014/main" id="{76D8E2EA-E347-ED5A-9929-60F83AA2D7B9}"/>
              </a:ext>
            </a:extLst>
          </p:cNvPr>
          <p:cNvSpPr>
            <a:spLocks noGrp="1"/>
          </p:cNvSpPr>
          <p:nvPr>
            <p:ph type="body" sz="quarter" idx="22" hasCustomPrompt="1"/>
          </p:nvPr>
        </p:nvSpPr>
        <p:spPr>
          <a:xfrm>
            <a:off x="3490686" y="582370"/>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67AE5EE8-3F03-203C-44FB-16EF87DC9E70}"/>
              </a:ext>
            </a:extLst>
          </p:cNvPr>
          <p:cNvSpPr>
            <a:spLocks noGrp="1"/>
          </p:cNvSpPr>
          <p:nvPr>
            <p:ph type="body" sz="quarter" idx="23" hasCustomPrompt="1"/>
          </p:nvPr>
        </p:nvSpPr>
        <p:spPr>
          <a:xfrm>
            <a:off x="3490686" y="1326680"/>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Rectangle 19">
            <a:extLst>
              <a:ext uri="{FF2B5EF4-FFF2-40B4-BE49-F238E27FC236}">
                <a16:creationId xmlns:a16="http://schemas.microsoft.com/office/drawing/2014/main" id="{902CF8DE-4164-37E2-D6C3-4013E41258CE}"/>
              </a:ext>
            </a:extLst>
          </p:cNvPr>
          <p:cNvSpPr/>
          <p:nvPr userDrawn="1"/>
        </p:nvSpPr>
        <p:spPr>
          <a:xfrm>
            <a:off x="-35210" y="5077429"/>
            <a:ext cx="12209605" cy="122393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17">
            <a:extLst>
              <a:ext uri="{FF2B5EF4-FFF2-40B4-BE49-F238E27FC236}">
                <a16:creationId xmlns:a16="http://schemas.microsoft.com/office/drawing/2014/main" id="{C74CBAD6-C060-CE5F-B5BF-74D27FCFC322}"/>
              </a:ext>
            </a:extLst>
          </p:cNvPr>
          <p:cNvSpPr>
            <a:spLocks noGrp="1"/>
          </p:cNvSpPr>
          <p:nvPr>
            <p:ph type="body" sz="quarter" idx="26" hasCustomPrompt="1"/>
          </p:nvPr>
        </p:nvSpPr>
        <p:spPr>
          <a:xfrm>
            <a:off x="533837" y="7944925"/>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5" name="Text Placeholder 17">
            <a:extLst>
              <a:ext uri="{FF2B5EF4-FFF2-40B4-BE49-F238E27FC236}">
                <a16:creationId xmlns:a16="http://schemas.microsoft.com/office/drawing/2014/main" id="{05CA5A8F-B467-BBB8-9D16-3DD79DC4A79F}"/>
              </a:ext>
            </a:extLst>
          </p:cNvPr>
          <p:cNvSpPr>
            <a:spLocks noGrp="1"/>
          </p:cNvSpPr>
          <p:nvPr>
            <p:ph type="body" sz="quarter" idx="27" hasCustomPrompt="1"/>
          </p:nvPr>
        </p:nvSpPr>
        <p:spPr>
          <a:xfrm>
            <a:off x="6538685" y="7944925"/>
            <a:ext cx="4957908" cy="1680348"/>
          </a:xfrm>
        </p:spPr>
        <p:txBody>
          <a:bodyPr/>
          <a:lstStyle>
            <a:lvl1pPr marL="0" indent="0" algn="ctr">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Rectangle 25">
            <a:extLst>
              <a:ext uri="{FF2B5EF4-FFF2-40B4-BE49-F238E27FC236}">
                <a16:creationId xmlns:a16="http://schemas.microsoft.com/office/drawing/2014/main" id="{D93B65A7-E2BE-1BD3-2893-672CD22AE917}"/>
              </a:ext>
            </a:extLst>
          </p:cNvPr>
          <p:cNvSpPr/>
          <p:nvPr userDrawn="1"/>
        </p:nvSpPr>
        <p:spPr>
          <a:xfrm>
            <a:off x="-26407" y="3762648"/>
            <a:ext cx="12192000" cy="1326680"/>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3">
            <a:extLst>
              <a:ext uri="{FF2B5EF4-FFF2-40B4-BE49-F238E27FC236}">
                <a16:creationId xmlns:a16="http://schemas.microsoft.com/office/drawing/2014/main" id="{09CEEB8E-1F27-0E72-D0BF-B2DF80CF9566}"/>
              </a:ext>
            </a:extLst>
          </p:cNvPr>
          <p:cNvSpPr>
            <a:spLocks noGrp="1"/>
          </p:cNvSpPr>
          <p:nvPr>
            <p:ph type="body" sz="quarter" idx="28" hasCustomPrompt="1"/>
          </p:nvPr>
        </p:nvSpPr>
        <p:spPr>
          <a:xfrm>
            <a:off x="3481883" y="434501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25446412-15F1-C29A-E437-7D6A8A9F982A}"/>
              </a:ext>
            </a:extLst>
          </p:cNvPr>
          <p:cNvSpPr/>
          <p:nvPr userDrawn="1"/>
        </p:nvSpPr>
        <p:spPr>
          <a:xfrm>
            <a:off x="-35208" y="5630052"/>
            <a:ext cx="12209604" cy="1223933"/>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96582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4068" y="1619337"/>
            <a:ext cx="12165015" cy="5228647"/>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5319" y="2707991"/>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602" y="2076638"/>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83823" y="3566496"/>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403" y="2711087"/>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880" y="2079734"/>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28101" y="3569592"/>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5088" y="2694676"/>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9371" y="2063323"/>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53592" y="3553181"/>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9366" y="2697772"/>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649" y="2066419"/>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97870" y="3556277"/>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2" name="Picture 21" descr="Background pattern&#10;&#10;Description automatically generated">
            <a:extLst>
              <a:ext uri="{FF2B5EF4-FFF2-40B4-BE49-F238E27FC236}">
                <a16:creationId xmlns:a16="http://schemas.microsoft.com/office/drawing/2014/main" id="{9B7AA32D-C8AE-F34E-8CB1-A71A96409C0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0764" y="1467720"/>
            <a:ext cx="12181235" cy="4632645"/>
            <a:chOff x="0" y="4738255"/>
            <a:chExt cx="15877308"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4804220" y="255637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4808503" y="1925021"/>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4832724" y="3414879"/>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748498" y="255947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752781" y="1928117"/>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777002" y="3417975"/>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7818267" y="254615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7822550" y="1914802"/>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7846771" y="3404660"/>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2" name="Picture 21" descr="Background pattern&#10;&#10;Description automatically generated">
            <a:extLst>
              <a:ext uri="{FF2B5EF4-FFF2-40B4-BE49-F238E27FC236}">
                <a16:creationId xmlns:a16="http://schemas.microsoft.com/office/drawing/2014/main" id="{9B7AA32D-C8AE-F34E-8CB1-A71A96409C0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3" name="Group 22">
            <a:extLst>
              <a:ext uri="{FF2B5EF4-FFF2-40B4-BE49-F238E27FC236}">
                <a16:creationId xmlns:a16="http://schemas.microsoft.com/office/drawing/2014/main" id="{326AF3E1-C679-4748-BAEE-9510BFC2A8F9}"/>
              </a:ext>
            </a:extLst>
          </p:cNvPr>
          <p:cNvGrpSpPr/>
          <p:nvPr userDrawn="1"/>
        </p:nvGrpSpPr>
        <p:grpSpPr>
          <a:xfrm>
            <a:off x="4480947" y="6257070"/>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1C2B182-D34F-594D-859C-C6EA7B9EA4F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3BCDAA61-CF49-CE42-9A26-387BE72366D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7A77DDA1-DA86-5A41-8C12-2A17E1B4078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692912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0764" y="1467720"/>
            <a:ext cx="12181235" cy="5129369"/>
            <a:chOff x="0" y="4738255"/>
            <a:chExt cx="15877308"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4804220" y="255637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4808503" y="1925021"/>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4832724" y="3414879"/>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748498" y="255947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752781" y="1928117"/>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777002" y="3417975"/>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7818267" y="254615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7822550" y="1914802"/>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7846771" y="3404660"/>
            <a:ext cx="3024340" cy="177894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2" name="Picture 21" descr="Background pattern&#10;&#10;Description automatically generated">
            <a:extLst>
              <a:ext uri="{FF2B5EF4-FFF2-40B4-BE49-F238E27FC236}">
                <a16:creationId xmlns:a16="http://schemas.microsoft.com/office/drawing/2014/main" id="{9B7AA32D-C8AE-F34E-8CB1-A71A96409C0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3" name="Group 22">
            <a:extLst>
              <a:ext uri="{FF2B5EF4-FFF2-40B4-BE49-F238E27FC236}">
                <a16:creationId xmlns:a16="http://schemas.microsoft.com/office/drawing/2014/main" id="{326AF3E1-C679-4748-BAEE-9510BFC2A8F9}"/>
              </a:ext>
            </a:extLst>
          </p:cNvPr>
          <p:cNvGrpSpPr/>
          <p:nvPr userDrawn="1"/>
        </p:nvGrpSpPr>
        <p:grpSpPr>
          <a:xfrm>
            <a:off x="4480947" y="6257070"/>
            <a:ext cx="3144242" cy="374574"/>
            <a:chOff x="301128" y="6151084"/>
            <a:chExt cx="3144242" cy="374574"/>
          </a:xfrm>
        </p:grpSpPr>
        <p:pic>
          <p:nvPicPr>
            <p:cNvPr id="24" name="Picture 23" descr="Shape&#10;&#10;Description automatically generated with medium confidence">
              <a:extLst>
                <a:ext uri="{FF2B5EF4-FFF2-40B4-BE49-F238E27FC236}">
                  <a16:creationId xmlns:a16="http://schemas.microsoft.com/office/drawing/2014/main" id="{81C2B182-D34F-594D-859C-C6EA7B9EA4F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3BCDAA61-CF49-CE42-9A26-387BE72366D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7A77DDA1-DA86-5A41-8C12-2A17E1B4078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1859189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8201" y="1175336"/>
            <a:ext cx="12165015" cy="2721827"/>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37073" y="1945768"/>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41356" y="1314415"/>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03622"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8649" y="194886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4366" y="1317511"/>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35309" y="2388684"/>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06842" y="1932453"/>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11125" y="1301100"/>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6138" y="2375291"/>
            <a:ext cx="3024340" cy="1521872"/>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51120" y="1935549"/>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55403" y="1304196"/>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71525"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grpSp>
        <p:nvGrpSpPr>
          <p:cNvPr id="59" name="Group 58">
            <a:extLst>
              <a:ext uri="{FF2B5EF4-FFF2-40B4-BE49-F238E27FC236}">
                <a16:creationId xmlns:a16="http://schemas.microsoft.com/office/drawing/2014/main" id="{F7A9F7E2-4B9C-A793-EECD-E47519AB217E}"/>
              </a:ext>
            </a:extLst>
          </p:cNvPr>
          <p:cNvGrpSpPr/>
          <p:nvPr userDrawn="1"/>
        </p:nvGrpSpPr>
        <p:grpSpPr>
          <a:xfrm>
            <a:off x="10764" y="3907382"/>
            <a:ext cx="9799061" cy="2950618"/>
            <a:chOff x="0" y="4738255"/>
            <a:chExt cx="15877308" cy="5292436"/>
          </a:xfrm>
        </p:grpSpPr>
        <p:sp>
          <p:nvSpPr>
            <p:cNvPr id="60" name="Rectangle 59">
              <a:extLst>
                <a:ext uri="{FF2B5EF4-FFF2-40B4-BE49-F238E27FC236}">
                  <a16:creationId xmlns:a16="http://schemas.microsoft.com/office/drawing/2014/main" id="{857B92B9-9F02-B81E-59B6-745DB5A68C60}"/>
                </a:ext>
              </a:extLst>
            </p:cNvPr>
            <p:cNvSpPr/>
            <p:nvPr/>
          </p:nvSpPr>
          <p:spPr>
            <a:xfrm>
              <a:off x="0" y="4738255"/>
              <a:ext cx="5292436" cy="5292436"/>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A5E161B-73F8-4BBE-E0C9-2B94838FB257}"/>
                </a:ext>
              </a:extLst>
            </p:cNvPr>
            <p:cNvSpPr/>
            <p:nvPr/>
          </p:nvSpPr>
          <p:spPr>
            <a:xfrm>
              <a:off x="5292436" y="4738255"/>
              <a:ext cx="5292436" cy="5292436"/>
            </a:xfrm>
            <a:prstGeom prst="rect">
              <a:avLst/>
            </a:prstGeom>
            <a:solidFill>
              <a:srgbClr val="BAC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67460AE-CC97-DDA0-3AFD-650767B292E0}"/>
                </a:ext>
              </a:extLst>
            </p:cNvPr>
            <p:cNvSpPr/>
            <p:nvPr/>
          </p:nvSpPr>
          <p:spPr>
            <a:xfrm>
              <a:off x="10584872" y="4738255"/>
              <a:ext cx="5292436" cy="5292436"/>
            </a:xfrm>
            <a:prstGeom prst="rect">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Placeholder 17">
            <a:extLst>
              <a:ext uri="{FF2B5EF4-FFF2-40B4-BE49-F238E27FC236}">
                <a16:creationId xmlns:a16="http://schemas.microsoft.com/office/drawing/2014/main" id="{7E05B733-B5B2-FDFA-4D36-D205A6762646}"/>
              </a:ext>
            </a:extLst>
          </p:cNvPr>
          <p:cNvSpPr>
            <a:spLocks noGrp="1"/>
          </p:cNvSpPr>
          <p:nvPr>
            <p:ph type="body" sz="quarter" idx="30" hasCustomPrompt="1"/>
          </p:nvPr>
        </p:nvSpPr>
        <p:spPr>
          <a:xfrm>
            <a:off x="3039636" y="467781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65" name="Text Placeholder 23">
            <a:extLst>
              <a:ext uri="{FF2B5EF4-FFF2-40B4-BE49-F238E27FC236}">
                <a16:creationId xmlns:a16="http://schemas.microsoft.com/office/drawing/2014/main" id="{AB94F7A9-2DE1-B089-1DDC-FEF813C9FE0D}"/>
              </a:ext>
            </a:extLst>
          </p:cNvPr>
          <p:cNvSpPr>
            <a:spLocks noGrp="1"/>
          </p:cNvSpPr>
          <p:nvPr>
            <p:ph type="body" sz="quarter" idx="31" hasCustomPrompt="1"/>
          </p:nvPr>
        </p:nvSpPr>
        <p:spPr>
          <a:xfrm>
            <a:off x="3043919" y="4046461"/>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66" name="Text Placeholder 17">
            <a:extLst>
              <a:ext uri="{FF2B5EF4-FFF2-40B4-BE49-F238E27FC236}">
                <a16:creationId xmlns:a16="http://schemas.microsoft.com/office/drawing/2014/main" id="{202BE11B-427F-F9C0-754B-BABD7AD5DE9A}"/>
              </a:ext>
            </a:extLst>
          </p:cNvPr>
          <p:cNvSpPr>
            <a:spLocks noGrp="1"/>
          </p:cNvSpPr>
          <p:nvPr>
            <p:ph type="body" sz="quarter" idx="32" hasCustomPrompt="1"/>
          </p:nvPr>
        </p:nvSpPr>
        <p:spPr>
          <a:xfrm>
            <a:off x="3006185"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47FA7802-EA20-EFE6-6A98-DC0ED6A4F4BD}"/>
              </a:ext>
            </a:extLst>
          </p:cNvPr>
          <p:cNvSpPr>
            <a:spLocks noGrp="1"/>
          </p:cNvSpPr>
          <p:nvPr>
            <p:ph type="body" sz="quarter" idx="33" hasCustomPrompt="1"/>
          </p:nvPr>
        </p:nvSpPr>
        <p:spPr>
          <a:xfrm>
            <a:off x="-16086" y="468091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68" name="Text Placeholder 23">
            <a:extLst>
              <a:ext uri="{FF2B5EF4-FFF2-40B4-BE49-F238E27FC236}">
                <a16:creationId xmlns:a16="http://schemas.microsoft.com/office/drawing/2014/main" id="{C45BE3A3-DE0B-6636-A429-D58031A0D404}"/>
              </a:ext>
            </a:extLst>
          </p:cNvPr>
          <p:cNvSpPr>
            <a:spLocks noGrp="1"/>
          </p:cNvSpPr>
          <p:nvPr>
            <p:ph type="body" sz="quarter" idx="34" hasCustomPrompt="1"/>
          </p:nvPr>
        </p:nvSpPr>
        <p:spPr>
          <a:xfrm>
            <a:off x="-11803" y="4049557"/>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69" name="Text Placeholder 17">
            <a:extLst>
              <a:ext uri="{FF2B5EF4-FFF2-40B4-BE49-F238E27FC236}">
                <a16:creationId xmlns:a16="http://schemas.microsoft.com/office/drawing/2014/main" id="{F98D3E07-F1E2-285C-F707-37D3DA344CA0}"/>
              </a:ext>
            </a:extLst>
          </p:cNvPr>
          <p:cNvSpPr>
            <a:spLocks noGrp="1"/>
          </p:cNvSpPr>
          <p:nvPr>
            <p:ph type="body" sz="quarter" idx="35" hasCustomPrompt="1"/>
          </p:nvPr>
        </p:nvSpPr>
        <p:spPr>
          <a:xfrm>
            <a:off x="-32746" y="5120730"/>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E9B32541-E561-421A-F1CD-25E0E908E84D}"/>
              </a:ext>
            </a:extLst>
          </p:cNvPr>
          <p:cNvSpPr>
            <a:spLocks noGrp="1"/>
          </p:cNvSpPr>
          <p:nvPr>
            <p:ph type="body" sz="quarter" idx="39" hasCustomPrompt="1"/>
          </p:nvPr>
        </p:nvSpPr>
        <p:spPr>
          <a:xfrm>
            <a:off x="6053683" y="466759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74" name="Text Placeholder 23">
            <a:extLst>
              <a:ext uri="{FF2B5EF4-FFF2-40B4-BE49-F238E27FC236}">
                <a16:creationId xmlns:a16="http://schemas.microsoft.com/office/drawing/2014/main" id="{AB9B056C-54B4-8C1B-0189-ABF6B6CADDB7}"/>
              </a:ext>
            </a:extLst>
          </p:cNvPr>
          <p:cNvSpPr>
            <a:spLocks noGrp="1"/>
          </p:cNvSpPr>
          <p:nvPr>
            <p:ph type="body" sz="quarter" idx="40" hasCustomPrompt="1"/>
          </p:nvPr>
        </p:nvSpPr>
        <p:spPr>
          <a:xfrm>
            <a:off x="6057966" y="4036242"/>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75" name="Text Placeholder 17">
            <a:extLst>
              <a:ext uri="{FF2B5EF4-FFF2-40B4-BE49-F238E27FC236}">
                <a16:creationId xmlns:a16="http://schemas.microsoft.com/office/drawing/2014/main" id="{BD3AF571-BFFC-27A4-7B87-088330B07D88}"/>
              </a:ext>
            </a:extLst>
          </p:cNvPr>
          <p:cNvSpPr>
            <a:spLocks noGrp="1"/>
          </p:cNvSpPr>
          <p:nvPr>
            <p:ph type="body" sz="quarter" idx="41" hasCustomPrompt="1"/>
          </p:nvPr>
        </p:nvSpPr>
        <p:spPr>
          <a:xfrm>
            <a:off x="6074088"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3556236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8201" y="1175336"/>
            <a:ext cx="12165015" cy="2721827"/>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3AA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37073" y="1945768"/>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41356" y="1314415"/>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03622"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18649" y="194886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14366" y="1317511"/>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35309" y="2388684"/>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06842" y="1932453"/>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11125" y="1301100"/>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6138" y="2375291"/>
            <a:ext cx="3024340" cy="1521872"/>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51120" y="1935549"/>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55403" y="1304196"/>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71525" y="2413967"/>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grpSp>
        <p:nvGrpSpPr>
          <p:cNvPr id="59" name="Group 58">
            <a:extLst>
              <a:ext uri="{FF2B5EF4-FFF2-40B4-BE49-F238E27FC236}">
                <a16:creationId xmlns:a16="http://schemas.microsoft.com/office/drawing/2014/main" id="{F7A9F7E2-4B9C-A793-EECD-E47519AB217E}"/>
              </a:ext>
            </a:extLst>
          </p:cNvPr>
          <p:cNvGrpSpPr/>
          <p:nvPr userDrawn="1"/>
        </p:nvGrpSpPr>
        <p:grpSpPr>
          <a:xfrm>
            <a:off x="10764" y="3907382"/>
            <a:ext cx="12165015" cy="2950618"/>
            <a:chOff x="0" y="4738255"/>
            <a:chExt cx="21169744" cy="5292436"/>
          </a:xfrm>
        </p:grpSpPr>
        <p:sp>
          <p:nvSpPr>
            <p:cNvPr id="60" name="Rectangle 59">
              <a:extLst>
                <a:ext uri="{FF2B5EF4-FFF2-40B4-BE49-F238E27FC236}">
                  <a16:creationId xmlns:a16="http://schemas.microsoft.com/office/drawing/2014/main" id="{857B92B9-9F02-B81E-59B6-745DB5A68C60}"/>
                </a:ext>
              </a:extLst>
            </p:cNvPr>
            <p:cNvSpPr/>
            <p:nvPr/>
          </p:nvSpPr>
          <p:spPr>
            <a:xfrm>
              <a:off x="0" y="4738255"/>
              <a:ext cx="5292436" cy="5292436"/>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A5E161B-73F8-4BBE-E0C9-2B94838FB257}"/>
                </a:ext>
              </a:extLst>
            </p:cNvPr>
            <p:cNvSpPr/>
            <p:nvPr/>
          </p:nvSpPr>
          <p:spPr>
            <a:xfrm>
              <a:off x="5292436" y="4738255"/>
              <a:ext cx="5292436" cy="5292436"/>
            </a:xfrm>
            <a:prstGeom prst="rect">
              <a:avLst/>
            </a:prstGeom>
            <a:solidFill>
              <a:srgbClr val="BAC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67460AE-CC97-DDA0-3AFD-650767B292E0}"/>
                </a:ext>
              </a:extLst>
            </p:cNvPr>
            <p:cNvSpPr/>
            <p:nvPr/>
          </p:nvSpPr>
          <p:spPr>
            <a:xfrm>
              <a:off x="10584872" y="4738255"/>
              <a:ext cx="5292436" cy="5292436"/>
            </a:xfrm>
            <a:prstGeom prst="rect">
              <a:avLst/>
            </a:pr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D352329-08FF-628B-DF7A-31DD6972EEC1}"/>
                </a:ext>
              </a:extLst>
            </p:cNvPr>
            <p:cNvSpPr/>
            <p:nvPr/>
          </p:nvSpPr>
          <p:spPr>
            <a:xfrm>
              <a:off x="15877308" y="4738255"/>
              <a:ext cx="5292436" cy="5292436"/>
            </a:xfrm>
            <a:prstGeom prst="rect">
              <a:avLst/>
            </a:prstGeom>
            <a:solidFill>
              <a:srgbClr val="F9C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 Placeholder 17">
            <a:extLst>
              <a:ext uri="{FF2B5EF4-FFF2-40B4-BE49-F238E27FC236}">
                <a16:creationId xmlns:a16="http://schemas.microsoft.com/office/drawing/2014/main" id="{7E05B733-B5B2-FDFA-4D36-D205A6762646}"/>
              </a:ext>
            </a:extLst>
          </p:cNvPr>
          <p:cNvSpPr>
            <a:spLocks noGrp="1"/>
          </p:cNvSpPr>
          <p:nvPr>
            <p:ph type="body" sz="quarter" idx="30" hasCustomPrompt="1"/>
          </p:nvPr>
        </p:nvSpPr>
        <p:spPr>
          <a:xfrm>
            <a:off x="3039636" y="4677814"/>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65" name="Text Placeholder 23">
            <a:extLst>
              <a:ext uri="{FF2B5EF4-FFF2-40B4-BE49-F238E27FC236}">
                <a16:creationId xmlns:a16="http://schemas.microsoft.com/office/drawing/2014/main" id="{AB94F7A9-2DE1-B089-1DDC-FEF813C9FE0D}"/>
              </a:ext>
            </a:extLst>
          </p:cNvPr>
          <p:cNvSpPr>
            <a:spLocks noGrp="1"/>
          </p:cNvSpPr>
          <p:nvPr>
            <p:ph type="body" sz="quarter" idx="31" hasCustomPrompt="1"/>
          </p:nvPr>
        </p:nvSpPr>
        <p:spPr>
          <a:xfrm>
            <a:off x="3043919" y="4046461"/>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66" name="Text Placeholder 17">
            <a:extLst>
              <a:ext uri="{FF2B5EF4-FFF2-40B4-BE49-F238E27FC236}">
                <a16:creationId xmlns:a16="http://schemas.microsoft.com/office/drawing/2014/main" id="{202BE11B-427F-F9C0-754B-BABD7AD5DE9A}"/>
              </a:ext>
            </a:extLst>
          </p:cNvPr>
          <p:cNvSpPr>
            <a:spLocks noGrp="1"/>
          </p:cNvSpPr>
          <p:nvPr>
            <p:ph type="body" sz="quarter" idx="32" hasCustomPrompt="1"/>
          </p:nvPr>
        </p:nvSpPr>
        <p:spPr>
          <a:xfrm>
            <a:off x="3006185"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47FA7802-EA20-EFE6-6A98-DC0ED6A4F4BD}"/>
              </a:ext>
            </a:extLst>
          </p:cNvPr>
          <p:cNvSpPr>
            <a:spLocks noGrp="1"/>
          </p:cNvSpPr>
          <p:nvPr>
            <p:ph type="body" sz="quarter" idx="33" hasCustomPrompt="1"/>
          </p:nvPr>
        </p:nvSpPr>
        <p:spPr>
          <a:xfrm>
            <a:off x="-16086" y="4680910"/>
            <a:ext cx="3024340" cy="442916"/>
          </a:xfrm>
        </p:spPr>
        <p:txBody>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68" name="Text Placeholder 23">
            <a:extLst>
              <a:ext uri="{FF2B5EF4-FFF2-40B4-BE49-F238E27FC236}">
                <a16:creationId xmlns:a16="http://schemas.microsoft.com/office/drawing/2014/main" id="{C45BE3A3-DE0B-6636-A429-D58031A0D404}"/>
              </a:ext>
            </a:extLst>
          </p:cNvPr>
          <p:cNvSpPr>
            <a:spLocks noGrp="1"/>
          </p:cNvSpPr>
          <p:nvPr>
            <p:ph type="body" sz="quarter" idx="34" hasCustomPrompt="1"/>
          </p:nvPr>
        </p:nvSpPr>
        <p:spPr>
          <a:xfrm>
            <a:off x="-11803" y="4049557"/>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69" name="Text Placeholder 17">
            <a:extLst>
              <a:ext uri="{FF2B5EF4-FFF2-40B4-BE49-F238E27FC236}">
                <a16:creationId xmlns:a16="http://schemas.microsoft.com/office/drawing/2014/main" id="{F98D3E07-F1E2-285C-F707-37D3DA344CA0}"/>
              </a:ext>
            </a:extLst>
          </p:cNvPr>
          <p:cNvSpPr>
            <a:spLocks noGrp="1"/>
          </p:cNvSpPr>
          <p:nvPr>
            <p:ph type="body" sz="quarter" idx="35" hasCustomPrompt="1"/>
          </p:nvPr>
        </p:nvSpPr>
        <p:spPr>
          <a:xfrm>
            <a:off x="-32746" y="5120730"/>
            <a:ext cx="3024340" cy="1502625"/>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0" name="Text Placeholder 17">
            <a:extLst>
              <a:ext uri="{FF2B5EF4-FFF2-40B4-BE49-F238E27FC236}">
                <a16:creationId xmlns:a16="http://schemas.microsoft.com/office/drawing/2014/main" id="{892D8D79-6384-66F7-AF62-274CB5BB00AE}"/>
              </a:ext>
            </a:extLst>
          </p:cNvPr>
          <p:cNvSpPr>
            <a:spLocks noGrp="1"/>
          </p:cNvSpPr>
          <p:nvPr>
            <p:ph type="body" sz="quarter" idx="36" hasCustomPrompt="1"/>
          </p:nvPr>
        </p:nvSpPr>
        <p:spPr>
          <a:xfrm>
            <a:off x="9109405" y="4664499"/>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71" name="Text Placeholder 23">
            <a:extLst>
              <a:ext uri="{FF2B5EF4-FFF2-40B4-BE49-F238E27FC236}">
                <a16:creationId xmlns:a16="http://schemas.microsoft.com/office/drawing/2014/main" id="{0FF6F375-44D6-2504-B2AD-28ECE7430E51}"/>
              </a:ext>
            </a:extLst>
          </p:cNvPr>
          <p:cNvSpPr>
            <a:spLocks noGrp="1"/>
          </p:cNvSpPr>
          <p:nvPr>
            <p:ph type="body" sz="quarter" idx="37" hasCustomPrompt="1"/>
          </p:nvPr>
        </p:nvSpPr>
        <p:spPr>
          <a:xfrm>
            <a:off x="9113688" y="4033146"/>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72" name="Text Placeholder 17">
            <a:extLst>
              <a:ext uri="{FF2B5EF4-FFF2-40B4-BE49-F238E27FC236}">
                <a16:creationId xmlns:a16="http://schemas.microsoft.com/office/drawing/2014/main" id="{FEB78C00-B55F-604D-8439-DEE8A6DF4DF4}"/>
              </a:ext>
            </a:extLst>
          </p:cNvPr>
          <p:cNvSpPr>
            <a:spLocks noGrp="1"/>
          </p:cNvSpPr>
          <p:nvPr>
            <p:ph type="body" sz="quarter" idx="38" hasCustomPrompt="1"/>
          </p:nvPr>
        </p:nvSpPr>
        <p:spPr>
          <a:xfrm>
            <a:off x="9138701" y="5107337"/>
            <a:ext cx="3024340" cy="1521872"/>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E9B32541-E561-421A-F1CD-25E0E908E84D}"/>
              </a:ext>
            </a:extLst>
          </p:cNvPr>
          <p:cNvSpPr>
            <a:spLocks noGrp="1"/>
          </p:cNvSpPr>
          <p:nvPr>
            <p:ph type="body" sz="quarter" idx="39" hasCustomPrompt="1"/>
          </p:nvPr>
        </p:nvSpPr>
        <p:spPr>
          <a:xfrm>
            <a:off x="6053683" y="4667595"/>
            <a:ext cx="3024340" cy="44291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74" name="Text Placeholder 23">
            <a:extLst>
              <a:ext uri="{FF2B5EF4-FFF2-40B4-BE49-F238E27FC236}">
                <a16:creationId xmlns:a16="http://schemas.microsoft.com/office/drawing/2014/main" id="{AB9B056C-54B4-8C1B-0189-ABF6B6CADDB7}"/>
              </a:ext>
            </a:extLst>
          </p:cNvPr>
          <p:cNvSpPr>
            <a:spLocks noGrp="1"/>
          </p:cNvSpPr>
          <p:nvPr>
            <p:ph type="body" sz="quarter" idx="40" hasCustomPrompt="1"/>
          </p:nvPr>
        </p:nvSpPr>
        <p:spPr>
          <a:xfrm>
            <a:off x="6057966" y="4036242"/>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75" name="Text Placeholder 17">
            <a:extLst>
              <a:ext uri="{FF2B5EF4-FFF2-40B4-BE49-F238E27FC236}">
                <a16:creationId xmlns:a16="http://schemas.microsoft.com/office/drawing/2014/main" id="{BD3AF571-BFFC-27A4-7B87-088330B07D88}"/>
              </a:ext>
            </a:extLst>
          </p:cNvPr>
          <p:cNvSpPr>
            <a:spLocks noGrp="1"/>
          </p:cNvSpPr>
          <p:nvPr>
            <p:ph type="body" sz="quarter" idx="41" hasCustomPrompt="1"/>
          </p:nvPr>
        </p:nvSpPr>
        <p:spPr>
          <a:xfrm>
            <a:off x="6074088" y="5146013"/>
            <a:ext cx="3024340" cy="1483196"/>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2868297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14760" y="1397635"/>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57859" y="1439070"/>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37787" y="1443935"/>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79220" y="1485370"/>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59C3B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34778" y="1450185"/>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81896" y="1491620"/>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45657" y="4003505"/>
            <a:ext cx="2061046" cy="1706886"/>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68119" y="4003505"/>
            <a:ext cx="2061046" cy="1706886"/>
          </a:xfrm>
        </p:spPr>
        <p:txBody>
          <a:bodyPr/>
          <a:lstStyle>
            <a:lvl1pPr algn="ctr">
              <a:buNone/>
              <a:defRPr sz="2000" b="0" i="0" spc="0">
                <a:solidFill>
                  <a:srgbClr val="595A59"/>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68477" y="4003505"/>
            <a:ext cx="2061046" cy="1706886"/>
          </a:xfrm>
        </p:spPr>
        <p:txBody>
          <a:bodyPr/>
          <a:lstStyle>
            <a:lvl1pPr algn="ctr">
              <a:buNone/>
              <a:defRPr sz="2000" b="0" i="0" spc="0">
                <a:solidFill>
                  <a:srgbClr val="595A59"/>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669955"/>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14" name="Picture 13" descr="Background pattern&#10;&#10;Description automatically generated">
            <a:extLst>
              <a:ext uri="{FF2B5EF4-FFF2-40B4-BE49-F238E27FC236}">
                <a16:creationId xmlns:a16="http://schemas.microsoft.com/office/drawing/2014/main" id="{DFDF2DE7-B422-D04E-901E-F7FA328C54C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5" name="Group 14">
            <a:extLst>
              <a:ext uri="{FF2B5EF4-FFF2-40B4-BE49-F238E27FC236}">
                <a16:creationId xmlns:a16="http://schemas.microsoft.com/office/drawing/2014/main" id="{C040BCDB-D8E7-8F45-B236-337ECF1F441B}"/>
              </a:ext>
            </a:extLst>
          </p:cNvPr>
          <p:cNvGrpSpPr/>
          <p:nvPr userDrawn="1"/>
        </p:nvGrpSpPr>
        <p:grpSpPr>
          <a:xfrm>
            <a:off x="4480947" y="6257070"/>
            <a:ext cx="3144242" cy="374574"/>
            <a:chOff x="301128" y="6151084"/>
            <a:chExt cx="3144242" cy="374574"/>
          </a:xfrm>
        </p:grpSpPr>
        <p:pic>
          <p:nvPicPr>
            <p:cNvPr id="16" name="Picture 15" descr="Shape&#10;&#10;Description automatically generated with medium confidence">
              <a:extLst>
                <a:ext uri="{FF2B5EF4-FFF2-40B4-BE49-F238E27FC236}">
                  <a16:creationId xmlns:a16="http://schemas.microsoft.com/office/drawing/2014/main" id="{97FEBD70-5E7B-C14A-91D6-7F03CB0411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A734B6A7-3279-F54C-AFF7-6E9E028CB47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F05A5859-E4C3-D548-A7FA-37174A7916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77376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77376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77376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77376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1442322"/>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77376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0" name="Picture 19" descr="Background pattern&#10;&#10;Description automatically generated">
            <a:extLst>
              <a:ext uri="{FF2B5EF4-FFF2-40B4-BE49-F238E27FC236}">
                <a16:creationId xmlns:a16="http://schemas.microsoft.com/office/drawing/2014/main" id="{A9B9AD4A-61C0-2543-9955-1FD63CACEFA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C">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11884BB-997E-344B-8413-D683F57FB3A0}"/>
              </a:ext>
            </a:extLst>
          </p:cNvPr>
          <p:cNvSpPr/>
          <p:nvPr userDrawn="1"/>
        </p:nvSpPr>
        <p:spPr>
          <a:xfrm>
            <a:off x="1" y="3216492"/>
            <a:ext cx="7588332" cy="2448983"/>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1" name="Picture 10" descr="A picture containing text&#10;&#10;Description automatically generated">
            <a:extLst>
              <a:ext uri="{FF2B5EF4-FFF2-40B4-BE49-F238E27FC236}">
                <a16:creationId xmlns:a16="http://schemas.microsoft.com/office/drawing/2014/main" id="{7FC8D39A-AD8A-D84D-B4D3-5FC3D11092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207" y="618245"/>
            <a:ext cx="5768471" cy="2536919"/>
          </a:xfrm>
          <a:prstGeom prst="rect">
            <a:avLst/>
          </a:prstGeom>
        </p:spPr>
      </p:pic>
      <p:sp>
        <p:nvSpPr>
          <p:cNvPr id="12" name="Text Placeholder 23">
            <a:extLst>
              <a:ext uri="{FF2B5EF4-FFF2-40B4-BE49-F238E27FC236}">
                <a16:creationId xmlns:a16="http://schemas.microsoft.com/office/drawing/2014/main" id="{325E3A2F-3B31-374C-8F7E-1CEDCD0B0F45}"/>
              </a:ext>
            </a:extLst>
          </p:cNvPr>
          <p:cNvSpPr>
            <a:spLocks noGrp="1"/>
          </p:cNvSpPr>
          <p:nvPr>
            <p:ph type="body" sz="quarter" idx="15" hasCustomPrompt="1"/>
          </p:nvPr>
        </p:nvSpPr>
        <p:spPr>
          <a:xfrm>
            <a:off x="817349" y="4334105"/>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DAE6BF58-63A1-9E49-ABC8-7ED221E4AFE0}"/>
              </a:ext>
            </a:extLst>
          </p:cNvPr>
          <p:cNvSpPr>
            <a:spLocks noGrp="1"/>
          </p:cNvSpPr>
          <p:nvPr>
            <p:ph type="body" sz="quarter" idx="16" hasCustomPrompt="1"/>
          </p:nvPr>
        </p:nvSpPr>
        <p:spPr>
          <a:xfrm>
            <a:off x="817349" y="3715582"/>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pic>
        <p:nvPicPr>
          <p:cNvPr id="15" name="Picture 14" descr="Background pattern&#10;&#10;Description automatically generated">
            <a:extLst>
              <a:ext uri="{FF2B5EF4-FFF2-40B4-BE49-F238E27FC236}">
                <a16:creationId xmlns:a16="http://schemas.microsoft.com/office/drawing/2014/main" id="{B36D93A7-1507-064F-8819-990C75B465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814" t="19121" r="22819" b="-6116"/>
          <a:stretch/>
        </p:blipFill>
        <p:spPr>
          <a:xfrm>
            <a:off x="7883236" y="0"/>
            <a:ext cx="4308763" cy="5844179"/>
          </a:xfrm>
          <a:prstGeom prst="rect">
            <a:avLst/>
          </a:prstGeom>
        </p:spPr>
      </p:pic>
      <p:grpSp>
        <p:nvGrpSpPr>
          <p:cNvPr id="23" name="Group 22">
            <a:extLst>
              <a:ext uri="{FF2B5EF4-FFF2-40B4-BE49-F238E27FC236}">
                <a16:creationId xmlns:a16="http://schemas.microsoft.com/office/drawing/2014/main" id="{015CF2B6-71B6-C144-97B3-85B654F2E8E5}"/>
              </a:ext>
            </a:extLst>
          </p:cNvPr>
          <p:cNvGrpSpPr/>
          <p:nvPr userDrawn="1"/>
        </p:nvGrpSpPr>
        <p:grpSpPr>
          <a:xfrm>
            <a:off x="9274983" y="5918985"/>
            <a:ext cx="2735993" cy="679345"/>
            <a:chOff x="0" y="0"/>
            <a:chExt cx="2301694" cy="571500"/>
          </a:xfrm>
        </p:grpSpPr>
        <p:sp>
          <p:nvSpPr>
            <p:cNvPr id="24" name="Rectangle 23">
              <a:extLst>
                <a:ext uri="{FF2B5EF4-FFF2-40B4-BE49-F238E27FC236}">
                  <a16:creationId xmlns:a16="http://schemas.microsoft.com/office/drawing/2014/main" id="{79643032-E2A4-D844-9FD2-5E25AFF84D9C}"/>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5" name="Picture 24">
              <a:extLst>
                <a:ext uri="{FF2B5EF4-FFF2-40B4-BE49-F238E27FC236}">
                  <a16:creationId xmlns:a16="http://schemas.microsoft.com/office/drawing/2014/main" id="{4F47FE63-EE52-1F4E-9D94-414C091128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6" name="Rectangle 25">
            <a:extLst>
              <a:ext uri="{FF2B5EF4-FFF2-40B4-BE49-F238E27FC236}">
                <a16:creationId xmlns:a16="http://schemas.microsoft.com/office/drawing/2014/main" id="{2EF4846B-42E7-5548-94E9-53B497BB9DE9}"/>
              </a:ext>
            </a:extLst>
          </p:cNvPr>
          <p:cNvSpPr/>
          <p:nvPr userDrawn="1"/>
        </p:nvSpPr>
        <p:spPr>
          <a:xfrm>
            <a:off x="701913" y="5958576"/>
            <a:ext cx="6589536" cy="600164"/>
          </a:xfrm>
          <a:prstGeom prst="rect">
            <a:avLst/>
          </a:prstGeom>
        </p:spPr>
        <p:txBody>
          <a:bodyPr wrap="square">
            <a:spAutoFit/>
          </a:bodyPr>
          <a:lstStyle/>
          <a:p>
            <a:pPr algn="just">
              <a:tabLst>
                <a:tab pos="2865755" algn="ctr"/>
                <a:tab pos="5731510" algn="r"/>
              </a:tabLst>
            </a:pP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en-US" sz="1100" dirty="0" err="1">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programme</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 has been funded with support from the European Commission. The author is solely responsible for this publication (communication)</a:t>
            </a:r>
            <a:r>
              <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and the Commission accepts no responsibility for any use that may be made of the   information contained therein </a:t>
            </a:r>
            <a:r>
              <a:rPr lang="en-IE" sz="1100" dirty="0">
                <a:solidFill>
                  <a:srgbClr val="595A59"/>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rgbClr val="595A5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79323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1" y="2902370"/>
            <a:ext cx="2340880" cy="3197995"/>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719382" y="2902370"/>
            <a:ext cx="2174902" cy="3188489"/>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2902370"/>
            <a:ext cx="2131270" cy="3188489"/>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366367" y="2902370"/>
            <a:ext cx="2244362" cy="3206449"/>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793758" y="2884410"/>
            <a:ext cx="2244362" cy="3206449"/>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225351" y="474253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543460" y="473628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pic>
        <p:nvPicPr>
          <p:cNvPr id="20" name="Picture 19" descr="Background pattern&#10;&#10;Description automatically generated">
            <a:extLst>
              <a:ext uri="{FF2B5EF4-FFF2-40B4-BE49-F238E27FC236}">
                <a16:creationId xmlns:a16="http://schemas.microsoft.com/office/drawing/2014/main" id="{9F42FD05-A835-0F49-B763-180CD8F99CD0}"/>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1" name="Group 20">
            <a:extLst>
              <a:ext uri="{FF2B5EF4-FFF2-40B4-BE49-F238E27FC236}">
                <a16:creationId xmlns:a16="http://schemas.microsoft.com/office/drawing/2014/main" id="{26A4E538-0F3B-8E49-8D92-77B70D92F030}"/>
              </a:ext>
            </a:extLst>
          </p:cNvPr>
          <p:cNvGrpSpPr/>
          <p:nvPr userDrawn="1"/>
        </p:nvGrpSpPr>
        <p:grpSpPr>
          <a:xfrm>
            <a:off x="4480947" y="6257070"/>
            <a:ext cx="3144242" cy="374574"/>
            <a:chOff x="301128" y="6151084"/>
            <a:chExt cx="3144242" cy="374574"/>
          </a:xfrm>
        </p:grpSpPr>
        <p:pic>
          <p:nvPicPr>
            <p:cNvPr id="22" name="Picture 21" descr="Shape&#10;&#10;Description automatically generated with medium confidence">
              <a:extLst>
                <a:ext uri="{FF2B5EF4-FFF2-40B4-BE49-F238E27FC236}">
                  <a16:creationId xmlns:a16="http://schemas.microsoft.com/office/drawing/2014/main" id="{B01746DB-6733-EF4A-97E8-B81FDCBF8AC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2F775010-5534-1C41-A2CB-FA305565AC5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84CF8697-FDF1-5B4D-BA62-705F8E7C001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0" y="2361364"/>
            <a:ext cx="2989824" cy="413709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420767" y="2361364"/>
            <a:ext cx="2880767" cy="413709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4D4D4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463085" y="2361363"/>
            <a:ext cx="2692241" cy="413709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3AA091"/>
          </a:solidFill>
          <a:ln w="9525" cap="flat">
            <a:noFill/>
            <a:bevel/>
            <a:headEnd/>
            <a:tailEnd/>
          </a:ln>
          <a:effectLst/>
        </p:spPr>
        <p:txBody>
          <a:bodyPr wrap="none" anchor="ctr"/>
          <a:lstStyle/>
          <a:p>
            <a:endParaRPr lang="en-US" dirty="0"/>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45879" y="2361363"/>
            <a:ext cx="2692241" cy="4137091"/>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solidFill>
              <a:srgbClr val="F27954"/>
            </a:solid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909393" y="4733031"/>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2652922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0" y="1349406"/>
            <a:ext cx="2796283" cy="5149048"/>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420768" y="1349407"/>
            <a:ext cx="2796282" cy="5149048"/>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4D4D4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571967" y="1349406"/>
            <a:ext cx="2583359" cy="5149048"/>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3AA091"/>
          </a:solidFill>
          <a:ln w="9525" cap="flat">
            <a:noFill/>
            <a:bevel/>
            <a:headEnd/>
            <a:tailEnd/>
          </a:ln>
          <a:effectLst/>
        </p:spPr>
        <p:txBody>
          <a:bodyPr wrap="none" anchor="ctr"/>
          <a:lstStyle/>
          <a:p>
            <a:endParaRPr lang="en-US" dirty="0"/>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45879" y="1349406"/>
            <a:ext cx="2692241" cy="5149048"/>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solidFill>
              <a:srgbClr val="F27954"/>
            </a:solid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909393" y="4733031"/>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25199100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240390" y="1846556"/>
            <a:ext cx="2796283" cy="4651898"/>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3420768" y="1856063"/>
            <a:ext cx="2796282" cy="4642391"/>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4D4D4D"/>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6571967" y="1846556"/>
            <a:ext cx="2583359" cy="4651898"/>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3AA091"/>
          </a:solidFill>
          <a:ln w="9525" cap="flat">
            <a:noFill/>
            <a:bevel/>
            <a:headEnd/>
            <a:tailEnd/>
          </a:ln>
          <a:effectLst/>
        </p:spPr>
        <p:txBody>
          <a:bodyPr wrap="none" anchor="ctr"/>
          <a:lstStyle/>
          <a:p>
            <a:endParaRPr lang="en-US" dirty="0"/>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45879" y="1846556"/>
            <a:ext cx="2692241" cy="4651898"/>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w="9525" cap="flat">
            <a:solidFill>
              <a:srgbClr val="F27954"/>
            </a:solid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414826" y="475724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846121" y="475099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6909393" y="4733031"/>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955308" y="4733031"/>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Tree>
    <p:extLst>
      <p:ext uri="{BB962C8B-B14F-4D97-AF65-F5344CB8AC3E}">
        <p14:creationId xmlns:p14="http://schemas.microsoft.com/office/powerpoint/2010/main" val="12861462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947279" y="1887157"/>
            <a:ext cx="9327612" cy="2798187"/>
            <a:chOff x="1875859" y="4907106"/>
            <a:chExt cx="19467076"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F9C5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455901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225117" y="1948195"/>
            <a:ext cx="11256886" cy="2798187"/>
            <a:chOff x="1875856" y="4907106"/>
            <a:chExt cx="19467079"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F9C5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6" y="4984003"/>
              <a:ext cx="4390332" cy="4554600"/>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10030722" y="4984003"/>
              <a:ext cx="4316207" cy="4477703"/>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spTree>
    <p:extLst>
      <p:ext uri="{BB962C8B-B14F-4D97-AF65-F5344CB8AC3E}">
        <p14:creationId xmlns:p14="http://schemas.microsoft.com/office/powerpoint/2010/main" val="28626150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952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6C0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279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33160"/>
            <a:ext cx="1732731"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6" name="Picture 25" descr="Background pattern&#10;&#10;Description automatically generated">
            <a:extLst>
              <a:ext uri="{FF2B5EF4-FFF2-40B4-BE49-F238E27FC236}">
                <a16:creationId xmlns:a16="http://schemas.microsoft.com/office/drawing/2014/main" id="{3A2E17B6-0C83-4A41-9329-18B37C169E46}"/>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7" name="Group 26">
            <a:extLst>
              <a:ext uri="{FF2B5EF4-FFF2-40B4-BE49-F238E27FC236}">
                <a16:creationId xmlns:a16="http://schemas.microsoft.com/office/drawing/2014/main" id="{AFD3A573-F4E4-B140-9727-FAA9C7F1CA0A}"/>
              </a:ext>
            </a:extLst>
          </p:cNvPr>
          <p:cNvGrpSpPr/>
          <p:nvPr userDrawn="1"/>
        </p:nvGrpSpPr>
        <p:grpSpPr>
          <a:xfrm>
            <a:off x="4480947" y="6257070"/>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7563AD3E-DCCF-704D-B793-981781A099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20941594-4EF5-0845-9D61-F0F7DEEA63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3" name="Picture 32" descr="Shape&#10;&#10;Description automatically generated with medium confidence">
              <a:extLst>
                <a:ext uri="{FF2B5EF4-FFF2-40B4-BE49-F238E27FC236}">
                  <a16:creationId xmlns:a16="http://schemas.microsoft.com/office/drawing/2014/main" id="{EDF60922-A0C7-BC4E-9066-062DFCB17E0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921591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9527B"/>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81D1C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2795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9163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20" name="Picture 19" descr="Background pattern&#10;&#10;Description automatically generated">
            <a:extLst>
              <a:ext uri="{FF2B5EF4-FFF2-40B4-BE49-F238E27FC236}">
                <a16:creationId xmlns:a16="http://schemas.microsoft.com/office/drawing/2014/main" id="{479E9B88-6DE8-454D-AFD7-A7F97B75CF2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21" name="Group 20">
            <a:extLst>
              <a:ext uri="{FF2B5EF4-FFF2-40B4-BE49-F238E27FC236}">
                <a16:creationId xmlns:a16="http://schemas.microsoft.com/office/drawing/2014/main" id="{AE93F104-83BC-9E4A-864E-7C3470F77C8A}"/>
              </a:ext>
            </a:extLst>
          </p:cNvPr>
          <p:cNvGrpSpPr/>
          <p:nvPr userDrawn="1"/>
        </p:nvGrpSpPr>
        <p:grpSpPr>
          <a:xfrm>
            <a:off x="4480947" y="6257070"/>
            <a:ext cx="3144242" cy="374574"/>
            <a:chOff x="301128" y="6151084"/>
            <a:chExt cx="3144242" cy="374574"/>
          </a:xfrm>
        </p:grpSpPr>
        <p:pic>
          <p:nvPicPr>
            <p:cNvPr id="23" name="Picture 22" descr="Shape&#10;&#10;Description automatically generated with medium confidence">
              <a:extLst>
                <a:ext uri="{FF2B5EF4-FFF2-40B4-BE49-F238E27FC236}">
                  <a16:creationId xmlns:a16="http://schemas.microsoft.com/office/drawing/2014/main" id="{36E8FA08-D740-6B4E-B591-70648AF5ECF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76875CC8-01D3-1140-AF8B-7FAF12D267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BE5579A2-1E31-2045-AF2C-37E51B44544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A59"/>
                </a:solidFill>
                <a:latin typeface="+mn-lt"/>
              </a:defRPr>
            </a:lvl1pPr>
          </a:lstStyle>
          <a:p>
            <a:pPr lvl="0"/>
            <a:r>
              <a:rPr lang="en-US" dirty="0"/>
              <a:t>Heading</a:t>
            </a:r>
          </a:p>
        </p:txBody>
      </p:sp>
      <p:pic>
        <p:nvPicPr>
          <p:cNvPr id="15" name="Picture 14" descr="Background pattern&#10;&#10;Description automatically generated">
            <a:extLst>
              <a:ext uri="{FF2B5EF4-FFF2-40B4-BE49-F238E27FC236}">
                <a16:creationId xmlns:a16="http://schemas.microsoft.com/office/drawing/2014/main" id="{46125441-B979-6944-9D51-62A1979A3823}"/>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2588587" y="5666155"/>
            <a:ext cx="5564883" cy="1181829"/>
          </a:xfrm>
          <a:prstGeom prst="rect">
            <a:avLst/>
          </a:prstGeom>
        </p:spPr>
      </p:pic>
      <p:grpSp>
        <p:nvGrpSpPr>
          <p:cNvPr id="16" name="Group 15">
            <a:extLst>
              <a:ext uri="{FF2B5EF4-FFF2-40B4-BE49-F238E27FC236}">
                <a16:creationId xmlns:a16="http://schemas.microsoft.com/office/drawing/2014/main" id="{0127E12F-CA73-E545-B95D-E91AA44745A4}"/>
              </a:ext>
            </a:extLst>
          </p:cNvPr>
          <p:cNvGrpSpPr/>
          <p:nvPr userDrawn="1"/>
        </p:nvGrpSpPr>
        <p:grpSpPr>
          <a:xfrm>
            <a:off x="4480947" y="6257070"/>
            <a:ext cx="3144242" cy="374574"/>
            <a:chOff x="301128" y="6151084"/>
            <a:chExt cx="3144242" cy="374574"/>
          </a:xfrm>
        </p:grpSpPr>
        <p:pic>
          <p:nvPicPr>
            <p:cNvPr id="17" name="Picture 16" descr="Shape&#10;&#10;Description automatically generated with medium confidence">
              <a:extLst>
                <a:ext uri="{FF2B5EF4-FFF2-40B4-BE49-F238E27FC236}">
                  <a16:creationId xmlns:a16="http://schemas.microsoft.com/office/drawing/2014/main" id="{747B0FDE-4EF6-204A-9241-A375276053D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8555014E-6684-DC44-B068-A4A005BC9B3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7ADD1C03-6D79-0F46-8093-825F3D360B5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69930879-4923-9A44-B11F-FDD1BFB76C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047" y="417257"/>
            <a:ext cx="5462697" cy="2402442"/>
          </a:xfrm>
          <a:prstGeom prst="rect">
            <a:avLst/>
          </a:prstGeom>
        </p:spPr>
      </p:pic>
      <p:pic>
        <p:nvPicPr>
          <p:cNvPr id="22" name="Picture 21" descr="Background pattern&#10;&#10;Description automatically generated">
            <a:extLst>
              <a:ext uri="{FF2B5EF4-FFF2-40B4-BE49-F238E27FC236}">
                <a16:creationId xmlns:a16="http://schemas.microsoft.com/office/drawing/2014/main" id="{E7396273-9AA2-0A45-A0F3-4DFF01CCF7D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9462" t="8076" r="-22520" b="14181"/>
          <a:stretch/>
        </p:blipFill>
        <p:spPr>
          <a:xfrm rot="16200000">
            <a:off x="983099" y="1439326"/>
            <a:ext cx="4435575" cy="6401772"/>
          </a:xfrm>
          <a:prstGeom prst="rect">
            <a:avLst/>
          </a:prstGeom>
        </p:spPr>
      </p:pic>
      <p:sp>
        <p:nvSpPr>
          <p:cNvPr id="23" name="Rectangle 22">
            <a:extLst>
              <a:ext uri="{FF2B5EF4-FFF2-40B4-BE49-F238E27FC236}">
                <a16:creationId xmlns:a16="http://schemas.microsoft.com/office/drawing/2014/main" id="{0A614E9F-67CD-0343-BFBC-55E5265494AB}"/>
              </a:ext>
            </a:extLst>
          </p:cNvPr>
          <p:cNvSpPr/>
          <p:nvPr userDrawn="1"/>
        </p:nvSpPr>
        <p:spPr>
          <a:xfrm>
            <a:off x="6117759" y="0"/>
            <a:ext cx="6074241" cy="6865259"/>
          </a:xfrm>
          <a:prstGeom prst="rect">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grpSp>
        <p:nvGrpSpPr>
          <p:cNvPr id="24" name="Group 23">
            <a:extLst>
              <a:ext uri="{FF2B5EF4-FFF2-40B4-BE49-F238E27FC236}">
                <a16:creationId xmlns:a16="http://schemas.microsoft.com/office/drawing/2014/main" id="{3904BFA0-55A2-8143-A034-7EA9F0F0F069}"/>
              </a:ext>
            </a:extLst>
          </p:cNvPr>
          <p:cNvGrpSpPr/>
          <p:nvPr userDrawn="1"/>
        </p:nvGrpSpPr>
        <p:grpSpPr>
          <a:xfrm>
            <a:off x="0" y="5916805"/>
            <a:ext cx="2735993" cy="679345"/>
            <a:chOff x="0" y="0"/>
            <a:chExt cx="2301694" cy="571500"/>
          </a:xfrm>
        </p:grpSpPr>
        <p:sp>
          <p:nvSpPr>
            <p:cNvPr id="25" name="Rectangle 24">
              <a:extLst>
                <a:ext uri="{FF2B5EF4-FFF2-40B4-BE49-F238E27FC236}">
                  <a16:creationId xmlns:a16="http://schemas.microsoft.com/office/drawing/2014/main" id="{E262865F-A967-C64A-8536-E3A00C672F7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6" name="Picture 25">
              <a:extLst>
                <a:ext uri="{FF2B5EF4-FFF2-40B4-BE49-F238E27FC236}">
                  <a16:creationId xmlns:a16="http://schemas.microsoft.com/office/drawing/2014/main" id="{2E39E78D-2847-9749-B72C-25A151CFA9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Text Placeholder 23">
            <a:extLst>
              <a:ext uri="{FF2B5EF4-FFF2-40B4-BE49-F238E27FC236}">
                <a16:creationId xmlns:a16="http://schemas.microsoft.com/office/drawing/2014/main" id="{DBA97739-CDA3-3B40-9963-F38336E838F9}"/>
              </a:ext>
            </a:extLst>
          </p:cNvPr>
          <p:cNvSpPr>
            <a:spLocks noGrp="1"/>
          </p:cNvSpPr>
          <p:nvPr>
            <p:ph type="body" sz="quarter" idx="15" hasCustomPrompt="1"/>
          </p:nvPr>
        </p:nvSpPr>
        <p:spPr>
          <a:xfrm>
            <a:off x="6586302" y="1494787"/>
            <a:ext cx="5278651" cy="697353"/>
          </a:xfrm>
        </p:spPr>
        <p:txBody>
          <a:bodyPr>
            <a:noAutofit/>
          </a:bodyPr>
          <a:lstStyle>
            <a:lvl1pPr marL="0" indent="0" algn="l">
              <a:buNone/>
              <a:defRPr sz="5400" b="1" baseline="0">
                <a:solidFill>
                  <a:schemeClr val="bg1"/>
                </a:solidFill>
                <a:latin typeface="+mn-lt"/>
              </a:defRPr>
            </a:lvl1pPr>
          </a:lstStyle>
          <a:p>
            <a:pPr lvl="0"/>
            <a:r>
              <a:rPr lang="en-US" dirty="0"/>
              <a:t>POWERPIONT</a:t>
            </a:r>
          </a:p>
        </p:txBody>
      </p:sp>
      <p:sp>
        <p:nvSpPr>
          <p:cNvPr id="28" name="Text Placeholder 23">
            <a:extLst>
              <a:ext uri="{FF2B5EF4-FFF2-40B4-BE49-F238E27FC236}">
                <a16:creationId xmlns:a16="http://schemas.microsoft.com/office/drawing/2014/main" id="{27FF6675-E62F-CD45-8278-53D0205C09F2}"/>
              </a:ext>
            </a:extLst>
          </p:cNvPr>
          <p:cNvSpPr>
            <a:spLocks noGrp="1"/>
          </p:cNvSpPr>
          <p:nvPr>
            <p:ph type="body" sz="quarter" idx="16" hasCustomPrompt="1"/>
          </p:nvPr>
        </p:nvSpPr>
        <p:spPr>
          <a:xfrm>
            <a:off x="6586302" y="876264"/>
            <a:ext cx="5278651" cy="697353"/>
          </a:xfrm>
        </p:spPr>
        <p:txBody>
          <a:bodyPr>
            <a:normAutofit/>
          </a:bodyPr>
          <a:lstStyle>
            <a:lvl1pPr marL="0" indent="0" algn="l">
              <a:buNone/>
              <a:defRPr sz="3600" b="0" i="0">
                <a:solidFill>
                  <a:schemeClr val="bg1"/>
                </a:solidFill>
                <a:latin typeface="+mn-lt"/>
              </a:defRPr>
            </a:lvl1pPr>
          </a:lstStyle>
          <a:p>
            <a:pPr lvl="0"/>
            <a:r>
              <a:rPr lang="en-US" dirty="0"/>
              <a:t>Cover Design 1</a:t>
            </a:r>
          </a:p>
        </p:txBody>
      </p:sp>
      <p:sp>
        <p:nvSpPr>
          <p:cNvPr id="29" name="Rectangle 28">
            <a:extLst>
              <a:ext uri="{FF2B5EF4-FFF2-40B4-BE49-F238E27FC236}">
                <a16:creationId xmlns:a16="http://schemas.microsoft.com/office/drawing/2014/main" id="{8C5618B2-B035-0F48-A014-0081DCCA7413}"/>
              </a:ext>
            </a:extLst>
          </p:cNvPr>
          <p:cNvSpPr/>
          <p:nvPr userDrawn="1"/>
        </p:nvSpPr>
        <p:spPr>
          <a:xfrm>
            <a:off x="6519554" y="5700156"/>
            <a:ext cx="5300429" cy="788472"/>
          </a:xfrm>
          <a:prstGeom prst="rect">
            <a:avLst/>
          </a:prstGeom>
        </p:spPr>
        <p:txBody>
          <a:bodyPr wrap="square">
            <a:spAutoFit/>
          </a:bodyPr>
          <a:lstStyle/>
          <a:p>
            <a:pPr algn="just">
              <a:tabLst>
                <a:tab pos="2865755" algn="ctr"/>
                <a:tab pos="5731510" algn="r"/>
              </a:tabLst>
            </a:pP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This </a:t>
            </a:r>
            <a:r>
              <a:rPr lang="en-US" sz="1100" dirty="0" err="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programme</a:t>
            </a: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has been funded with support from the European Commission. The author is solely responsible for this publication (communication)</a:t>
            </a:r>
            <a:r>
              <a:rPr lang="en-I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and the Commission accepts no responsibility for any use that may be made of the   information contained therein </a:t>
            </a:r>
            <a:r>
              <a:rPr lang="en-IE" sz="1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2020-1-UK01-KA203-079083</a:t>
            </a:r>
            <a:endParaRPr lang="en-I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54490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A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7" y="2953714"/>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8" y="706995"/>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59" y="5252705"/>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5" y="4198813"/>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0" y="1711325"/>
            <a:ext cx="2219219" cy="442320"/>
          </a:xfrm>
        </p:spPr>
        <p:txBody>
          <a:bodyPr>
            <a:normAutofit/>
          </a:bodyPr>
          <a:lstStyle>
            <a:lvl1pPr marL="0" indent="0" algn="r">
              <a:buNone/>
              <a:defRPr sz="2200" b="1" i="0">
                <a:solidFill>
                  <a:srgbClr val="595A59"/>
                </a:solidFill>
                <a:latin typeface="+mn-lt"/>
              </a:defRPr>
            </a:lvl1pPr>
          </a:lstStyle>
          <a:p>
            <a:pPr lvl="0"/>
            <a:r>
              <a:rPr lang="en-US" dirty="0"/>
              <a:t>Title</a:t>
            </a:r>
          </a:p>
        </p:txBody>
      </p:sp>
      <p:pic>
        <p:nvPicPr>
          <p:cNvPr id="75" name="Picture 74" descr="Background pattern&#10;&#10;Description automatically generated">
            <a:extLst>
              <a:ext uri="{FF2B5EF4-FFF2-40B4-BE49-F238E27FC236}">
                <a16:creationId xmlns:a16="http://schemas.microsoft.com/office/drawing/2014/main" id="{2C9ACBC7-24B1-C444-9224-434275C1A3F8}"/>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76" name="Group 75">
            <a:extLst>
              <a:ext uri="{FF2B5EF4-FFF2-40B4-BE49-F238E27FC236}">
                <a16:creationId xmlns:a16="http://schemas.microsoft.com/office/drawing/2014/main" id="{D64F2DB8-459C-704C-A786-40E72B4290B2}"/>
              </a:ext>
            </a:extLst>
          </p:cNvPr>
          <p:cNvGrpSpPr/>
          <p:nvPr userDrawn="1"/>
        </p:nvGrpSpPr>
        <p:grpSpPr>
          <a:xfrm>
            <a:off x="389965" y="6092742"/>
            <a:ext cx="3144242" cy="374574"/>
            <a:chOff x="301128" y="6151084"/>
            <a:chExt cx="3144242" cy="374574"/>
          </a:xfrm>
        </p:grpSpPr>
        <p:pic>
          <p:nvPicPr>
            <p:cNvPr id="79" name="Picture 78" descr="Shape&#10;&#10;Description automatically generated with medium confidence">
              <a:extLst>
                <a:ext uri="{FF2B5EF4-FFF2-40B4-BE49-F238E27FC236}">
                  <a16:creationId xmlns:a16="http://schemas.microsoft.com/office/drawing/2014/main" id="{03FC1F4D-6043-3E48-8C8E-4CE00785D8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80" name="Picture 79" descr="Shape&#10;&#10;Description automatically generated with medium confidence">
              <a:extLst>
                <a:ext uri="{FF2B5EF4-FFF2-40B4-BE49-F238E27FC236}">
                  <a16:creationId xmlns:a16="http://schemas.microsoft.com/office/drawing/2014/main" id="{41BD9014-E1B3-7649-8D5C-9DEAA17B4F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81" name="Picture 80" descr="Shape&#10;&#10;Description automatically generated with medium confidence">
              <a:extLst>
                <a:ext uri="{FF2B5EF4-FFF2-40B4-BE49-F238E27FC236}">
                  <a16:creationId xmlns:a16="http://schemas.microsoft.com/office/drawing/2014/main" id="{0F97C3EE-A966-BD42-B950-50D2A0785CB8}"/>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79527B"/>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pic>
        <p:nvPicPr>
          <p:cNvPr id="32" name="Picture 31" descr="Background pattern&#10;&#10;Description automatically generated">
            <a:extLst>
              <a:ext uri="{FF2B5EF4-FFF2-40B4-BE49-F238E27FC236}">
                <a16:creationId xmlns:a16="http://schemas.microsoft.com/office/drawing/2014/main" id="{86082134-F67D-1B43-B573-E83A85ABF2E7}"/>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34" name="Group 33">
            <a:extLst>
              <a:ext uri="{FF2B5EF4-FFF2-40B4-BE49-F238E27FC236}">
                <a16:creationId xmlns:a16="http://schemas.microsoft.com/office/drawing/2014/main" id="{CC0FF58B-0A14-4541-9BFA-8940EC5B8047}"/>
              </a:ext>
            </a:extLst>
          </p:cNvPr>
          <p:cNvGrpSpPr/>
          <p:nvPr userDrawn="1"/>
        </p:nvGrpSpPr>
        <p:grpSpPr>
          <a:xfrm>
            <a:off x="389965" y="6092742"/>
            <a:ext cx="3144242" cy="374574"/>
            <a:chOff x="301128" y="6151084"/>
            <a:chExt cx="3144242" cy="374574"/>
          </a:xfrm>
        </p:grpSpPr>
        <p:pic>
          <p:nvPicPr>
            <p:cNvPr id="37" name="Picture 36" descr="Shape&#10;&#10;Description automatically generated with medium confidence">
              <a:extLst>
                <a:ext uri="{FF2B5EF4-FFF2-40B4-BE49-F238E27FC236}">
                  <a16:creationId xmlns:a16="http://schemas.microsoft.com/office/drawing/2014/main" id="{7C5FF409-16BF-DA45-B703-C9A7A027EF1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8" name="Picture 37" descr="Shape&#10;&#10;Description automatically generated with medium confidence">
              <a:extLst>
                <a:ext uri="{FF2B5EF4-FFF2-40B4-BE49-F238E27FC236}">
                  <a16:creationId xmlns:a16="http://schemas.microsoft.com/office/drawing/2014/main" id="{BF661B42-ABAD-AD4E-98C2-D6BF9AB3A9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9" name="Picture 38" descr="Shape&#10;&#10;Description automatically generated with medium confidence">
              <a:extLst>
                <a:ext uri="{FF2B5EF4-FFF2-40B4-BE49-F238E27FC236}">
                  <a16:creationId xmlns:a16="http://schemas.microsoft.com/office/drawing/2014/main" id="{842A0DF2-226F-1945-8C73-70D512F2B90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40" name="Text Placeholder 17">
            <a:extLst>
              <a:ext uri="{FF2B5EF4-FFF2-40B4-BE49-F238E27FC236}">
                <a16:creationId xmlns:a16="http://schemas.microsoft.com/office/drawing/2014/main" id="{4C27E1F7-AB4B-8248-A351-91D3BC133705}"/>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41" name="Text Placeholder 17">
            <a:extLst>
              <a:ext uri="{FF2B5EF4-FFF2-40B4-BE49-F238E27FC236}">
                <a16:creationId xmlns:a16="http://schemas.microsoft.com/office/drawing/2014/main" id="{21D5E517-A4FB-344E-9AFB-933FD5A1B05C}"/>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42" name="Text Placeholder 17">
            <a:extLst>
              <a:ext uri="{FF2B5EF4-FFF2-40B4-BE49-F238E27FC236}">
                <a16:creationId xmlns:a16="http://schemas.microsoft.com/office/drawing/2014/main" id="{700D390C-DEFF-7B4C-9752-5D3269B62BC5}"/>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43" name="Text Placeholder 17">
            <a:extLst>
              <a:ext uri="{FF2B5EF4-FFF2-40B4-BE49-F238E27FC236}">
                <a16:creationId xmlns:a16="http://schemas.microsoft.com/office/drawing/2014/main" id="{7BCFCD34-BCDB-0E4B-ACDE-FDA7D0D42A4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A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91639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795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F27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916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79527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81D1C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F2795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91639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pic>
        <p:nvPicPr>
          <p:cNvPr id="30" name="Picture 29" descr="Background pattern&#10;&#10;Description automatically generated">
            <a:extLst>
              <a:ext uri="{FF2B5EF4-FFF2-40B4-BE49-F238E27FC236}">
                <a16:creationId xmlns:a16="http://schemas.microsoft.com/office/drawing/2014/main" id="{06186F3B-2AFF-4346-942C-585AF26F9B9E}"/>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grpSp>
        <p:nvGrpSpPr>
          <p:cNvPr id="49" name="Group 48">
            <a:extLst>
              <a:ext uri="{FF2B5EF4-FFF2-40B4-BE49-F238E27FC236}">
                <a16:creationId xmlns:a16="http://schemas.microsoft.com/office/drawing/2014/main" id="{D5EDB684-CD36-0140-A48B-73E83AE2C52D}"/>
              </a:ext>
            </a:extLst>
          </p:cNvPr>
          <p:cNvGrpSpPr/>
          <p:nvPr userDrawn="1"/>
        </p:nvGrpSpPr>
        <p:grpSpPr>
          <a:xfrm>
            <a:off x="389965" y="6092742"/>
            <a:ext cx="3144242" cy="374574"/>
            <a:chOff x="301128" y="6151084"/>
            <a:chExt cx="3144242" cy="374574"/>
          </a:xfrm>
        </p:grpSpPr>
        <p:pic>
          <p:nvPicPr>
            <p:cNvPr id="50" name="Picture 49" descr="Shape&#10;&#10;Description automatically generated with medium confidence">
              <a:extLst>
                <a:ext uri="{FF2B5EF4-FFF2-40B4-BE49-F238E27FC236}">
                  <a16:creationId xmlns:a16="http://schemas.microsoft.com/office/drawing/2014/main" id="{ACD3B0C5-CFB3-B04F-AC62-7FFA3AF6274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51" name="Picture 50" descr="Shape&#10;&#10;Description automatically generated with medium confidence">
              <a:extLst>
                <a:ext uri="{FF2B5EF4-FFF2-40B4-BE49-F238E27FC236}">
                  <a16:creationId xmlns:a16="http://schemas.microsoft.com/office/drawing/2014/main" id="{9479B3AD-6B7A-584E-8F28-61AC5C01D21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52" name="Picture 51" descr="Shape&#10;&#10;Description automatically generated with medium confidence">
              <a:extLst>
                <a:ext uri="{FF2B5EF4-FFF2-40B4-BE49-F238E27FC236}">
                  <a16:creationId xmlns:a16="http://schemas.microsoft.com/office/drawing/2014/main" id="{CF27B34D-F7DE-9F4C-92D3-6BF627175DE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pic>
        <p:nvPicPr>
          <p:cNvPr id="33" name="Picture 32" descr="Background pattern&#10;&#10;Description automatically generated">
            <a:extLst>
              <a:ext uri="{FF2B5EF4-FFF2-40B4-BE49-F238E27FC236}">
                <a16:creationId xmlns:a16="http://schemas.microsoft.com/office/drawing/2014/main" id="{D9300ACB-C92D-664B-A68C-9FC1C82B0B44}"/>
              </a:ext>
            </a:extLst>
          </p:cNvPr>
          <p:cNvPicPr>
            <a:picLocks noChangeAspect="1"/>
          </p:cNvPicPr>
          <p:nvPr userDrawn="1"/>
        </p:nvPicPr>
        <p:blipFill rotWithShape="1">
          <a:blip r:embed="rId2" cstate="screen">
            <a:alphaModFix amt="48000"/>
            <a:extLst>
              <a:ext uri="{28A0092B-C50C-407E-A947-70E740481C1C}">
                <a14:useLocalDpi xmlns:a14="http://schemas.microsoft.com/office/drawing/2010/main"/>
              </a:ext>
            </a:extLst>
          </a:blip>
          <a:srcRect l="-26773" t="-4018" r="-5883" b="83247"/>
          <a:stretch/>
        </p:blipFill>
        <p:spPr>
          <a:xfrm>
            <a:off x="-815415" y="5718931"/>
            <a:ext cx="5564883" cy="1181829"/>
          </a:xfrm>
          <a:prstGeom prst="rect">
            <a:avLst/>
          </a:prstGeom>
        </p:spPr>
      </p:pic>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90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A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7" name="Group 26">
            <a:extLst>
              <a:ext uri="{FF2B5EF4-FFF2-40B4-BE49-F238E27FC236}">
                <a16:creationId xmlns:a16="http://schemas.microsoft.com/office/drawing/2014/main" id="{95B40CD0-7A91-CF4A-AD77-9398E53ED4C2}"/>
              </a:ext>
            </a:extLst>
          </p:cNvPr>
          <p:cNvGrpSpPr/>
          <p:nvPr userDrawn="1"/>
        </p:nvGrpSpPr>
        <p:grpSpPr>
          <a:xfrm>
            <a:off x="389965" y="6092742"/>
            <a:ext cx="3144242" cy="374574"/>
            <a:chOff x="301128" y="6151084"/>
            <a:chExt cx="3144242" cy="374574"/>
          </a:xfrm>
        </p:grpSpPr>
        <p:pic>
          <p:nvPicPr>
            <p:cNvPr id="30" name="Picture 29" descr="Shape&#10;&#10;Description automatically generated with medium confidence">
              <a:extLst>
                <a:ext uri="{FF2B5EF4-FFF2-40B4-BE49-F238E27FC236}">
                  <a16:creationId xmlns:a16="http://schemas.microsoft.com/office/drawing/2014/main" id="{99567171-8F5D-2246-9C70-6C5AF6CA3AD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13B666C6-CC20-A44F-A5A6-1297BB75A76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351A8E25-A44E-9E48-BC47-C499B6C3C26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118F66A6-DC24-5F49-A669-B4008D361D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972" t="10416" r="16408" b="3452"/>
          <a:stretch/>
        </p:blipFill>
        <p:spPr>
          <a:xfrm>
            <a:off x="6816681" y="0"/>
            <a:ext cx="5375319" cy="6857999"/>
          </a:xfrm>
          <a:prstGeom prst="rect">
            <a:avLst/>
          </a:prstGeom>
        </p:spPr>
      </p:pic>
      <p:sp>
        <p:nvSpPr>
          <p:cNvPr id="2" name="Rectangle 1">
            <a:extLst>
              <a:ext uri="{FF2B5EF4-FFF2-40B4-BE49-F238E27FC236}">
                <a16:creationId xmlns:a16="http://schemas.microsoft.com/office/drawing/2014/main" id="{918D471C-0C8F-0146-83F3-CAF71642C847}"/>
              </a:ext>
            </a:extLst>
          </p:cNvPr>
          <p:cNvSpPr/>
          <p:nvPr userDrawn="1"/>
        </p:nvSpPr>
        <p:spPr>
          <a:xfrm flipV="1">
            <a:off x="3843" y="2769245"/>
            <a:ext cx="12188157" cy="2832760"/>
          </a:xfrm>
          <a:prstGeom prst="rect">
            <a:avLst/>
          </a:prstGeom>
          <a:solidFill>
            <a:srgbClr val="79527B"/>
          </a:solidFill>
          <a:ln>
            <a:solidFill>
              <a:srgbClr val="BFCA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5" name="Google Shape;482;p39">
            <a:extLst>
              <a:ext uri="{FF2B5EF4-FFF2-40B4-BE49-F238E27FC236}">
                <a16:creationId xmlns:a16="http://schemas.microsoft.com/office/drawing/2014/main" id="{EEC38ED6-50FB-8743-88C0-96E8A16C20B3}"/>
              </a:ext>
            </a:extLst>
          </p:cNvPr>
          <p:cNvSpPr/>
          <p:nvPr userDrawn="1"/>
        </p:nvSpPr>
        <p:spPr>
          <a:xfrm>
            <a:off x="7312226" y="3314699"/>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296026" y="4560883"/>
            <a:ext cx="233548" cy="233548"/>
            <a:chOff x="5941025" y="3634400"/>
            <a:chExt cx="467650" cy="467650"/>
          </a:xfrm>
          <a:no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301260" y="3950821"/>
            <a:ext cx="232323" cy="156913"/>
            <a:chOff x="564675" y="1700625"/>
            <a:chExt cx="465200" cy="314200"/>
          </a:xfrm>
          <a:no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723301" y="3283370"/>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723301" y="3906329"/>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731465" y="4549892"/>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8" name="Text Placeholder 23">
            <a:extLst>
              <a:ext uri="{FF2B5EF4-FFF2-40B4-BE49-F238E27FC236}">
                <a16:creationId xmlns:a16="http://schemas.microsoft.com/office/drawing/2014/main" id="{28AA1DCD-E2D1-AB4F-9525-3C7A8492D0A8}"/>
              </a:ext>
            </a:extLst>
          </p:cNvPr>
          <p:cNvSpPr>
            <a:spLocks noGrp="1"/>
          </p:cNvSpPr>
          <p:nvPr>
            <p:ph type="body" sz="quarter" idx="19" hasCustomPrompt="1"/>
          </p:nvPr>
        </p:nvSpPr>
        <p:spPr>
          <a:xfrm>
            <a:off x="967062" y="415426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39" name="Text Placeholder 23">
            <a:extLst>
              <a:ext uri="{FF2B5EF4-FFF2-40B4-BE49-F238E27FC236}">
                <a16:creationId xmlns:a16="http://schemas.microsoft.com/office/drawing/2014/main" id="{15F19531-BE71-324A-B2F4-BCED970EE5C0}"/>
              </a:ext>
            </a:extLst>
          </p:cNvPr>
          <p:cNvSpPr>
            <a:spLocks noGrp="1"/>
          </p:cNvSpPr>
          <p:nvPr>
            <p:ph type="body" sz="quarter" idx="20" hasCustomPrompt="1"/>
          </p:nvPr>
        </p:nvSpPr>
        <p:spPr>
          <a:xfrm>
            <a:off x="967062" y="334469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pic>
        <p:nvPicPr>
          <p:cNvPr id="27" name="Picture 26" descr="A picture containing text&#10;&#10;Description automatically generated">
            <a:extLst>
              <a:ext uri="{FF2B5EF4-FFF2-40B4-BE49-F238E27FC236}">
                <a16:creationId xmlns:a16="http://schemas.microsoft.com/office/drawing/2014/main" id="{779220D5-E881-5F4F-B934-02FD4F4206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5586" y="473530"/>
            <a:ext cx="4899073" cy="2154566"/>
          </a:xfrm>
          <a:prstGeom prst="rect">
            <a:avLst/>
          </a:prstGeom>
        </p:spPr>
      </p:pic>
      <p:grpSp>
        <p:nvGrpSpPr>
          <p:cNvPr id="28" name="Group 27">
            <a:extLst>
              <a:ext uri="{FF2B5EF4-FFF2-40B4-BE49-F238E27FC236}">
                <a16:creationId xmlns:a16="http://schemas.microsoft.com/office/drawing/2014/main" id="{275E8263-0477-5645-B634-01AF59D540E4}"/>
              </a:ext>
            </a:extLst>
          </p:cNvPr>
          <p:cNvGrpSpPr/>
          <p:nvPr userDrawn="1"/>
        </p:nvGrpSpPr>
        <p:grpSpPr>
          <a:xfrm>
            <a:off x="9456007" y="5836660"/>
            <a:ext cx="2735993" cy="679345"/>
            <a:chOff x="0" y="0"/>
            <a:chExt cx="2301694" cy="571500"/>
          </a:xfrm>
        </p:grpSpPr>
        <p:sp>
          <p:nvSpPr>
            <p:cNvPr id="29" name="Rectangle 28">
              <a:extLst>
                <a:ext uri="{FF2B5EF4-FFF2-40B4-BE49-F238E27FC236}">
                  <a16:creationId xmlns:a16="http://schemas.microsoft.com/office/drawing/2014/main" id="{2D522520-FDCE-8442-9D71-202E6368C4F3}"/>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2" name="Picture 31">
              <a:extLst>
                <a:ext uri="{FF2B5EF4-FFF2-40B4-BE49-F238E27FC236}">
                  <a16:creationId xmlns:a16="http://schemas.microsoft.com/office/drawing/2014/main" id="{79C25753-B4D7-6849-9A91-5984DB1A8A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670722" y="249079"/>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809050" y="30627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6079005" y="610611"/>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538959" y="249079"/>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670722" y="1323705"/>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809050" y="138090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6079005" y="1685237"/>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538959" y="1323705"/>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670722" y="2383469"/>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809050" y="244066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6079005" y="2745001"/>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538959" y="2383469"/>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656867" y="3441655"/>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795195" y="349885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6065150" y="3803187"/>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525104" y="3441655"/>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6" name="Group 25">
            <a:extLst>
              <a:ext uri="{FF2B5EF4-FFF2-40B4-BE49-F238E27FC236}">
                <a16:creationId xmlns:a16="http://schemas.microsoft.com/office/drawing/2014/main" id="{A1F962A0-A2EA-DC4C-8389-AD163244EE8B}"/>
              </a:ext>
            </a:extLst>
          </p:cNvPr>
          <p:cNvGrpSpPr/>
          <p:nvPr userDrawn="1"/>
        </p:nvGrpSpPr>
        <p:grpSpPr>
          <a:xfrm rot="16200000">
            <a:off x="-1025447" y="4518095"/>
            <a:ext cx="3445636" cy="410479"/>
            <a:chOff x="301128" y="6151084"/>
            <a:chExt cx="3144242" cy="374574"/>
          </a:xfrm>
        </p:grpSpPr>
        <p:pic>
          <p:nvPicPr>
            <p:cNvPr id="27" name="Picture 26" descr="Shape&#10;&#10;Description automatically generated with medium confidence">
              <a:extLst>
                <a:ext uri="{FF2B5EF4-FFF2-40B4-BE49-F238E27FC236}">
                  <a16:creationId xmlns:a16="http://schemas.microsoft.com/office/drawing/2014/main" id="{F9F9E868-EEEC-CF4D-97B5-1E7AA7219A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E0D2222E-FECD-C940-8C21-8E56311CC7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BAA49679-8673-7C43-9836-AE06179A6C2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1" name="Rectangle 10">
            <a:extLst>
              <a:ext uri="{FF2B5EF4-FFF2-40B4-BE49-F238E27FC236}">
                <a16:creationId xmlns:a16="http://schemas.microsoft.com/office/drawing/2014/main" id="{F8DF3840-EDCD-4B47-B492-D9F24116159A}"/>
              </a:ext>
            </a:extLst>
          </p:cNvPr>
          <p:cNvSpPr/>
          <p:nvPr userDrawn="1"/>
        </p:nvSpPr>
        <p:spPr>
          <a:xfrm flipV="1">
            <a:off x="955931" y="-6"/>
            <a:ext cx="5418236" cy="6892757"/>
          </a:xfrm>
          <a:prstGeom prst="rect">
            <a:avLst/>
          </a:prstGeom>
          <a:solidFill>
            <a:srgbClr val="F37C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1575582" y="1899687"/>
            <a:ext cx="4180325" cy="4546458"/>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1548092" y="628636"/>
            <a:ext cx="4250272"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Tree>
    <p:extLst>
      <p:ext uri="{BB962C8B-B14F-4D97-AF65-F5344CB8AC3E}">
        <p14:creationId xmlns:p14="http://schemas.microsoft.com/office/powerpoint/2010/main" val="2859379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118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642832" y="992114"/>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781160" y="1049309"/>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6051115" y="1382085"/>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511069" y="992114"/>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642832" y="2066740"/>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781160" y="212393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6051115" y="2456711"/>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511069" y="2066740"/>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642832" y="3126504"/>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781160" y="3183699"/>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6051115" y="3516475"/>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511069" y="3126504"/>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628977" y="4184690"/>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767305" y="4241885"/>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6037260" y="4574661"/>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497214" y="4184690"/>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642832" y="5261992"/>
            <a:ext cx="771474" cy="771474"/>
          </a:xfrm>
          <a:prstGeom prst="ellipse">
            <a:avLst/>
          </a:prstGeom>
          <a:solidFill>
            <a:srgbClr val="81D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781160" y="5319187"/>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6051115" y="5651963"/>
            <a:ext cx="591717" cy="0"/>
          </a:xfrm>
          <a:prstGeom prst="line">
            <a:avLst/>
          </a:prstGeom>
          <a:ln w="19050">
            <a:solidFill>
              <a:srgbClr val="81D1C5"/>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511069" y="5261992"/>
            <a:ext cx="4465067" cy="822373"/>
          </a:xfrm>
        </p:spPr>
        <p:txBody>
          <a:bodyPr anchor="ctr">
            <a:noAutofit/>
          </a:bodyPr>
          <a:lstStyle>
            <a:lvl1pPr marL="0" indent="0" algn="l">
              <a:buNone/>
              <a:defRPr sz="2200" baseline="0">
                <a:solidFill>
                  <a:srgbClr val="595A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6" name="Group 25">
            <a:extLst>
              <a:ext uri="{FF2B5EF4-FFF2-40B4-BE49-F238E27FC236}">
                <a16:creationId xmlns:a16="http://schemas.microsoft.com/office/drawing/2014/main" id="{A1F962A0-A2EA-DC4C-8389-AD163244EE8B}"/>
              </a:ext>
            </a:extLst>
          </p:cNvPr>
          <p:cNvGrpSpPr/>
          <p:nvPr userDrawn="1"/>
        </p:nvGrpSpPr>
        <p:grpSpPr>
          <a:xfrm rot="16200000">
            <a:off x="-1025447" y="4518095"/>
            <a:ext cx="3445636" cy="410479"/>
            <a:chOff x="301128" y="6151084"/>
            <a:chExt cx="3144242" cy="374574"/>
          </a:xfrm>
        </p:grpSpPr>
        <p:pic>
          <p:nvPicPr>
            <p:cNvPr id="27" name="Picture 26" descr="Shape&#10;&#10;Description automatically generated with medium confidence">
              <a:extLst>
                <a:ext uri="{FF2B5EF4-FFF2-40B4-BE49-F238E27FC236}">
                  <a16:creationId xmlns:a16="http://schemas.microsoft.com/office/drawing/2014/main" id="{F9F9E868-EEEC-CF4D-97B5-1E7AA7219A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6" t="34675" r="96166" b="30712"/>
            <a:stretch/>
          </p:blipFill>
          <p:spPr>
            <a:xfrm>
              <a:off x="301128" y="6151084"/>
              <a:ext cx="286437" cy="374574"/>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E0D2222E-FECD-C940-8C21-8E56311CC7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4706" t="36094" r="60657" b="26595"/>
            <a:stretch/>
          </p:blipFill>
          <p:spPr>
            <a:xfrm>
              <a:off x="598968" y="6190727"/>
              <a:ext cx="1832298" cy="295289"/>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BAA49679-8673-7C43-9836-AE06179A6C2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1067" t="46853" r="-424" b="22085"/>
            <a:stretch/>
          </p:blipFill>
          <p:spPr>
            <a:xfrm>
              <a:off x="2421327" y="6245274"/>
              <a:ext cx="1024043" cy="245829"/>
            </a:xfrm>
            <a:prstGeom prst="rect">
              <a:avLst/>
            </a:prstGeom>
          </p:spPr>
        </p:pic>
      </p:grpSp>
      <p:sp>
        <p:nvSpPr>
          <p:cNvPr id="11" name="Rectangle 10">
            <a:extLst>
              <a:ext uri="{FF2B5EF4-FFF2-40B4-BE49-F238E27FC236}">
                <a16:creationId xmlns:a16="http://schemas.microsoft.com/office/drawing/2014/main" id="{F8DF3840-EDCD-4B47-B492-D9F24116159A}"/>
              </a:ext>
            </a:extLst>
          </p:cNvPr>
          <p:cNvSpPr/>
          <p:nvPr userDrawn="1"/>
        </p:nvSpPr>
        <p:spPr>
          <a:xfrm flipV="1">
            <a:off x="1286010" y="-4"/>
            <a:ext cx="4809990" cy="6892757"/>
          </a:xfrm>
          <a:prstGeom prst="rect">
            <a:avLst/>
          </a:prstGeom>
          <a:solidFill>
            <a:srgbClr val="79527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1575582" y="1899687"/>
            <a:ext cx="4180325" cy="4546458"/>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1548092" y="628636"/>
            <a:ext cx="4250272"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Tree>
    <p:extLst>
      <p:ext uri="{BB962C8B-B14F-4D97-AF65-F5344CB8AC3E}">
        <p14:creationId xmlns:p14="http://schemas.microsoft.com/office/powerpoint/2010/main" val="24765027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9/6/2023</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912" r:id="rId3"/>
    <p:sldLayoutId id="2147483829" r:id="rId4"/>
    <p:sldLayoutId id="2147483880" r:id="rId5"/>
    <p:sldLayoutId id="2147483882" r:id="rId6"/>
    <p:sldLayoutId id="2147483881" r:id="rId7"/>
    <p:sldLayoutId id="2147483830" r:id="rId8"/>
    <p:sldLayoutId id="2147483842" r:id="rId9"/>
    <p:sldLayoutId id="2147483840" r:id="rId10"/>
    <p:sldLayoutId id="2147483841" r:id="rId11"/>
    <p:sldLayoutId id="2147483883" r:id="rId12"/>
    <p:sldLayoutId id="2147483891" r:id="rId13"/>
    <p:sldLayoutId id="2147483862" r:id="rId14"/>
    <p:sldLayoutId id="2147483907" r:id="rId15"/>
    <p:sldLayoutId id="2147483861" r:id="rId16"/>
    <p:sldLayoutId id="2147483906" r:id="rId17"/>
    <p:sldLayoutId id="2147483874" r:id="rId18"/>
    <p:sldLayoutId id="2147483863" r:id="rId19"/>
    <p:sldLayoutId id="2147483835" r:id="rId20"/>
    <p:sldLayoutId id="2147483875" r:id="rId21"/>
    <p:sldLayoutId id="2147483901" r:id="rId22"/>
    <p:sldLayoutId id="2147483836" r:id="rId23"/>
    <p:sldLayoutId id="2147483831" r:id="rId24"/>
    <p:sldLayoutId id="2147483888" r:id="rId25"/>
    <p:sldLayoutId id="2147483902" r:id="rId26"/>
    <p:sldLayoutId id="2147483889" r:id="rId27"/>
    <p:sldLayoutId id="2147483890" r:id="rId28"/>
    <p:sldLayoutId id="2147483846" r:id="rId29"/>
    <p:sldLayoutId id="2147483904" r:id="rId30"/>
    <p:sldLayoutId id="2147483876" r:id="rId31"/>
    <p:sldLayoutId id="2147483873" r:id="rId32"/>
    <p:sldLayoutId id="2147483834" r:id="rId33"/>
    <p:sldLayoutId id="2147483877" r:id="rId34"/>
    <p:sldLayoutId id="2147483845" r:id="rId35"/>
    <p:sldLayoutId id="2147483869" r:id="rId36"/>
    <p:sldLayoutId id="2147483910" r:id="rId37"/>
    <p:sldLayoutId id="2147483878" r:id="rId38"/>
    <p:sldLayoutId id="2147483866" r:id="rId39"/>
    <p:sldLayoutId id="2147483833" r:id="rId40"/>
    <p:sldLayoutId id="2147483900" r:id="rId41"/>
    <p:sldLayoutId id="2147483847" r:id="rId42"/>
    <p:sldLayoutId id="2147483871" r:id="rId43"/>
    <p:sldLayoutId id="2147483870" r:id="rId44"/>
    <p:sldLayoutId id="2147483872" r:id="rId45"/>
    <p:sldLayoutId id="2147483837" r:id="rId46"/>
    <p:sldLayoutId id="2147483838" r:id="rId47"/>
    <p:sldLayoutId id="2147483844" r:id="rId48"/>
    <p:sldLayoutId id="2147483848" r:id="rId49"/>
    <p:sldLayoutId id="2147483898" r:id="rId50"/>
    <p:sldLayoutId id="2147483903" r:id="rId51"/>
    <p:sldLayoutId id="2147483905" r:id="rId52"/>
    <p:sldLayoutId id="2147483849" r:id="rId53"/>
    <p:sldLayoutId id="2147483895" r:id="rId54"/>
    <p:sldLayoutId id="2147483909" r:id="rId55"/>
    <p:sldLayoutId id="2147483887" r:id="rId56"/>
    <p:sldLayoutId id="2147483896" r:id="rId57"/>
    <p:sldLayoutId id="2147483851" r:id="rId58"/>
    <p:sldLayoutId id="2147483854" r:id="rId59"/>
    <p:sldLayoutId id="2147483855" r:id="rId60"/>
    <p:sldLayoutId id="2147483885" r:id="rId61"/>
    <p:sldLayoutId id="2147483899" r:id="rId62"/>
    <p:sldLayoutId id="2147483886" r:id="rId63"/>
    <p:sldLayoutId id="2147483856" r:id="rId64"/>
    <p:sldLayoutId id="2147483893" r:id="rId65"/>
    <p:sldLayoutId id="2147483894" r:id="rId66"/>
    <p:sldLayoutId id="2147483892" r:id="rId67"/>
    <p:sldLayoutId id="2147483857" r:id="rId68"/>
    <p:sldLayoutId id="2147483864" r:id="rId69"/>
    <p:sldLayoutId id="2147483852" r:id="rId70"/>
    <p:sldLayoutId id="2147483858" r:id="rId71"/>
    <p:sldLayoutId id="2147483859" r:id="rId72"/>
    <p:sldLayoutId id="2147483860" r:id="rId73"/>
    <p:sldLayoutId id="2147483853" r:id="rId74"/>
    <p:sldLayoutId id="2147483911" r:id="rId7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32.xml"/><Relationship Id="rId5" Type="http://schemas.openxmlformats.org/officeDocument/2006/relationships/image" Target="../media/image40.sv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onlinemba.wsu.edu/blog/crisis-management-plans/#:~:text=Despite%20this%20reality%2C%20surveys%20show,devastating%20consequences%20as%20a%20result." TargetMode="External"/><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3.xml"/><Relationship Id="rId4" Type="http://schemas.openxmlformats.org/officeDocument/2006/relationships/image" Target="../media/image47.sv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www.smartsheet.com/content/crisis-management-plan"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hyperlink" Target="https://www.tourismrecovery.eu/hei-regional-tourism-crisis-curriculum-en/"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s://www.smartsheet.com/content/crisis-management-templates"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smartsheet.com/content/crisis-management-templates" TargetMode="External"/><Relationship Id="rId1" Type="http://schemas.openxmlformats.org/officeDocument/2006/relationships/slideLayout" Target="../slideLayouts/slideLayout22.xml"/><Relationship Id="rId5" Type="http://schemas.openxmlformats.org/officeDocument/2006/relationships/image" Target="../media/image52.sv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hyperlink" Target="https://www.techtarget.com/searchdisasterrecovery/tip/Crisis-management-plan-12-key-elements-for-resilience" TargetMode="External"/><Relationship Id="rId4" Type="http://schemas.openxmlformats.org/officeDocument/2006/relationships/hyperlink" Target="https://www.techtarget.com/searchdisasterrecovery/answer/What-are-vital-elements-of-a-workplace-emergency-response-plan"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techtarget.com/searchsecurity/tip/Incident-response-frameworks-for-enterprise-security-teams" TargetMode="Externa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hyperlink" Target="https://www.techtarget.com/searchsecurity/tip/How-to-create-a-critical-infrastructure-incident-response-plan" TargetMode="External"/><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hyperlink" Target="https://www.farmersjournal.ie/flooding-of-river-shannon-to-move-into-severe-risk-category-195813" TargetMode="External"/><Relationship Id="rId2" Type="http://schemas.openxmlformats.org/officeDocument/2006/relationships/hyperlink" Target="http://www.carrickonshannon.ie/carrick-on-shannon/" TargetMode="Externa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hyperlink" Target="https://www.tourismrecovery.eu/" TargetMode="External"/><Relationship Id="rId2" Type="http://schemas.openxmlformats.org/officeDocument/2006/relationships/notesSlide" Target="../notesSlides/notesSlide16.xml"/><Relationship Id="rId1" Type="http://schemas.openxmlformats.org/officeDocument/2006/relationships/slideLayout" Target="../slideLayouts/slideLayout74.xml"/><Relationship Id="rId6" Type="http://schemas.openxmlformats.org/officeDocument/2006/relationships/image" Target="../media/image57.jpeg"/><Relationship Id="rId5" Type="http://schemas.openxmlformats.org/officeDocument/2006/relationships/hyperlink" Target="https://www.facebook.com/tourismcrisisrecovery" TargetMode="External"/><Relationship Id="rId4" Type="http://schemas.openxmlformats.org/officeDocument/2006/relationships/hyperlink" Target="https://momentumconsulting.ie/team/laura-maga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E3EA55-9759-7ED0-D15C-2C5A250022BE}"/>
              </a:ext>
            </a:extLst>
          </p:cNvPr>
          <p:cNvSpPr>
            <a:spLocks noGrp="1"/>
          </p:cNvSpPr>
          <p:nvPr>
            <p:ph type="body" sz="quarter" idx="15"/>
          </p:nvPr>
        </p:nvSpPr>
        <p:spPr>
          <a:xfrm>
            <a:off x="946301" y="4476760"/>
            <a:ext cx="10101663" cy="1455117"/>
          </a:xfrm>
        </p:spPr>
        <p:txBody>
          <a:bodyPr vert="horz" lIns="91440" tIns="45720" rIns="91440" bIns="45720" rtlCol="0" anchor="t">
            <a:noAutofit/>
          </a:bodyPr>
          <a:lstStyle/>
          <a:p>
            <a:pPr>
              <a:lnSpc>
                <a:spcPct val="100000"/>
              </a:lnSpc>
              <a:spcBef>
                <a:spcPts val="0"/>
              </a:spcBef>
            </a:pPr>
            <a:r>
              <a:rPr lang="is-IS" sz="2800" dirty="0"/>
              <a:t>Gerð svæðisbundinnar aðgerðaáætlunar um krísustjórnun</a:t>
            </a:r>
            <a:br>
              <a:rPr lang="is-IS" sz="2800" dirty="0"/>
            </a:br>
            <a:r>
              <a:rPr lang="is-IS" sz="2200" b="0" i="1" dirty="0"/>
              <a:t> (Skammtíma viðbragðsáætlun og áætlun fyrir endurheimt)</a:t>
            </a:r>
          </a:p>
          <a:p>
            <a:endParaRPr lang="is-IS" sz="2400" dirty="0"/>
          </a:p>
        </p:txBody>
      </p:sp>
      <p:sp>
        <p:nvSpPr>
          <p:cNvPr id="4" name="Text Placeholder 3">
            <a:extLst>
              <a:ext uri="{FF2B5EF4-FFF2-40B4-BE49-F238E27FC236}">
                <a16:creationId xmlns:a16="http://schemas.microsoft.com/office/drawing/2014/main" id="{4FC3F148-6E68-05B5-0D92-B41B8A44F575}"/>
              </a:ext>
            </a:extLst>
          </p:cNvPr>
          <p:cNvSpPr>
            <a:spLocks noGrp="1"/>
          </p:cNvSpPr>
          <p:nvPr>
            <p:ph type="body" sz="quarter" idx="16"/>
          </p:nvPr>
        </p:nvSpPr>
        <p:spPr>
          <a:xfrm>
            <a:off x="817349" y="3633385"/>
            <a:ext cx="9217605" cy="697353"/>
          </a:xfrm>
        </p:spPr>
        <p:txBody>
          <a:bodyPr>
            <a:noAutofit/>
          </a:bodyPr>
          <a:lstStyle/>
          <a:p>
            <a:r>
              <a:rPr lang="is-IS" sz="6000" b="1" dirty="0"/>
              <a:t>Námskeiðseining 5</a:t>
            </a:r>
          </a:p>
        </p:txBody>
      </p:sp>
      <p:sp>
        <p:nvSpPr>
          <p:cNvPr id="2" name="TextBox 1">
            <a:extLst>
              <a:ext uri="{FF2B5EF4-FFF2-40B4-BE49-F238E27FC236}">
                <a16:creationId xmlns:a16="http://schemas.microsoft.com/office/drawing/2014/main" id="{34D00932-839E-98E6-27C0-FC9040540FBB}"/>
              </a:ext>
            </a:extLst>
          </p:cNvPr>
          <p:cNvSpPr txBox="1"/>
          <p:nvPr/>
        </p:nvSpPr>
        <p:spPr>
          <a:xfrm>
            <a:off x="608009" y="2289867"/>
            <a:ext cx="6257925" cy="1107996"/>
          </a:xfrm>
          <a:prstGeom prst="rect">
            <a:avLst/>
          </a:prstGeom>
          <a:noFill/>
        </p:spPr>
        <p:txBody>
          <a:bodyPr wrap="square" rtlCol="0">
            <a:spAutoFit/>
          </a:bodyPr>
          <a:lstStyle/>
          <a:p>
            <a:r>
              <a:rPr lang="is-IS" sz="2400" dirty="0">
                <a:solidFill>
                  <a:srgbClr val="7A547C"/>
                </a:solidFill>
              </a:rPr>
              <a:t>Krísustjórnun í svæðisbundinni ferðaþjónustu </a:t>
            </a:r>
          </a:p>
          <a:p>
            <a:r>
              <a:rPr lang="is-IS" sz="2400" dirty="0">
                <a:solidFill>
                  <a:srgbClr val="7A547C"/>
                </a:solidFill>
              </a:rPr>
              <a:t>Námskeið fyrir háskólastig, 2023</a:t>
            </a:r>
          </a:p>
          <a:p>
            <a:r>
              <a:rPr lang="is-IS" i="1" dirty="0">
                <a:solidFill>
                  <a:srgbClr val="7A547C"/>
                </a:solidFill>
              </a:rPr>
              <a:t>Hannað af Laura Magan (</a:t>
            </a:r>
            <a:r>
              <a:rPr lang="is-IS" i="1" dirty="0" err="1">
                <a:solidFill>
                  <a:srgbClr val="7A547C"/>
                </a:solidFill>
              </a:rPr>
              <a:t>Momentum</a:t>
            </a:r>
            <a:r>
              <a:rPr lang="is-IS" i="1" dirty="0">
                <a:solidFill>
                  <a:srgbClr val="7A547C"/>
                </a:solidFill>
              </a:rPr>
              <a:t>) </a:t>
            </a:r>
          </a:p>
        </p:txBody>
      </p:sp>
    </p:spTree>
    <p:extLst>
      <p:ext uri="{BB962C8B-B14F-4D97-AF65-F5344CB8AC3E}">
        <p14:creationId xmlns:p14="http://schemas.microsoft.com/office/powerpoint/2010/main" val="338463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ED53A6-0C33-CE49-032F-4E341CDDBC47}"/>
              </a:ext>
            </a:extLst>
          </p:cNvPr>
          <p:cNvSpPr>
            <a:spLocks noGrp="1"/>
          </p:cNvSpPr>
          <p:nvPr>
            <p:ph type="body" sz="quarter" idx="18"/>
          </p:nvPr>
        </p:nvSpPr>
        <p:spPr>
          <a:xfrm>
            <a:off x="600090" y="1063828"/>
            <a:ext cx="5117805" cy="5208494"/>
          </a:xfrm>
        </p:spPr>
        <p:txBody>
          <a:bodyPr vert="horz" lIns="91440" tIns="45720" rIns="91440" bIns="45720" rtlCol="0" anchor="t">
            <a:normAutofit fontScale="92500" lnSpcReduction="10000"/>
          </a:bodyPr>
          <a:lstStyle/>
          <a:p>
            <a:pPr indent="0">
              <a:lnSpc>
                <a:spcPct val="110000"/>
              </a:lnSpc>
            </a:pPr>
            <a:r>
              <a:rPr lang="is-IS" dirty="0"/>
              <a:t>Öflug svæðisbundin krísustjórnun í ferðaþjónustu krefst öflugrar stefnu, áætlunar, handbóka og annars stuðningsefnis svo allir séu á sömu blaðsíðunni og;</a:t>
            </a:r>
            <a:endParaRPr lang="is-IS" i="0" dirty="0">
              <a:effectLst/>
            </a:endParaRPr>
          </a:p>
          <a:p>
            <a:pPr marL="571500" indent="-342900">
              <a:lnSpc>
                <a:spcPct val="110000"/>
              </a:lnSpc>
              <a:buFont typeface="Wingdings" panose="05000000000000000000" pitchFamily="2" charset="2"/>
              <a:buChar char="v"/>
            </a:pPr>
            <a:r>
              <a:rPr lang="is-IS" dirty="0"/>
              <a:t>geti tafarlaust</a:t>
            </a:r>
            <a:r>
              <a:rPr lang="is-IS" i="0" dirty="0">
                <a:effectLst/>
              </a:rPr>
              <a:t> brugðist við hörmungum eða hættuástandi á fullnægjandi hátt</a:t>
            </a:r>
            <a:endParaRPr lang="is-IS" i="0" dirty="0">
              <a:effectLst/>
              <a:cs typeface="Calibri"/>
            </a:endParaRPr>
          </a:p>
          <a:p>
            <a:pPr marL="571500" indent="-342900">
              <a:lnSpc>
                <a:spcPct val="110000"/>
              </a:lnSpc>
              <a:buFont typeface="Wingdings" panose="05000000000000000000" pitchFamily="2" charset="2"/>
              <a:buChar char="v"/>
            </a:pPr>
            <a:r>
              <a:rPr lang="is-IS" dirty="0"/>
              <a:t>lágmarkar</a:t>
            </a:r>
            <a:r>
              <a:rPr lang="is-IS" i="0" dirty="0">
                <a:effectLst/>
              </a:rPr>
              <a:t> neikvæð áhrif á gesti og ferðaþjónustuna</a:t>
            </a:r>
            <a:endParaRPr lang="is-IS" i="0" dirty="0">
              <a:effectLst/>
              <a:cs typeface="Calibri"/>
            </a:endParaRPr>
          </a:p>
          <a:p>
            <a:pPr indent="0">
              <a:lnSpc>
                <a:spcPct val="110000"/>
              </a:lnSpc>
            </a:pPr>
            <a:r>
              <a:rPr lang="is-IS" b="0" i="0" dirty="0">
                <a:effectLst/>
              </a:rPr>
              <a:t>Vel </a:t>
            </a:r>
            <a:r>
              <a:rPr lang="is-IS" dirty="0"/>
              <a:t>undirbúnir</a:t>
            </a:r>
            <a:r>
              <a:rPr lang="is-IS" b="0" i="0" dirty="0">
                <a:effectLst/>
              </a:rPr>
              <a:t> áfangastaðir og </a:t>
            </a:r>
            <a:r>
              <a:rPr lang="is-IS" i="0" dirty="0">
                <a:effectLst/>
              </a:rPr>
              <a:t>ferðaþjónustufyrirtæki eru</a:t>
            </a:r>
            <a:r>
              <a:rPr lang="is-IS" dirty="0"/>
              <a:t> betur í stakk búin til þess að bregðast skjótt við í anda viðbragðsáætlunarinnar. </a:t>
            </a:r>
            <a:endParaRPr lang="is-IS" dirty="0">
              <a:cs typeface="Calibri"/>
            </a:endParaRPr>
          </a:p>
        </p:txBody>
      </p:sp>
      <p:sp>
        <p:nvSpPr>
          <p:cNvPr id="3" name="Text Placeholder 2">
            <a:extLst>
              <a:ext uri="{FF2B5EF4-FFF2-40B4-BE49-F238E27FC236}">
                <a16:creationId xmlns:a16="http://schemas.microsoft.com/office/drawing/2014/main" id="{E0F91143-6CE5-48D5-28D0-ECD79469330D}"/>
              </a:ext>
            </a:extLst>
          </p:cNvPr>
          <p:cNvSpPr>
            <a:spLocks noGrp="1"/>
          </p:cNvSpPr>
          <p:nvPr>
            <p:ph type="body" sz="quarter" idx="16"/>
          </p:nvPr>
        </p:nvSpPr>
        <p:spPr>
          <a:xfrm>
            <a:off x="493486" y="472643"/>
            <a:ext cx="5602514" cy="717528"/>
          </a:xfrm>
        </p:spPr>
        <p:txBody>
          <a:bodyPr vert="horz" lIns="91440" tIns="45720" rIns="91440" bIns="45720" rtlCol="0" anchor="t">
            <a:normAutofit fontScale="92500"/>
          </a:bodyPr>
          <a:lstStyle/>
          <a:p>
            <a:r>
              <a:rPr lang="is-IS" sz="3200" dirty="0"/>
              <a:t>Aðgerðaáætlanir um krísustjórnun</a:t>
            </a:r>
          </a:p>
        </p:txBody>
      </p:sp>
      <p:pic>
        <p:nvPicPr>
          <p:cNvPr id="5" name="Picture 4" descr="A picture containing sky, ground, outdoor, person&#10;&#10;Description automatically generated">
            <a:extLst>
              <a:ext uri="{FF2B5EF4-FFF2-40B4-BE49-F238E27FC236}">
                <a16:creationId xmlns:a16="http://schemas.microsoft.com/office/drawing/2014/main" id="{3F212F8D-3E78-037B-0D19-4A99509A82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2129" y="1308847"/>
            <a:ext cx="5819871" cy="3872236"/>
          </a:xfrm>
          <a:prstGeom prst="rect">
            <a:avLst/>
          </a:prstGeom>
        </p:spPr>
      </p:pic>
      <p:sp>
        <p:nvSpPr>
          <p:cNvPr id="7" name="Frame 6">
            <a:extLst>
              <a:ext uri="{FF2B5EF4-FFF2-40B4-BE49-F238E27FC236}">
                <a16:creationId xmlns:a16="http://schemas.microsoft.com/office/drawing/2014/main" id="{D5F03CB7-FA58-A002-291D-A180A78030B9}"/>
              </a:ext>
            </a:extLst>
          </p:cNvPr>
          <p:cNvSpPr/>
          <p:nvPr/>
        </p:nvSpPr>
        <p:spPr>
          <a:xfrm rot="20572014">
            <a:off x="6821419" y="2711497"/>
            <a:ext cx="4718021" cy="1066937"/>
          </a:xfrm>
          <a:prstGeom prst="frame">
            <a:avLst/>
          </a:prstGeom>
          <a:solidFill>
            <a:srgbClr val="FF53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800" b="1" dirty="0">
                <a:solidFill>
                  <a:srgbClr val="FF0000"/>
                </a:solidFill>
              </a:rPr>
              <a:t>CANCELLED</a:t>
            </a:r>
          </a:p>
        </p:txBody>
      </p:sp>
    </p:spTree>
    <p:extLst>
      <p:ext uri="{BB962C8B-B14F-4D97-AF65-F5344CB8AC3E}">
        <p14:creationId xmlns:p14="http://schemas.microsoft.com/office/powerpoint/2010/main" val="376566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11C884-6278-7F31-707E-7BD6CC09DAF5}"/>
              </a:ext>
            </a:extLst>
          </p:cNvPr>
          <p:cNvSpPr>
            <a:spLocks noGrp="1"/>
          </p:cNvSpPr>
          <p:nvPr>
            <p:ph type="body" sz="quarter" idx="18"/>
          </p:nvPr>
        </p:nvSpPr>
        <p:spPr>
          <a:xfrm>
            <a:off x="644362" y="1011732"/>
            <a:ext cx="5554972" cy="5677438"/>
          </a:xfrm>
        </p:spPr>
        <p:txBody>
          <a:bodyPr vert="horz" lIns="91440" tIns="45720" rIns="91440" bIns="45720" rtlCol="0" anchor="t">
            <a:noAutofit/>
          </a:bodyPr>
          <a:lstStyle/>
          <a:p>
            <a:pPr marL="0" indent="0" algn="l">
              <a:lnSpc>
                <a:spcPct val="100000"/>
              </a:lnSpc>
              <a:spcBef>
                <a:spcPts val="0"/>
              </a:spcBef>
            </a:pPr>
            <a:r>
              <a:rPr lang="is-IS" sz="2100" i="0" u="none" strike="noStrike" dirty="0">
                <a:effectLst/>
              </a:rPr>
              <a:t>Það sem fyrirtækin, </a:t>
            </a:r>
            <a:r>
              <a:rPr lang="is-IS" sz="2100" dirty="0"/>
              <a:t>stofnanir</a:t>
            </a:r>
            <a:r>
              <a:rPr lang="is-IS" sz="2100" i="0" u="none" strike="noStrike" dirty="0">
                <a:effectLst/>
              </a:rPr>
              <a:t> og aðrir rekstraaðilar og svæði </a:t>
            </a:r>
            <a:r>
              <a:rPr lang="is-IS" sz="2100" b="1" i="0" u="none" strike="noStrike" dirty="0">
                <a:effectLst/>
              </a:rPr>
              <a:t>geta gert til að undirbúa sig, bregðast við og til að ná bata.</a:t>
            </a:r>
            <a:endParaRPr lang="is-IS" sz="2100" b="0" i="0" u="none" strike="noStrike" dirty="0">
              <a:effectLst/>
            </a:endParaRPr>
          </a:p>
          <a:p>
            <a:pPr marL="0" indent="0" algn="l">
              <a:lnSpc>
                <a:spcPct val="100000"/>
              </a:lnSpc>
              <a:spcBef>
                <a:spcPts val="0"/>
              </a:spcBef>
            </a:pPr>
            <a:endParaRPr lang="is-IS" sz="2100" b="0" i="0" u="none" strike="noStrike" dirty="0">
              <a:effectLst/>
            </a:endParaRPr>
          </a:p>
          <a:p>
            <a:pPr marL="0" indent="0" algn="l">
              <a:lnSpc>
                <a:spcPct val="100000"/>
              </a:lnSpc>
              <a:spcBef>
                <a:spcPts val="0"/>
              </a:spcBef>
            </a:pPr>
            <a:r>
              <a:rPr lang="is-IS" sz="2100" b="0" i="0" u="none" strike="noStrike" dirty="0">
                <a:effectLst/>
              </a:rPr>
              <a:t>Allar þær </a:t>
            </a:r>
            <a:r>
              <a:rPr lang="is-IS" sz="2100" b="1" i="0" u="none" strike="noStrike" dirty="0">
                <a:effectLst/>
              </a:rPr>
              <a:t>undirbúningsaðgerðir</a:t>
            </a:r>
            <a:r>
              <a:rPr lang="is-IS" sz="2100" b="0" i="0" u="none" strike="noStrike" dirty="0">
                <a:effectLst/>
              </a:rPr>
              <a:t> sem þarf – skrá yfir hlutverk, ábyrgð</a:t>
            </a:r>
            <a:r>
              <a:rPr lang="is-IS" sz="2100" dirty="0"/>
              <a:t> og verkefni sem starfsfólki mun sinna, fyrir, meðan og á eftir krísu</a:t>
            </a:r>
            <a:endParaRPr lang="is-IS" sz="2100" b="0" i="0" u="none" strike="noStrike" dirty="0">
              <a:effectLst/>
            </a:endParaRPr>
          </a:p>
          <a:p>
            <a:pPr marL="0" indent="0" algn="l">
              <a:lnSpc>
                <a:spcPct val="100000"/>
              </a:lnSpc>
              <a:spcBef>
                <a:spcPts val="0"/>
              </a:spcBef>
            </a:pPr>
            <a:endParaRPr lang="is-IS" sz="2100" dirty="0"/>
          </a:p>
          <a:p>
            <a:pPr marL="0" indent="0">
              <a:lnSpc>
                <a:spcPct val="100000"/>
              </a:lnSpc>
              <a:spcBef>
                <a:spcPts val="0"/>
              </a:spcBef>
            </a:pPr>
            <a:r>
              <a:rPr lang="is-IS" sz="2100" b="0" i="0" u="none" strike="noStrike" dirty="0">
                <a:effectLst/>
              </a:rPr>
              <a:t>Segir til um </a:t>
            </a:r>
            <a:r>
              <a:rPr lang="is-IS" sz="2100" b="1" i="0" u="none" strike="noStrike" dirty="0">
                <a:effectLst/>
              </a:rPr>
              <a:t>hvernig svæði og hagsmunaaðilar ferðaþjónustunnar geta</a:t>
            </a:r>
            <a:r>
              <a:rPr lang="is-IS" sz="2100" b="1" dirty="0"/>
              <a:t> </a:t>
            </a:r>
            <a:r>
              <a:rPr lang="is-IS" sz="2100" b="1" i="0" u="none" strike="noStrike" dirty="0">
                <a:effectLst/>
              </a:rPr>
              <a:t>og munu bregðast </a:t>
            </a:r>
            <a:r>
              <a:rPr lang="is-IS" sz="2100" b="0" i="0" u="none" strike="noStrike" dirty="0">
                <a:effectLst/>
              </a:rPr>
              <a:t>við </a:t>
            </a:r>
            <a:r>
              <a:rPr lang="is-IS" sz="2100" dirty="0"/>
              <a:t>atburðum</a:t>
            </a:r>
            <a:r>
              <a:rPr lang="is-IS" sz="2100" b="0" i="0" u="none" strike="noStrike" dirty="0">
                <a:effectLst/>
              </a:rPr>
              <a:t> sem </a:t>
            </a:r>
            <a:r>
              <a:rPr lang="is-IS" sz="2100" dirty="0"/>
              <a:t>geta</a:t>
            </a:r>
            <a:r>
              <a:rPr lang="is-IS" sz="2100" b="0" i="0" u="none" strike="noStrike" dirty="0">
                <a:effectLst/>
              </a:rPr>
              <a:t> haft neikvæð áhrif á gesti, arðsemi</a:t>
            </a:r>
            <a:r>
              <a:rPr lang="is-IS" sz="2100" dirty="0"/>
              <a:t>, orðspor og/eða getu til reksturs. </a:t>
            </a:r>
            <a:br>
              <a:rPr lang="is-IS" sz="2100" dirty="0"/>
            </a:br>
            <a:endParaRPr lang="is-IS" sz="2100">
              <a:cs typeface="Calibri"/>
            </a:endParaRPr>
          </a:p>
          <a:p>
            <a:pPr marL="0" indent="0" algn="l">
              <a:lnSpc>
                <a:spcPct val="100000"/>
              </a:lnSpc>
              <a:spcBef>
                <a:spcPts val="0"/>
              </a:spcBef>
            </a:pPr>
            <a:r>
              <a:rPr lang="is-IS" sz="2100" dirty="0"/>
              <a:t>Allir sem taka þátt vita hvernig á að bregðast við, hverjir eiga í hlut og hlutverk þeirra.</a:t>
            </a:r>
            <a:endParaRPr lang="is-IS" sz="2100" b="0" i="0" u="none" strike="noStrike" dirty="0">
              <a:effectLst/>
              <a:cs typeface="Calibri"/>
            </a:endParaRPr>
          </a:p>
          <a:p>
            <a:pPr marL="0" indent="0" algn="l">
              <a:lnSpc>
                <a:spcPct val="100000"/>
              </a:lnSpc>
              <a:spcBef>
                <a:spcPts val="0"/>
              </a:spcBef>
            </a:pPr>
            <a:endParaRPr lang="is-IS" sz="2100" dirty="0"/>
          </a:p>
          <a:p>
            <a:pPr marL="0" indent="0">
              <a:lnSpc>
                <a:spcPct val="100000"/>
              </a:lnSpc>
              <a:spcBef>
                <a:spcPts val="0"/>
              </a:spcBef>
            </a:pPr>
            <a:endParaRPr lang="is-IS" sz="2100" dirty="0"/>
          </a:p>
        </p:txBody>
      </p:sp>
      <p:sp>
        <p:nvSpPr>
          <p:cNvPr id="3" name="Text Placeholder 2">
            <a:extLst>
              <a:ext uri="{FF2B5EF4-FFF2-40B4-BE49-F238E27FC236}">
                <a16:creationId xmlns:a16="http://schemas.microsoft.com/office/drawing/2014/main" id="{65902D45-218E-59A3-A112-495BB9FC7672}"/>
              </a:ext>
            </a:extLst>
          </p:cNvPr>
          <p:cNvSpPr>
            <a:spLocks noGrp="1"/>
          </p:cNvSpPr>
          <p:nvPr>
            <p:ph type="body" sz="quarter" idx="16"/>
          </p:nvPr>
        </p:nvSpPr>
        <p:spPr>
          <a:xfrm>
            <a:off x="349625" y="67986"/>
            <a:ext cx="5949974" cy="914399"/>
          </a:xfrm>
          <a:solidFill>
            <a:schemeClr val="accent2"/>
          </a:solidFill>
        </p:spPr>
        <p:txBody>
          <a:bodyPr anchor="ctr">
            <a:noAutofit/>
          </a:bodyPr>
          <a:lstStyle/>
          <a:p>
            <a:pPr algn="ctr">
              <a:lnSpc>
                <a:spcPct val="100000"/>
              </a:lnSpc>
              <a:spcBef>
                <a:spcPts val="0"/>
              </a:spcBef>
            </a:pPr>
            <a:r>
              <a:rPr lang="is-IS" sz="3000" dirty="0"/>
              <a:t>Hvað er aðgerðaáætlun um krísustjórnun?</a:t>
            </a:r>
          </a:p>
        </p:txBody>
      </p:sp>
      <p:pic>
        <p:nvPicPr>
          <p:cNvPr id="6" name="Picture Placeholder 5" descr="A picture containing person, sky, outdoor, people&#10;&#10;Description automatically generated">
            <a:extLst>
              <a:ext uri="{FF2B5EF4-FFF2-40B4-BE49-F238E27FC236}">
                <a16:creationId xmlns:a16="http://schemas.microsoft.com/office/drawing/2014/main" id="{7D33DCD2-F0A2-7E0D-2DC2-8EF2FB36DDB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7361" b="17361"/>
          <a:stretch>
            <a:fillRect/>
          </a:stretch>
        </p:blipFill>
        <p:spPr>
          <a:xfrm>
            <a:off x="6392300" y="4482"/>
            <a:ext cx="5799700" cy="5677438"/>
          </a:xfrm>
        </p:spPr>
      </p:pic>
      <p:pic>
        <p:nvPicPr>
          <p:cNvPr id="9" name="Graphic 8" descr="Badge Question Mark with solid fill">
            <a:extLst>
              <a:ext uri="{FF2B5EF4-FFF2-40B4-BE49-F238E27FC236}">
                <a16:creationId xmlns:a16="http://schemas.microsoft.com/office/drawing/2014/main" id="{6564787D-3F5C-15B5-6BFE-BED6892191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88386" y="-75522"/>
            <a:ext cx="914400" cy="914400"/>
          </a:xfrm>
          <a:prstGeom prst="rect">
            <a:avLst/>
          </a:prstGeom>
        </p:spPr>
      </p:pic>
    </p:spTree>
    <p:extLst>
      <p:ext uri="{BB962C8B-B14F-4D97-AF65-F5344CB8AC3E}">
        <p14:creationId xmlns:p14="http://schemas.microsoft.com/office/powerpoint/2010/main" val="3479896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indoor, area, several&#10;&#10;Description automatically generated">
            <a:extLst>
              <a:ext uri="{FF2B5EF4-FFF2-40B4-BE49-F238E27FC236}">
                <a16:creationId xmlns:a16="http://schemas.microsoft.com/office/drawing/2014/main" id="{14E4DF95-B334-6BF6-C184-F09912C336E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1277" r="21277"/>
          <a:stretch>
            <a:fillRect/>
          </a:stretch>
        </p:blipFill>
        <p:spPr>
          <a:xfrm>
            <a:off x="6392300" y="-1266"/>
            <a:ext cx="5799700" cy="5677438"/>
          </a:xfrm>
        </p:spPr>
      </p:pic>
      <p:sp>
        <p:nvSpPr>
          <p:cNvPr id="2" name="Text Placeholder 1">
            <a:extLst>
              <a:ext uri="{FF2B5EF4-FFF2-40B4-BE49-F238E27FC236}">
                <a16:creationId xmlns:a16="http://schemas.microsoft.com/office/drawing/2014/main" id="{2111C884-6278-7F31-707E-7BD6CC09DAF5}"/>
              </a:ext>
            </a:extLst>
          </p:cNvPr>
          <p:cNvSpPr>
            <a:spLocks noGrp="1"/>
          </p:cNvSpPr>
          <p:nvPr>
            <p:ph type="body" sz="quarter" idx="18"/>
          </p:nvPr>
        </p:nvSpPr>
        <p:spPr>
          <a:xfrm>
            <a:off x="485934" y="1116856"/>
            <a:ext cx="5607737" cy="5608440"/>
          </a:xfrm>
        </p:spPr>
        <p:txBody>
          <a:bodyPr vert="horz" lIns="91440" tIns="45720" rIns="91440" bIns="45720" rtlCol="0" anchor="t">
            <a:noAutofit/>
          </a:bodyPr>
          <a:lstStyle/>
          <a:p>
            <a:pPr marL="0" indent="0"/>
            <a:r>
              <a:rPr lang="is-IS" sz="2200" dirty="0"/>
              <a:t>Tilgangur áætlunarinnar er að forðast eða lágmarka tjón, sem og að koma fram með leiðbeiningar um mikilvæg atriði – svo hægt sé að bregðast við krísu á áhrifaríkan hátt.</a:t>
            </a:r>
          </a:p>
          <a:p>
            <a:pPr marL="0" indent="0"/>
            <a:r>
              <a:rPr lang="is-IS" sz="2200" dirty="0"/>
              <a:t>Áætlunin dregur úr tjóni, skemmdum og útgjöldum.</a:t>
            </a:r>
          </a:p>
          <a:p>
            <a:pPr marL="0" indent="0"/>
            <a:r>
              <a:rPr lang="is-IS" sz="2200" dirty="0"/>
              <a:t>Áætlunin veitir hugarró, öryggi, greinir áhættu, viðheldur orðspori, hraðar viðbragðstíma og bata og bætir upplifun gesta og ferðamanna.</a:t>
            </a:r>
            <a:endParaRPr lang="is-IS" sz="2200" dirty="0">
              <a:cs typeface="Calibri"/>
            </a:endParaRPr>
          </a:p>
          <a:p>
            <a:pPr marL="0" indent="0"/>
            <a:endParaRPr lang="is-IS" sz="2200" dirty="0"/>
          </a:p>
          <a:p>
            <a:pPr marL="0" indent="0"/>
            <a:r>
              <a:rPr lang="is-IS" sz="2200" dirty="0"/>
              <a:t>Sérsniðin áætlanagerð er nauðsynleg fyrir svæði, þar sem hvert og eitt svæði er einstakt.</a:t>
            </a:r>
          </a:p>
        </p:txBody>
      </p:sp>
      <p:sp>
        <p:nvSpPr>
          <p:cNvPr id="3" name="Text Placeholder 2">
            <a:extLst>
              <a:ext uri="{FF2B5EF4-FFF2-40B4-BE49-F238E27FC236}">
                <a16:creationId xmlns:a16="http://schemas.microsoft.com/office/drawing/2014/main" id="{65902D45-218E-59A3-A112-495BB9FC7672}"/>
              </a:ext>
            </a:extLst>
          </p:cNvPr>
          <p:cNvSpPr>
            <a:spLocks noGrp="1"/>
          </p:cNvSpPr>
          <p:nvPr>
            <p:ph type="body" sz="quarter" idx="16"/>
          </p:nvPr>
        </p:nvSpPr>
        <p:spPr>
          <a:xfrm>
            <a:off x="242046" y="67986"/>
            <a:ext cx="6146339" cy="770891"/>
          </a:xfrm>
          <a:solidFill>
            <a:schemeClr val="accent2"/>
          </a:solidFill>
        </p:spPr>
        <p:txBody>
          <a:bodyPr anchor="ctr">
            <a:noAutofit/>
          </a:bodyPr>
          <a:lstStyle/>
          <a:p>
            <a:pPr algn="ctr">
              <a:lnSpc>
                <a:spcPct val="100000"/>
              </a:lnSpc>
              <a:spcBef>
                <a:spcPts val="0"/>
              </a:spcBef>
            </a:pPr>
            <a:r>
              <a:rPr lang="is-IS" sz="2400" dirty="0"/>
              <a:t>Áfangastaðir þurfa á aðgerðaáætlun um krísustjórnun að halda</a:t>
            </a:r>
          </a:p>
        </p:txBody>
      </p:sp>
    </p:spTree>
    <p:extLst>
      <p:ext uri="{BB962C8B-B14F-4D97-AF65-F5344CB8AC3E}">
        <p14:creationId xmlns:p14="http://schemas.microsoft.com/office/powerpoint/2010/main" val="3943003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DAADA30-3292-D56B-BBA7-48E04FAE1BFC}"/>
              </a:ext>
            </a:extLst>
          </p:cNvPr>
          <p:cNvSpPr>
            <a:spLocks noGrp="1"/>
          </p:cNvSpPr>
          <p:nvPr>
            <p:ph type="body" sz="quarter" idx="16"/>
          </p:nvPr>
        </p:nvSpPr>
        <p:spPr>
          <a:xfrm>
            <a:off x="0" y="165799"/>
            <a:ext cx="5957047" cy="1078193"/>
          </a:xfrm>
        </p:spPr>
        <p:txBody>
          <a:bodyPr anchor="ctr">
            <a:normAutofit fontScale="85000" lnSpcReduction="20000"/>
          </a:bodyPr>
          <a:lstStyle/>
          <a:p>
            <a:pPr algn="ctr">
              <a:lnSpc>
                <a:spcPct val="120000"/>
              </a:lnSpc>
              <a:spcBef>
                <a:spcPts val="0"/>
              </a:spcBef>
            </a:pPr>
            <a:r>
              <a:rPr lang="is-IS" dirty="0">
                <a:solidFill>
                  <a:srgbClr val="F27954"/>
                </a:solidFill>
              </a:rPr>
              <a:t>Forysta er mikilvæg í innleiðingu aðgerðaáætlunar um krísustjórnun</a:t>
            </a:r>
          </a:p>
        </p:txBody>
      </p:sp>
      <p:sp>
        <p:nvSpPr>
          <p:cNvPr id="6" name="Text Placeholder 5">
            <a:extLst>
              <a:ext uri="{FF2B5EF4-FFF2-40B4-BE49-F238E27FC236}">
                <a16:creationId xmlns:a16="http://schemas.microsoft.com/office/drawing/2014/main" id="{1E5E49D3-C400-9E9B-3161-E69776BFF093}"/>
              </a:ext>
            </a:extLst>
          </p:cNvPr>
          <p:cNvSpPr>
            <a:spLocks noGrp="1"/>
          </p:cNvSpPr>
          <p:nvPr>
            <p:ph type="body" sz="quarter" idx="18"/>
          </p:nvPr>
        </p:nvSpPr>
        <p:spPr>
          <a:xfrm>
            <a:off x="187785" y="1818818"/>
            <a:ext cx="6150262" cy="4873383"/>
          </a:xfrm>
          <a:solidFill>
            <a:schemeClr val="bg1"/>
          </a:solidFill>
        </p:spPr>
        <p:txBody>
          <a:bodyPr vert="horz" lIns="91440" tIns="45720" rIns="91440" bIns="45720" rtlCol="0" anchor="t">
            <a:noAutofit/>
          </a:bodyPr>
          <a:lstStyle/>
          <a:p>
            <a:pPr indent="0" algn="l" fontAlgn="base"/>
            <a:r>
              <a:rPr lang="is-IS" sz="2200" b="0" i="0" dirty="0">
                <a:solidFill>
                  <a:srgbClr val="4D4D4D"/>
                </a:solidFill>
                <a:effectLst/>
              </a:rPr>
              <a:t>Krísu – stýrihópurinn og æðstu stjórnendur á svæðinu bera ábyrgð á að tryggja að til staðar sé stefna og áætlun um stjórnun á hættutímum, studd sérfræðiþekkingu.</a:t>
            </a:r>
          </a:p>
          <a:p>
            <a:pPr indent="0" algn="l" fontAlgn="base"/>
            <a:endParaRPr lang="is-IS" sz="2200" dirty="0">
              <a:solidFill>
                <a:srgbClr val="4D4D4D"/>
              </a:solidFill>
            </a:endParaRPr>
          </a:p>
          <a:p>
            <a:pPr indent="0" fontAlgn="base"/>
            <a:r>
              <a:rPr lang="is-IS" sz="2200" b="0" i="0" dirty="0">
                <a:solidFill>
                  <a:srgbClr val="4D4D4D"/>
                </a:solidFill>
                <a:effectLst/>
              </a:rPr>
              <a:t>Skipulagning og framkvæmd er á endanum á ábyrgð </a:t>
            </a:r>
            <a:r>
              <a:rPr lang="is-IS" sz="2200" dirty="0">
                <a:solidFill>
                  <a:srgbClr val="4D4D4D"/>
                </a:solidFill>
              </a:rPr>
              <a:t>framkvæmdastjóra krísustjórnstöðvarinnar og</a:t>
            </a:r>
            <a:r>
              <a:rPr lang="is-IS" sz="2200" b="0" i="0" dirty="0">
                <a:solidFill>
                  <a:srgbClr val="4D4D4D"/>
                </a:solidFill>
                <a:effectLst/>
              </a:rPr>
              <a:t> auðvitað teymisins alls. En þörf er á stuðningi, sérfræðiþekkingu, ráðgjöf frá viðeigandi sérfræðingum þegar svo ber undir.</a:t>
            </a:r>
          </a:p>
          <a:p>
            <a:pPr indent="0" algn="l" fontAlgn="base"/>
            <a:endParaRPr lang="is-IS" sz="2200" dirty="0">
              <a:solidFill>
                <a:srgbClr val="4D4D4D"/>
              </a:solidFill>
            </a:endParaRPr>
          </a:p>
          <a:p>
            <a:pPr indent="0" algn="l" fontAlgn="base"/>
            <a:endParaRPr lang="is-IS" dirty="0">
              <a:solidFill>
                <a:srgbClr val="4D4D4D"/>
              </a:solidFill>
            </a:endParaRPr>
          </a:p>
        </p:txBody>
      </p:sp>
      <p:pic>
        <p:nvPicPr>
          <p:cNvPr id="99" name="Picture Placeholder 98" descr="A close-up of a bridge&#10;&#10;Description automatically generated with low confidence">
            <a:extLst>
              <a:ext uri="{FF2B5EF4-FFF2-40B4-BE49-F238E27FC236}">
                <a16:creationId xmlns:a16="http://schemas.microsoft.com/office/drawing/2014/main" id="{CB212E3D-9460-F50A-F6F2-51AEBC4470E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3790" r="23790"/>
          <a:stretch>
            <a:fillRect/>
          </a:stretch>
        </p:blipFill>
        <p:spPr>
          <a:xfrm>
            <a:off x="7160405" y="-15217"/>
            <a:ext cx="4963476" cy="6308442"/>
          </a:xfrm>
        </p:spPr>
      </p:pic>
      <p:sp>
        <p:nvSpPr>
          <p:cNvPr id="96" name="TextBox 95">
            <a:extLst>
              <a:ext uri="{FF2B5EF4-FFF2-40B4-BE49-F238E27FC236}">
                <a16:creationId xmlns:a16="http://schemas.microsoft.com/office/drawing/2014/main" id="{B904D0D9-DD72-EEE2-507A-9C79638B84A2}"/>
              </a:ext>
            </a:extLst>
          </p:cNvPr>
          <p:cNvSpPr txBox="1"/>
          <p:nvPr/>
        </p:nvSpPr>
        <p:spPr>
          <a:xfrm>
            <a:off x="362541" y="6062854"/>
            <a:ext cx="3918323" cy="923330"/>
          </a:xfrm>
          <a:prstGeom prst="rect">
            <a:avLst/>
          </a:prstGeom>
          <a:solidFill>
            <a:srgbClr val="086D6E"/>
          </a:solidFill>
        </p:spPr>
        <p:txBody>
          <a:bodyPr wrap="square" lIns="91440" tIns="45720" rIns="91440" bIns="45720" rtlCol="0" anchor="t">
            <a:spAutoFit/>
          </a:bodyPr>
          <a:lstStyle/>
          <a:p>
            <a:pPr algn="ctr"/>
            <a:r>
              <a:rPr lang="is-IS" dirty="0">
                <a:solidFill>
                  <a:schemeClr val="bg1"/>
                </a:solidFill>
              </a:rPr>
              <a:t>Nánar er farið í teymið innan krísustjórnstöðvarinnar í námskeiðseiningu 2</a:t>
            </a:r>
          </a:p>
        </p:txBody>
      </p:sp>
      <p:grpSp>
        <p:nvGrpSpPr>
          <p:cNvPr id="98" name="Graphic 4">
            <a:extLst>
              <a:ext uri="{FF2B5EF4-FFF2-40B4-BE49-F238E27FC236}">
                <a16:creationId xmlns:a16="http://schemas.microsoft.com/office/drawing/2014/main" id="{965BD032-5590-4508-D3C9-1D684CCC1846}"/>
              </a:ext>
            </a:extLst>
          </p:cNvPr>
          <p:cNvGrpSpPr/>
          <p:nvPr/>
        </p:nvGrpSpPr>
        <p:grpSpPr>
          <a:xfrm>
            <a:off x="4594472" y="4930588"/>
            <a:ext cx="2281457" cy="1751177"/>
            <a:chOff x="8321314" y="1790175"/>
            <a:chExt cx="1456348" cy="1130621"/>
          </a:xfrm>
        </p:grpSpPr>
        <p:sp>
          <p:nvSpPr>
            <p:cNvPr id="100" name="Freeform 965">
              <a:extLst>
                <a:ext uri="{FF2B5EF4-FFF2-40B4-BE49-F238E27FC236}">
                  <a16:creationId xmlns:a16="http://schemas.microsoft.com/office/drawing/2014/main" id="{3811D770-FC47-B3EB-8725-3E71A3776DCF}"/>
                </a:ext>
              </a:extLst>
            </p:cNvPr>
            <p:cNvSpPr/>
            <p:nvPr/>
          </p:nvSpPr>
          <p:spPr>
            <a:xfrm>
              <a:off x="9373762" y="1867180"/>
              <a:ext cx="902" cy="1263"/>
            </a:xfrm>
            <a:custGeom>
              <a:avLst/>
              <a:gdLst>
                <a:gd name="connsiteX0" fmla="*/ 0 w 902"/>
                <a:gd name="connsiteY0" fmla="*/ 0 h 1263"/>
                <a:gd name="connsiteX1" fmla="*/ 902 w 902"/>
                <a:gd name="connsiteY1" fmla="*/ 1263 h 1263"/>
                <a:gd name="connsiteX2" fmla="*/ 0 w 902"/>
                <a:gd name="connsiteY2" fmla="*/ 0 h 1263"/>
              </a:gdLst>
              <a:ahLst/>
              <a:cxnLst>
                <a:cxn ang="0">
                  <a:pos x="connsiteX0" y="connsiteY0"/>
                </a:cxn>
                <a:cxn ang="0">
                  <a:pos x="connsiteX1" y="connsiteY1"/>
                </a:cxn>
                <a:cxn ang="0">
                  <a:pos x="connsiteX2" y="connsiteY2"/>
                </a:cxn>
              </a:cxnLst>
              <a:rect l="l" t="t" r="r" b="b"/>
              <a:pathLst>
                <a:path w="902" h="1263">
                  <a:moveTo>
                    <a:pt x="0" y="0"/>
                  </a:moveTo>
                  <a:cubicBezTo>
                    <a:pt x="360" y="361"/>
                    <a:pt x="722" y="902"/>
                    <a:pt x="902" y="1263"/>
                  </a:cubicBezTo>
                  <a:cubicBezTo>
                    <a:pt x="722" y="902"/>
                    <a:pt x="360" y="542"/>
                    <a:pt x="0" y="0"/>
                  </a:cubicBezTo>
                  <a:close/>
                </a:path>
              </a:pathLst>
            </a:custGeom>
            <a:solidFill>
              <a:srgbClr val="FFFFFF"/>
            </a:solidFill>
            <a:ln w="1804" cap="flat">
              <a:noFill/>
              <a:prstDash val="solid"/>
              <a:miter/>
            </a:ln>
          </p:spPr>
          <p:txBody>
            <a:bodyPr rtlCol="0" anchor="ctr"/>
            <a:lstStyle/>
            <a:p>
              <a:endParaRPr lang="en-US"/>
            </a:p>
          </p:txBody>
        </p:sp>
        <p:sp>
          <p:nvSpPr>
            <p:cNvPr id="101" name="Freeform 966">
              <a:extLst>
                <a:ext uri="{FF2B5EF4-FFF2-40B4-BE49-F238E27FC236}">
                  <a16:creationId xmlns:a16="http://schemas.microsoft.com/office/drawing/2014/main" id="{66D835E2-486E-F58D-75B7-827B42DA3A03}"/>
                </a:ext>
              </a:extLst>
            </p:cNvPr>
            <p:cNvSpPr/>
            <p:nvPr/>
          </p:nvSpPr>
          <p:spPr>
            <a:xfrm>
              <a:off x="9352285" y="1845343"/>
              <a:ext cx="3609" cy="3067"/>
            </a:xfrm>
            <a:custGeom>
              <a:avLst/>
              <a:gdLst>
                <a:gd name="connsiteX0" fmla="*/ 0 w 3609"/>
                <a:gd name="connsiteY0" fmla="*/ 0 h 3067"/>
                <a:gd name="connsiteX1" fmla="*/ 3609 w 3609"/>
                <a:gd name="connsiteY1" fmla="*/ 3068 h 3067"/>
                <a:gd name="connsiteX2" fmla="*/ 0 w 3609"/>
                <a:gd name="connsiteY2" fmla="*/ 0 h 3067"/>
              </a:gdLst>
              <a:ahLst/>
              <a:cxnLst>
                <a:cxn ang="0">
                  <a:pos x="connsiteX0" y="connsiteY0"/>
                </a:cxn>
                <a:cxn ang="0">
                  <a:pos x="connsiteX1" y="connsiteY1"/>
                </a:cxn>
                <a:cxn ang="0">
                  <a:pos x="connsiteX2" y="connsiteY2"/>
                </a:cxn>
              </a:cxnLst>
              <a:rect l="l" t="t" r="r" b="b"/>
              <a:pathLst>
                <a:path w="3609" h="3067">
                  <a:moveTo>
                    <a:pt x="0" y="0"/>
                  </a:moveTo>
                  <a:cubicBezTo>
                    <a:pt x="1264" y="1083"/>
                    <a:pt x="2527" y="1985"/>
                    <a:pt x="3609" y="3068"/>
                  </a:cubicBezTo>
                  <a:cubicBezTo>
                    <a:pt x="2527" y="1985"/>
                    <a:pt x="1264" y="902"/>
                    <a:pt x="0" y="0"/>
                  </a:cubicBezTo>
                  <a:close/>
                </a:path>
              </a:pathLst>
            </a:custGeom>
            <a:solidFill>
              <a:srgbClr val="FFFFFF"/>
            </a:solidFill>
            <a:ln w="1804" cap="flat">
              <a:noFill/>
              <a:prstDash val="solid"/>
              <a:miter/>
            </a:ln>
          </p:spPr>
          <p:txBody>
            <a:bodyPr rtlCol="0" anchor="ctr"/>
            <a:lstStyle/>
            <a:p>
              <a:endParaRPr lang="en-US"/>
            </a:p>
          </p:txBody>
        </p:sp>
        <p:sp>
          <p:nvSpPr>
            <p:cNvPr id="102" name="Freeform 967">
              <a:extLst>
                <a:ext uri="{FF2B5EF4-FFF2-40B4-BE49-F238E27FC236}">
                  <a16:creationId xmlns:a16="http://schemas.microsoft.com/office/drawing/2014/main" id="{B60D49BB-1044-9DA7-E448-5C64643176A6}"/>
                </a:ext>
              </a:extLst>
            </p:cNvPr>
            <p:cNvSpPr/>
            <p:nvPr/>
          </p:nvSpPr>
          <p:spPr>
            <a:xfrm>
              <a:off x="9348496" y="1842275"/>
              <a:ext cx="2345" cy="1804"/>
            </a:xfrm>
            <a:custGeom>
              <a:avLst/>
              <a:gdLst>
                <a:gd name="connsiteX0" fmla="*/ 0 w 2345"/>
                <a:gd name="connsiteY0" fmla="*/ 0 h 1804"/>
                <a:gd name="connsiteX1" fmla="*/ 2346 w 2345"/>
                <a:gd name="connsiteY1" fmla="*/ 1805 h 1804"/>
                <a:gd name="connsiteX2" fmla="*/ 0 w 2345"/>
                <a:gd name="connsiteY2" fmla="*/ 0 h 1804"/>
              </a:gdLst>
              <a:ahLst/>
              <a:cxnLst>
                <a:cxn ang="0">
                  <a:pos x="connsiteX0" y="connsiteY0"/>
                </a:cxn>
                <a:cxn ang="0">
                  <a:pos x="connsiteX1" y="connsiteY1"/>
                </a:cxn>
                <a:cxn ang="0">
                  <a:pos x="connsiteX2" y="connsiteY2"/>
                </a:cxn>
              </a:cxnLst>
              <a:rect l="l" t="t" r="r" b="b"/>
              <a:pathLst>
                <a:path w="2345" h="1804">
                  <a:moveTo>
                    <a:pt x="0" y="0"/>
                  </a:moveTo>
                  <a:cubicBezTo>
                    <a:pt x="902" y="541"/>
                    <a:pt x="1624" y="1263"/>
                    <a:pt x="2346" y="1805"/>
                  </a:cubicBezTo>
                  <a:cubicBezTo>
                    <a:pt x="1624" y="1263"/>
                    <a:pt x="722" y="541"/>
                    <a:pt x="0" y="0"/>
                  </a:cubicBezTo>
                  <a:close/>
                </a:path>
              </a:pathLst>
            </a:custGeom>
            <a:solidFill>
              <a:srgbClr val="FFFFFF"/>
            </a:solidFill>
            <a:ln w="1804" cap="flat">
              <a:noFill/>
              <a:prstDash val="solid"/>
              <a:miter/>
            </a:ln>
          </p:spPr>
          <p:txBody>
            <a:bodyPr rtlCol="0" anchor="ctr"/>
            <a:lstStyle/>
            <a:p>
              <a:endParaRPr lang="en-US"/>
            </a:p>
          </p:txBody>
        </p:sp>
        <p:sp>
          <p:nvSpPr>
            <p:cNvPr id="103" name="Freeform 968">
              <a:extLst>
                <a:ext uri="{FF2B5EF4-FFF2-40B4-BE49-F238E27FC236}">
                  <a16:creationId xmlns:a16="http://schemas.microsoft.com/office/drawing/2014/main" id="{B286E0D0-F6DB-5A4F-87AF-AECCF98CCBF8}"/>
                </a:ext>
              </a:extLst>
            </p:cNvPr>
            <p:cNvSpPr/>
            <p:nvPr/>
          </p:nvSpPr>
          <p:spPr>
            <a:xfrm>
              <a:off x="9366182" y="1858157"/>
              <a:ext cx="1443" cy="1624"/>
            </a:xfrm>
            <a:custGeom>
              <a:avLst/>
              <a:gdLst>
                <a:gd name="connsiteX0" fmla="*/ 0 w 1443"/>
                <a:gd name="connsiteY0" fmla="*/ 0 h 1624"/>
                <a:gd name="connsiteX1" fmla="*/ 1443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1083" y="1083"/>
                    <a:pt x="1443" y="1624"/>
                  </a:cubicBezTo>
                  <a:cubicBezTo>
                    <a:pt x="1083" y="1083"/>
                    <a:pt x="541" y="542"/>
                    <a:pt x="0" y="0"/>
                  </a:cubicBezTo>
                  <a:close/>
                </a:path>
              </a:pathLst>
            </a:custGeom>
            <a:solidFill>
              <a:srgbClr val="FFFFFF"/>
            </a:solidFill>
            <a:ln w="1804" cap="flat">
              <a:noFill/>
              <a:prstDash val="solid"/>
              <a:miter/>
            </a:ln>
          </p:spPr>
          <p:txBody>
            <a:bodyPr rtlCol="0" anchor="ctr"/>
            <a:lstStyle/>
            <a:p>
              <a:endParaRPr lang="en-US"/>
            </a:p>
          </p:txBody>
        </p:sp>
        <p:sp>
          <p:nvSpPr>
            <p:cNvPr id="104" name="Freeform 969">
              <a:extLst>
                <a:ext uri="{FF2B5EF4-FFF2-40B4-BE49-F238E27FC236}">
                  <a16:creationId xmlns:a16="http://schemas.microsoft.com/office/drawing/2014/main" id="{B5ECE660-FEA0-62D9-69FD-1C9817BBDCFC}"/>
                </a:ext>
              </a:extLst>
            </p:cNvPr>
            <p:cNvSpPr/>
            <p:nvPr/>
          </p:nvSpPr>
          <p:spPr>
            <a:xfrm>
              <a:off x="9361490" y="1853284"/>
              <a:ext cx="1804" cy="1624"/>
            </a:xfrm>
            <a:custGeom>
              <a:avLst/>
              <a:gdLst>
                <a:gd name="connsiteX0" fmla="*/ 0 w 1804"/>
                <a:gd name="connsiteY0" fmla="*/ 0 h 1624"/>
                <a:gd name="connsiteX1" fmla="*/ 1805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542" y="541"/>
                    <a:pt x="1083" y="1083"/>
                    <a:pt x="1805" y="1624"/>
                  </a:cubicBezTo>
                  <a:cubicBezTo>
                    <a:pt x="1083" y="1263"/>
                    <a:pt x="542" y="722"/>
                    <a:pt x="0" y="0"/>
                  </a:cubicBezTo>
                  <a:close/>
                </a:path>
              </a:pathLst>
            </a:custGeom>
            <a:solidFill>
              <a:srgbClr val="FFFFFF"/>
            </a:solidFill>
            <a:ln w="1804" cap="flat">
              <a:noFill/>
              <a:prstDash val="solid"/>
              <a:miter/>
            </a:ln>
          </p:spPr>
          <p:txBody>
            <a:bodyPr rtlCol="0" anchor="ctr"/>
            <a:lstStyle/>
            <a:p>
              <a:endParaRPr lang="en-US"/>
            </a:p>
          </p:txBody>
        </p:sp>
        <p:sp>
          <p:nvSpPr>
            <p:cNvPr id="105" name="Freeform 970">
              <a:extLst>
                <a:ext uri="{FF2B5EF4-FFF2-40B4-BE49-F238E27FC236}">
                  <a16:creationId xmlns:a16="http://schemas.microsoft.com/office/drawing/2014/main" id="{E2FD403A-9555-DA79-8C15-911E9C4999C8}"/>
                </a:ext>
              </a:extLst>
            </p:cNvPr>
            <p:cNvSpPr/>
            <p:nvPr/>
          </p:nvSpPr>
          <p:spPr>
            <a:xfrm>
              <a:off x="9341638" y="1837402"/>
              <a:ext cx="5594" cy="3970"/>
            </a:xfrm>
            <a:custGeom>
              <a:avLst/>
              <a:gdLst>
                <a:gd name="connsiteX0" fmla="*/ 0 w 5594"/>
                <a:gd name="connsiteY0" fmla="*/ 0 h 3970"/>
                <a:gd name="connsiteX1" fmla="*/ 5595 w 5594"/>
                <a:gd name="connsiteY1" fmla="*/ 3970 h 3970"/>
                <a:gd name="connsiteX2" fmla="*/ 0 w 5594"/>
                <a:gd name="connsiteY2" fmla="*/ 0 h 3970"/>
              </a:gdLst>
              <a:ahLst/>
              <a:cxnLst>
                <a:cxn ang="0">
                  <a:pos x="connsiteX0" y="connsiteY0"/>
                </a:cxn>
                <a:cxn ang="0">
                  <a:pos x="connsiteX1" y="connsiteY1"/>
                </a:cxn>
                <a:cxn ang="0">
                  <a:pos x="connsiteX2" y="connsiteY2"/>
                </a:cxn>
              </a:cxnLst>
              <a:rect l="l" t="t" r="r" b="b"/>
              <a:pathLst>
                <a:path w="5594" h="3970">
                  <a:moveTo>
                    <a:pt x="0" y="0"/>
                  </a:moveTo>
                  <a:cubicBezTo>
                    <a:pt x="1985" y="1263"/>
                    <a:pt x="3790" y="2527"/>
                    <a:pt x="5595" y="3970"/>
                  </a:cubicBezTo>
                  <a:cubicBezTo>
                    <a:pt x="3609" y="2527"/>
                    <a:pt x="1805" y="1263"/>
                    <a:pt x="0" y="0"/>
                  </a:cubicBezTo>
                  <a:close/>
                </a:path>
              </a:pathLst>
            </a:custGeom>
            <a:solidFill>
              <a:srgbClr val="FFFFFF"/>
            </a:solidFill>
            <a:ln w="1804" cap="flat">
              <a:noFill/>
              <a:prstDash val="solid"/>
              <a:miter/>
            </a:ln>
          </p:spPr>
          <p:txBody>
            <a:bodyPr rtlCol="0" anchor="ctr"/>
            <a:lstStyle/>
            <a:p>
              <a:endParaRPr lang="en-US"/>
            </a:p>
          </p:txBody>
        </p:sp>
        <p:sp>
          <p:nvSpPr>
            <p:cNvPr id="106" name="Freeform 971">
              <a:extLst>
                <a:ext uri="{FF2B5EF4-FFF2-40B4-BE49-F238E27FC236}">
                  <a16:creationId xmlns:a16="http://schemas.microsoft.com/office/drawing/2014/main" id="{14EFA949-4FC7-CEE6-ED7A-4FE732BBCE4C}"/>
                </a:ext>
              </a:extLst>
            </p:cNvPr>
            <p:cNvSpPr/>
            <p:nvPr/>
          </p:nvSpPr>
          <p:spPr>
            <a:xfrm>
              <a:off x="9357699" y="1849855"/>
              <a:ext cx="1985" cy="1804"/>
            </a:xfrm>
            <a:custGeom>
              <a:avLst/>
              <a:gdLst>
                <a:gd name="connsiteX0" fmla="*/ 0 w 1985"/>
                <a:gd name="connsiteY0" fmla="*/ 0 h 1804"/>
                <a:gd name="connsiteX1" fmla="*/ 1985 w 1985"/>
                <a:gd name="connsiteY1" fmla="*/ 1805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3" y="542"/>
                    <a:pt x="1264" y="1263"/>
                    <a:pt x="1985" y="1805"/>
                  </a:cubicBezTo>
                  <a:cubicBezTo>
                    <a:pt x="1264" y="1263"/>
                    <a:pt x="723" y="542"/>
                    <a:pt x="0" y="0"/>
                  </a:cubicBezTo>
                  <a:close/>
                </a:path>
              </a:pathLst>
            </a:custGeom>
            <a:solidFill>
              <a:srgbClr val="FFFFFF"/>
            </a:solidFill>
            <a:ln w="1804" cap="flat">
              <a:noFill/>
              <a:prstDash val="solid"/>
              <a:miter/>
            </a:ln>
          </p:spPr>
          <p:txBody>
            <a:bodyPr rtlCol="0" anchor="ctr"/>
            <a:lstStyle/>
            <a:p>
              <a:endParaRPr lang="en-US"/>
            </a:p>
          </p:txBody>
        </p:sp>
        <p:sp>
          <p:nvSpPr>
            <p:cNvPr id="107" name="Freeform 972">
              <a:extLst>
                <a:ext uri="{FF2B5EF4-FFF2-40B4-BE49-F238E27FC236}">
                  <a16:creationId xmlns:a16="http://schemas.microsoft.com/office/drawing/2014/main" id="{0EE8FB46-4845-A213-B70C-604218B812B1}"/>
                </a:ext>
              </a:extLst>
            </p:cNvPr>
            <p:cNvSpPr/>
            <p:nvPr/>
          </p:nvSpPr>
          <p:spPr>
            <a:xfrm>
              <a:off x="9116407" y="2102518"/>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541" y="1083"/>
                    <a:pt x="0" y="0"/>
                  </a:cubicBezTo>
                  <a:cubicBezTo>
                    <a:pt x="541" y="1083"/>
                    <a:pt x="1263" y="2166"/>
                    <a:pt x="1985" y="3249"/>
                  </a:cubicBezTo>
                  <a:close/>
                </a:path>
              </a:pathLst>
            </a:custGeom>
            <a:solidFill>
              <a:srgbClr val="FFFFFF"/>
            </a:solidFill>
            <a:ln w="1804" cap="flat">
              <a:noFill/>
              <a:prstDash val="solid"/>
              <a:miter/>
            </a:ln>
          </p:spPr>
          <p:txBody>
            <a:bodyPr rtlCol="0" anchor="ctr"/>
            <a:lstStyle/>
            <a:p>
              <a:endParaRPr lang="en-US"/>
            </a:p>
          </p:txBody>
        </p:sp>
        <p:sp>
          <p:nvSpPr>
            <p:cNvPr id="108" name="Freeform 973">
              <a:extLst>
                <a:ext uri="{FF2B5EF4-FFF2-40B4-BE49-F238E27FC236}">
                  <a16:creationId xmlns:a16="http://schemas.microsoft.com/office/drawing/2014/main" id="{9BA70A9E-1986-98A4-6FCB-7ED96E521560}"/>
                </a:ext>
              </a:extLst>
            </p:cNvPr>
            <p:cNvSpPr/>
            <p:nvPr/>
          </p:nvSpPr>
          <p:spPr>
            <a:xfrm>
              <a:off x="9312040" y="1821881"/>
              <a:ext cx="14978" cy="7038"/>
            </a:xfrm>
            <a:custGeom>
              <a:avLst/>
              <a:gdLst>
                <a:gd name="connsiteX0" fmla="*/ 0 w 14978"/>
                <a:gd name="connsiteY0" fmla="*/ 0 h 7038"/>
                <a:gd name="connsiteX1" fmla="*/ 14979 w 14978"/>
                <a:gd name="connsiteY1" fmla="*/ 7039 h 7038"/>
                <a:gd name="connsiteX2" fmla="*/ 0 w 14978"/>
                <a:gd name="connsiteY2" fmla="*/ 0 h 7038"/>
              </a:gdLst>
              <a:ahLst/>
              <a:cxnLst>
                <a:cxn ang="0">
                  <a:pos x="connsiteX0" y="connsiteY0"/>
                </a:cxn>
                <a:cxn ang="0">
                  <a:pos x="connsiteX1" y="connsiteY1"/>
                </a:cxn>
                <a:cxn ang="0">
                  <a:pos x="connsiteX2" y="connsiteY2"/>
                </a:cxn>
              </a:cxnLst>
              <a:rect l="l" t="t" r="r" b="b"/>
              <a:pathLst>
                <a:path w="14978" h="7038">
                  <a:moveTo>
                    <a:pt x="0" y="0"/>
                  </a:moveTo>
                  <a:cubicBezTo>
                    <a:pt x="5053" y="2166"/>
                    <a:pt x="10107" y="4512"/>
                    <a:pt x="14979" y="7039"/>
                  </a:cubicBezTo>
                  <a:cubicBezTo>
                    <a:pt x="10107" y="4331"/>
                    <a:pt x="5053" y="1985"/>
                    <a:pt x="0" y="0"/>
                  </a:cubicBezTo>
                  <a:close/>
                </a:path>
              </a:pathLst>
            </a:custGeom>
            <a:solidFill>
              <a:srgbClr val="FFFFFF"/>
            </a:solidFill>
            <a:ln w="1804" cap="flat">
              <a:noFill/>
              <a:prstDash val="solid"/>
              <a:miter/>
            </a:ln>
          </p:spPr>
          <p:txBody>
            <a:bodyPr rtlCol="0" anchor="ctr"/>
            <a:lstStyle/>
            <a:p>
              <a:endParaRPr lang="en-US"/>
            </a:p>
          </p:txBody>
        </p:sp>
        <p:sp>
          <p:nvSpPr>
            <p:cNvPr id="109" name="Freeform 974">
              <a:extLst>
                <a:ext uri="{FF2B5EF4-FFF2-40B4-BE49-F238E27FC236}">
                  <a16:creationId xmlns:a16="http://schemas.microsoft.com/office/drawing/2014/main" id="{0A2AD714-9C38-7F93-96D9-55AB79A0B24C}"/>
                </a:ext>
              </a:extLst>
            </p:cNvPr>
            <p:cNvSpPr/>
            <p:nvPr/>
          </p:nvSpPr>
          <p:spPr>
            <a:xfrm>
              <a:off x="9327561" y="1829100"/>
              <a:ext cx="9926" cy="5594"/>
            </a:xfrm>
            <a:custGeom>
              <a:avLst/>
              <a:gdLst>
                <a:gd name="connsiteX0" fmla="*/ 0 w 9926"/>
                <a:gd name="connsiteY0" fmla="*/ 0 h 5594"/>
                <a:gd name="connsiteX1" fmla="*/ 9926 w 9926"/>
                <a:gd name="connsiteY1" fmla="*/ 5595 h 5594"/>
                <a:gd name="connsiteX2" fmla="*/ 0 w 9926"/>
                <a:gd name="connsiteY2" fmla="*/ 0 h 5594"/>
              </a:gdLst>
              <a:ahLst/>
              <a:cxnLst>
                <a:cxn ang="0">
                  <a:pos x="connsiteX0" y="connsiteY0"/>
                </a:cxn>
                <a:cxn ang="0">
                  <a:pos x="connsiteX1" y="connsiteY1"/>
                </a:cxn>
                <a:cxn ang="0">
                  <a:pos x="connsiteX2" y="connsiteY2"/>
                </a:cxn>
              </a:cxnLst>
              <a:rect l="l" t="t" r="r" b="b"/>
              <a:pathLst>
                <a:path w="9926" h="5594">
                  <a:moveTo>
                    <a:pt x="0" y="0"/>
                  </a:moveTo>
                  <a:cubicBezTo>
                    <a:pt x="3429" y="1805"/>
                    <a:pt x="6677" y="3609"/>
                    <a:pt x="9926" y="5595"/>
                  </a:cubicBezTo>
                  <a:cubicBezTo>
                    <a:pt x="6677" y="3609"/>
                    <a:pt x="3429" y="1805"/>
                    <a:pt x="0" y="0"/>
                  </a:cubicBezTo>
                  <a:close/>
                </a:path>
              </a:pathLst>
            </a:custGeom>
            <a:solidFill>
              <a:srgbClr val="FFFFFF"/>
            </a:solidFill>
            <a:ln w="1804" cap="flat">
              <a:noFill/>
              <a:prstDash val="solid"/>
              <a:miter/>
            </a:ln>
          </p:spPr>
          <p:txBody>
            <a:bodyPr rtlCol="0" anchor="ctr"/>
            <a:lstStyle/>
            <a:p>
              <a:endParaRPr lang="en-US"/>
            </a:p>
          </p:txBody>
        </p:sp>
        <p:sp>
          <p:nvSpPr>
            <p:cNvPr id="110" name="Freeform 975">
              <a:extLst>
                <a:ext uri="{FF2B5EF4-FFF2-40B4-BE49-F238E27FC236}">
                  <a16:creationId xmlns:a16="http://schemas.microsoft.com/office/drawing/2014/main" id="{FA306F4D-1B1B-E104-1B8F-8FF04A85AADE}"/>
                </a:ext>
              </a:extLst>
            </p:cNvPr>
            <p:cNvSpPr/>
            <p:nvPr/>
          </p:nvSpPr>
          <p:spPr>
            <a:xfrm>
              <a:off x="9338389" y="1835417"/>
              <a:ext cx="2887" cy="1985"/>
            </a:xfrm>
            <a:custGeom>
              <a:avLst/>
              <a:gdLst>
                <a:gd name="connsiteX0" fmla="*/ 0 w 2887"/>
                <a:gd name="connsiteY0" fmla="*/ 0 h 1985"/>
                <a:gd name="connsiteX1" fmla="*/ 2888 w 2887"/>
                <a:gd name="connsiteY1" fmla="*/ 1985 h 1985"/>
                <a:gd name="connsiteX2" fmla="*/ 0 w 2887"/>
                <a:gd name="connsiteY2" fmla="*/ 0 h 1985"/>
              </a:gdLst>
              <a:ahLst/>
              <a:cxnLst>
                <a:cxn ang="0">
                  <a:pos x="connsiteX0" y="connsiteY0"/>
                </a:cxn>
                <a:cxn ang="0">
                  <a:pos x="connsiteX1" y="connsiteY1"/>
                </a:cxn>
                <a:cxn ang="0">
                  <a:pos x="connsiteX2" y="connsiteY2"/>
                </a:cxn>
              </a:cxnLst>
              <a:rect l="l" t="t" r="r" b="b"/>
              <a:pathLst>
                <a:path w="2887" h="1985">
                  <a:moveTo>
                    <a:pt x="0" y="0"/>
                  </a:moveTo>
                  <a:cubicBezTo>
                    <a:pt x="1083" y="541"/>
                    <a:pt x="1985" y="1263"/>
                    <a:pt x="2888" y="1985"/>
                  </a:cubicBezTo>
                  <a:cubicBezTo>
                    <a:pt x="1985" y="1263"/>
                    <a:pt x="1083" y="541"/>
                    <a:pt x="0" y="0"/>
                  </a:cubicBezTo>
                  <a:close/>
                </a:path>
              </a:pathLst>
            </a:custGeom>
            <a:solidFill>
              <a:srgbClr val="FFFFFF"/>
            </a:solidFill>
            <a:ln w="1804" cap="flat">
              <a:noFill/>
              <a:prstDash val="solid"/>
              <a:miter/>
            </a:ln>
          </p:spPr>
          <p:txBody>
            <a:bodyPr rtlCol="0" anchor="ctr"/>
            <a:lstStyle/>
            <a:p>
              <a:endParaRPr lang="en-US"/>
            </a:p>
          </p:txBody>
        </p:sp>
        <p:sp>
          <p:nvSpPr>
            <p:cNvPr id="111" name="Freeform 976">
              <a:extLst>
                <a:ext uri="{FF2B5EF4-FFF2-40B4-BE49-F238E27FC236}">
                  <a16:creationId xmlns:a16="http://schemas.microsoft.com/office/drawing/2014/main" id="{652E27F6-31E7-86CE-0195-087385E75338}"/>
                </a:ext>
              </a:extLst>
            </p:cNvPr>
            <p:cNvSpPr/>
            <p:nvPr/>
          </p:nvSpPr>
          <p:spPr>
            <a:xfrm>
              <a:off x="9077501" y="1804828"/>
              <a:ext cx="273723" cy="301877"/>
            </a:xfrm>
            <a:custGeom>
              <a:avLst/>
              <a:gdLst>
                <a:gd name="connsiteX0" fmla="*/ 85107 w 273723"/>
                <a:gd name="connsiteY0" fmla="*/ 300939 h 301877"/>
                <a:gd name="connsiteX1" fmla="*/ 232915 w 273723"/>
                <a:gd name="connsiteY1" fmla="*/ 249865 h 301877"/>
                <a:gd name="connsiteX2" fmla="*/ 272619 w 273723"/>
                <a:gd name="connsiteY2" fmla="*/ 147897 h 301877"/>
                <a:gd name="connsiteX3" fmla="*/ 258903 w 273723"/>
                <a:gd name="connsiteY3" fmla="*/ 58924 h 301877"/>
                <a:gd name="connsiteX4" fmla="*/ 234539 w 273723"/>
                <a:gd name="connsiteY4" fmla="*/ 17054 h 301877"/>
                <a:gd name="connsiteX5" fmla="*/ 8947 w 273723"/>
                <a:gd name="connsiteY5" fmla="*/ 46832 h 301877"/>
                <a:gd name="connsiteX6" fmla="*/ 4977 w 273723"/>
                <a:gd name="connsiteY6" fmla="*/ 65782 h 301877"/>
                <a:gd name="connsiteX7" fmla="*/ 37281 w 273723"/>
                <a:gd name="connsiteY7" fmla="*/ 142303 h 301877"/>
                <a:gd name="connsiteX8" fmla="*/ 29701 w 273723"/>
                <a:gd name="connsiteY8" fmla="*/ 248060 h 301877"/>
                <a:gd name="connsiteX9" fmla="*/ 38544 w 273723"/>
                <a:gd name="connsiteY9" fmla="*/ 297330 h 301877"/>
                <a:gd name="connsiteX10" fmla="*/ 33492 w 273723"/>
                <a:gd name="connsiteY10" fmla="*/ 287945 h 301877"/>
                <a:gd name="connsiteX11" fmla="*/ 85107 w 273723"/>
                <a:gd name="connsiteY11" fmla="*/ 300939 h 3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723" h="301877">
                  <a:moveTo>
                    <a:pt x="85107" y="300939"/>
                  </a:moveTo>
                  <a:cubicBezTo>
                    <a:pt x="135639" y="306173"/>
                    <a:pt x="198985" y="289569"/>
                    <a:pt x="232915" y="249865"/>
                  </a:cubicBezTo>
                  <a:cubicBezTo>
                    <a:pt x="257098" y="221531"/>
                    <a:pt x="268288" y="184172"/>
                    <a:pt x="272619" y="147897"/>
                  </a:cubicBezTo>
                  <a:cubicBezTo>
                    <a:pt x="276229" y="117578"/>
                    <a:pt x="270814" y="86897"/>
                    <a:pt x="258903" y="58924"/>
                  </a:cubicBezTo>
                  <a:cubicBezTo>
                    <a:pt x="252406" y="43764"/>
                    <a:pt x="244284" y="29687"/>
                    <a:pt x="234539" y="17054"/>
                  </a:cubicBezTo>
                  <a:cubicBezTo>
                    <a:pt x="157116" y="-14890"/>
                    <a:pt x="49373" y="-272"/>
                    <a:pt x="8947" y="46832"/>
                  </a:cubicBezTo>
                  <a:cubicBezTo>
                    <a:pt x="-979" y="51524"/>
                    <a:pt x="-3145" y="56578"/>
                    <a:pt x="4977" y="65782"/>
                  </a:cubicBezTo>
                  <a:cubicBezTo>
                    <a:pt x="23926" y="87619"/>
                    <a:pt x="31145" y="114510"/>
                    <a:pt x="37281" y="142303"/>
                  </a:cubicBezTo>
                  <a:cubicBezTo>
                    <a:pt x="45403" y="178758"/>
                    <a:pt x="37101" y="213409"/>
                    <a:pt x="29701" y="248060"/>
                  </a:cubicBezTo>
                  <a:cubicBezTo>
                    <a:pt x="25550" y="267190"/>
                    <a:pt x="29341" y="282170"/>
                    <a:pt x="38544" y="297330"/>
                  </a:cubicBezTo>
                  <a:cubicBezTo>
                    <a:pt x="36740" y="294261"/>
                    <a:pt x="34935" y="291193"/>
                    <a:pt x="33492" y="287945"/>
                  </a:cubicBezTo>
                  <a:cubicBezTo>
                    <a:pt x="49734" y="295164"/>
                    <a:pt x="67059" y="298954"/>
                    <a:pt x="85107" y="300939"/>
                  </a:cubicBezTo>
                  <a:close/>
                </a:path>
              </a:pathLst>
            </a:custGeom>
            <a:solidFill>
              <a:srgbClr val="FFFFFF"/>
            </a:solidFill>
            <a:ln w="1804" cap="flat">
              <a:noFill/>
              <a:prstDash val="solid"/>
              <a:miter/>
            </a:ln>
          </p:spPr>
          <p:txBody>
            <a:bodyPr rtlCol="0" anchor="ctr"/>
            <a:lstStyle/>
            <a:p>
              <a:endParaRPr lang="en-US"/>
            </a:p>
          </p:txBody>
        </p:sp>
        <p:sp>
          <p:nvSpPr>
            <p:cNvPr id="112" name="Freeform 977">
              <a:extLst>
                <a:ext uri="{FF2B5EF4-FFF2-40B4-BE49-F238E27FC236}">
                  <a16:creationId xmlns:a16="http://schemas.microsoft.com/office/drawing/2014/main" id="{2AB18497-49F6-DB85-87F8-4F296D43A978}"/>
                </a:ext>
              </a:extLst>
            </p:cNvPr>
            <p:cNvSpPr/>
            <p:nvPr/>
          </p:nvSpPr>
          <p:spPr>
            <a:xfrm>
              <a:off x="9369611" y="1861946"/>
              <a:ext cx="1444" cy="1624"/>
            </a:xfrm>
            <a:custGeom>
              <a:avLst/>
              <a:gdLst>
                <a:gd name="connsiteX0" fmla="*/ 0 w 1444"/>
                <a:gd name="connsiteY0" fmla="*/ 0 h 1624"/>
                <a:gd name="connsiteX1" fmla="*/ 1444 w 1444"/>
                <a:gd name="connsiteY1" fmla="*/ 1624 h 1624"/>
                <a:gd name="connsiteX2" fmla="*/ 0 w 1444"/>
                <a:gd name="connsiteY2" fmla="*/ 0 h 1624"/>
              </a:gdLst>
              <a:ahLst/>
              <a:cxnLst>
                <a:cxn ang="0">
                  <a:pos x="connsiteX0" y="connsiteY0"/>
                </a:cxn>
                <a:cxn ang="0">
                  <a:pos x="connsiteX1" y="connsiteY1"/>
                </a:cxn>
                <a:cxn ang="0">
                  <a:pos x="connsiteX2" y="connsiteY2"/>
                </a:cxn>
              </a:cxnLst>
              <a:rect l="l" t="t" r="r" b="b"/>
              <a:pathLst>
                <a:path w="1444" h="1624">
                  <a:moveTo>
                    <a:pt x="0" y="0"/>
                  </a:moveTo>
                  <a:cubicBezTo>
                    <a:pt x="542" y="542"/>
                    <a:pt x="902" y="1083"/>
                    <a:pt x="1444" y="1624"/>
                  </a:cubicBezTo>
                  <a:cubicBezTo>
                    <a:pt x="902" y="1083"/>
                    <a:pt x="361" y="542"/>
                    <a:pt x="0" y="0"/>
                  </a:cubicBezTo>
                  <a:close/>
                </a:path>
              </a:pathLst>
            </a:custGeom>
            <a:solidFill>
              <a:srgbClr val="FFFFFF"/>
            </a:solidFill>
            <a:ln w="1804" cap="flat">
              <a:noFill/>
              <a:prstDash val="solid"/>
              <a:miter/>
            </a:ln>
          </p:spPr>
          <p:txBody>
            <a:bodyPr rtlCol="0" anchor="ctr"/>
            <a:lstStyle/>
            <a:p>
              <a:endParaRPr lang="en-US"/>
            </a:p>
          </p:txBody>
        </p:sp>
        <p:sp>
          <p:nvSpPr>
            <p:cNvPr id="113" name="Freeform 978">
              <a:extLst>
                <a:ext uri="{FF2B5EF4-FFF2-40B4-BE49-F238E27FC236}">
                  <a16:creationId xmlns:a16="http://schemas.microsoft.com/office/drawing/2014/main" id="{BD625267-950A-44C9-9042-6E3A9F69673C}"/>
                </a:ext>
              </a:extLst>
            </p:cNvPr>
            <p:cNvSpPr/>
            <p:nvPr/>
          </p:nvSpPr>
          <p:spPr>
            <a:xfrm>
              <a:off x="9388200" y="1892086"/>
              <a:ext cx="541" cy="1263"/>
            </a:xfrm>
            <a:custGeom>
              <a:avLst/>
              <a:gdLst>
                <a:gd name="connsiteX0" fmla="*/ 0 w 541"/>
                <a:gd name="connsiteY0" fmla="*/ 0 h 1263"/>
                <a:gd name="connsiteX1" fmla="*/ 541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0" y="361"/>
                    <a:pt x="360" y="902"/>
                    <a:pt x="541" y="1263"/>
                  </a:cubicBezTo>
                  <a:cubicBezTo>
                    <a:pt x="360" y="902"/>
                    <a:pt x="180" y="541"/>
                    <a:pt x="0" y="0"/>
                  </a:cubicBezTo>
                  <a:close/>
                </a:path>
              </a:pathLst>
            </a:custGeom>
            <a:solidFill>
              <a:srgbClr val="FFFFFF"/>
            </a:solidFill>
            <a:ln w="1804" cap="flat">
              <a:noFill/>
              <a:prstDash val="solid"/>
              <a:miter/>
            </a:ln>
          </p:spPr>
          <p:txBody>
            <a:bodyPr rtlCol="0" anchor="ctr"/>
            <a:lstStyle/>
            <a:p>
              <a:endParaRPr lang="en-US"/>
            </a:p>
          </p:txBody>
        </p:sp>
        <p:sp>
          <p:nvSpPr>
            <p:cNvPr id="114" name="Freeform 979">
              <a:extLst>
                <a:ext uri="{FF2B5EF4-FFF2-40B4-BE49-F238E27FC236}">
                  <a16:creationId xmlns:a16="http://schemas.microsoft.com/office/drawing/2014/main" id="{E9C229FA-FF58-2C64-18B3-E68C0FE17DDF}"/>
                </a:ext>
              </a:extLst>
            </p:cNvPr>
            <p:cNvSpPr/>
            <p:nvPr/>
          </p:nvSpPr>
          <p:spPr>
            <a:xfrm>
              <a:off x="9392351" y="1903636"/>
              <a:ext cx="361" cy="902"/>
            </a:xfrm>
            <a:custGeom>
              <a:avLst/>
              <a:gdLst>
                <a:gd name="connsiteX0" fmla="*/ 0 w 361"/>
                <a:gd name="connsiteY0" fmla="*/ 0 h 902"/>
                <a:gd name="connsiteX1" fmla="*/ 361 w 361"/>
                <a:gd name="connsiteY1" fmla="*/ 902 h 902"/>
                <a:gd name="connsiteX2" fmla="*/ 0 w 361"/>
                <a:gd name="connsiteY2" fmla="*/ 0 h 902"/>
              </a:gdLst>
              <a:ahLst/>
              <a:cxnLst>
                <a:cxn ang="0">
                  <a:pos x="connsiteX0" y="connsiteY0"/>
                </a:cxn>
                <a:cxn ang="0">
                  <a:pos x="connsiteX1" y="connsiteY1"/>
                </a:cxn>
                <a:cxn ang="0">
                  <a:pos x="connsiteX2" y="connsiteY2"/>
                </a:cxn>
              </a:cxnLst>
              <a:rect l="l" t="t" r="r" b="b"/>
              <a:pathLst>
                <a:path w="361" h="902">
                  <a:moveTo>
                    <a:pt x="0" y="0"/>
                  </a:moveTo>
                  <a:cubicBezTo>
                    <a:pt x="181" y="361"/>
                    <a:pt x="181" y="722"/>
                    <a:pt x="361" y="902"/>
                  </a:cubicBezTo>
                  <a:cubicBezTo>
                    <a:pt x="18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115" name="Freeform 980">
              <a:extLst>
                <a:ext uri="{FF2B5EF4-FFF2-40B4-BE49-F238E27FC236}">
                  <a16:creationId xmlns:a16="http://schemas.microsoft.com/office/drawing/2014/main" id="{B6B121CD-B007-06A2-C36D-1135D46B04E2}"/>
                </a:ext>
              </a:extLst>
            </p:cNvPr>
            <p:cNvSpPr/>
            <p:nvPr/>
          </p:nvSpPr>
          <p:spPr>
            <a:xfrm>
              <a:off x="9393975" y="1909050"/>
              <a:ext cx="361" cy="1443"/>
            </a:xfrm>
            <a:custGeom>
              <a:avLst/>
              <a:gdLst>
                <a:gd name="connsiteX0" fmla="*/ 0 w 361"/>
                <a:gd name="connsiteY0" fmla="*/ 0 h 1443"/>
                <a:gd name="connsiteX1" fmla="*/ 361 w 361"/>
                <a:gd name="connsiteY1" fmla="*/ 1444 h 1443"/>
                <a:gd name="connsiteX2" fmla="*/ 0 w 361"/>
                <a:gd name="connsiteY2" fmla="*/ 0 h 1443"/>
              </a:gdLst>
              <a:ahLst/>
              <a:cxnLst>
                <a:cxn ang="0">
                  <a:pos x="connsiteX0" y="connsiteY0"/>
                </a:cxn>
                <a:cxn ang="0">
                  <a:pos x="connsiteX1" y="connsiteY1"/>
                </a:cxn>
                <a:cxn ang="0">
                  <a:pos x="connsiteX2" y="connsiteY2"/>
                </a:cxn>
              </a:cxnLst>
              <a:rect l="l" t="t" r="r" b="b"/>
              <a:pathLst>
                <a:path w="361" h="1443">
                  <a:moveTo>
                    <a:pt x="0" y="0"/>
                  </a:moveTo>
                  <a:cubicBezTo>
                    <a:pt x="181" y="541"/>
                    <a:pt x="181" y="902"/>
                    <a:pt x="361" y="1444"/>
                  </a:cubicBezTo>
                  <a:cubicBezTo>
                    <a:pt x="181" y="902"/>
                    <a:pt x="0" y="541"/>
                    <a:pt x="0" y="0"/>
                  </a:cubicBezTo>
                  <a:close/>
                </a:path>
              </a:pathLst>
            </a:custGeom>
            <a:solidFill>
              <a:srgbClr val="FFFFFF"/>
            </a:solidFill>
            <a:ln w="1804" cap="flat">
              <a:noFill/>
              <a:prstDash val="solid"/>
              <a:miter/>
            </a:ln>
          </p:spPr>
          <p:txBody>
            <a:bodyPr rtlCol="0" anchor="ctr"/>
            <a:lstStyle/>
            <a:p>
              <a:endParaRPr lang="en-US"/>
            </a:p>
          </p:txBody>
        </p:sp>
        <p:sp>
          <p:nvSpPr>
            <p:cNvPr id="116" name="Freeform 981">
              <a:extLst>
                <a:ext uri="{FF2B5EF4-FFF2-40B4-BE49-F238E27FC236}">
                  <a16:creationId xmlns:a16="http://schemas.microsoft.com/office/drawing/2014/main" id="{B8F80AA4-BBC5-8F94-0F0B-BFE85D4E0D3A}"/>
                </a:ext>
              </a:extLst>
            </p:cNvPr>
            <p:cNvSpPr/>
            <p:nvPr/>
          </p:nvSpPr>
          <p:spPr>
            <a:xfrm>
              <a:off x="9390365" y="1897319"/>
              <a:ext cx="541" cy="1263"/>
            </a:xfrm>
            <a:custGeom>
              <a:avLst/>
              <a:gdLst>
                <a:gd name="connsiteX0" fmla="*/ 0 w 541"/>
                <a:gd name="connsiteY0" fmla="*/ 0 h 1263"/>
                <a:gd name="connsiteX1" fmla="*/ 542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1" y="361"/>
                    <a:pt x="361" y="902"/>
                    <a:pt x="542" y="1263"/>
                  </a:cubicBezTo>
                  <a:cubicBezTo>
                    <a:pt x="181" y="902"/>
                    <a:pt x="0" y="361"/>
                    <a:pt x="0" y="0"/>
                  </a:cubicBezTo>
                  <a:close/>
                </a:path>
              </a:pathLst>
            </a:custGeom>
            <a:solidFill>
              <a:srgbClr val="FFFFFF"/>
            </a:solidFill>
            <a:ln w="1804" cap="flat">
              <a:noFill/>
              <a:prstDash val="solid"/>
              <a:miter/>
            </a:ln>
          </p:spPr>
          <p:txBody>
            <a:bodyPr rtlCol="0" anchor="ctr"/>
            <a:lstStyle/>
            <a:p>
              <a:endParaRPr lang="en-US"/>
            </a:p>
          </p:txBody>
        </p:sp>
        <p:sp>
          <p:nvSpPr>
            <p:cNvPr id="117" name="Freeform 982">
              <a:extLst>
                <a:ext uri="{FF2B5EF4-FFF2-40B4-BE49-F238E27FC236}">
                  <a16:creationId xmlns:a16="http://schemas.microsoft.com/office/drawing/2014/main" id="{B7E6561C-8746-3469-DA74-CFCF1EE0E713}"/>
                </a:ext>
              </a:extLst>
            </p:cNvPr>
            <p:cNvSpPr/>
            <p:nvPr/>
          </p:nvSpPr>
          <p:spPr>
            <a:xfrm>
              <a:off x="9376830" y="1871331"/>
              <a:ext cx="1083" cy="1624"/>
            </a:xfrm>
            <a:custGeom>
              <a:avLst/>
              <a:gdLst>
                <a:gd name="connsiteX0" fmla="*/ 0 w 1083"/>
                <a:gd name="connsiteY0" fmla="*/ 0 h 1624"/>
                <a:gd name="connsiteX1" fmla="*/ 1083 w 1083"/>
                <a:gd name="connsiteY1" fmla="*/ 1624 h 1624"/>
                <a:gd name="connsiteX2" fmla="*/ 0 w 1083"/>
                <a:gd name="connsiteY2" fmla="*/ 0 h 1624"/>
              </a:gdLst>
              <a:ahLst/>
              <a:cxnLst>
                <a:cxn ang="0">
                  <a:pos x="connsiteX0" y="connsiteY0"/>
                </a:cxn>
                <a:cxn ang="0">
                  <a:pos x="connsiteX1" y="connsiteY1"/>
                </a:cxn>
                <a:cxn ang="0">
                  <a:pos x="connsiteX2" y="connsiteY2"/>
                </a:cxn>
              </a:cxnLst>
              <a:rect l="l" t="t" r="r" b="b"/>
              <a:pathLst>
                <a:path w="1083" h="1624">
                  <a:moveTo>
                    <a:pt x="0" y="0"/>
                  </a:moveTo>
                  <a:cubicBezTo>
                    <a:pt x="361" y="541"/>
                    <a:pt x="722" y="1083"/>
                    <a:pt x="1083" y="1624"/>
                  </a:cubicBezTo>
                  <a:cubicBezTo>
                    <a:pt x="722" y="1083"/>
                    <a:pt x="361" y="541"/>
                    <a:pt x="0" y="0"/>
                  </a:cubicBezTo>
                  <a:close/>
                </a:path>
              </a:pathLst>
            </a:custGeom>
            <a:solidFill>
              <a:srgbClr val="FFFFFF"/>
            </a:solidFill>
            <a:ln w="1804" cap="flat">
              <a:noFill/>
              <a:prstDash val="solid"/>
              <a:miter/>
            </a:ln>
          </p:spPr>
          <p:txBody>
            <a:bodyPr rtlCol="0" anchor="ctr"/>
            <a:lstStyle/>
            <a:p>
              <a:endParaRPr lang="en-US"/>
            </a:p>
          </p:txBody>
        </p:sp>
        <p:sp>
          <p:nvSpPr>
            <p:cNvPr id="118" name="Freeform 983">
              <a:extLst>
                <a:ext uri="{FF2B5EF4-FFF2-40B4-BE49-F238E27FC236}">
                  <a16:creationId xmlns:a16="http://schemas.microsoft.com/office/drawing/2014/main" id="{15A4658B-DC29-4743-2ADA-1723BBFBEF4C}"/>
                </a:ext>
              </a:extLst>
            </p:cNvPr>
            <p:cNvSpPr/>
            <p:nvPr/>
          </p:nvSpPr>
          <p:spPr>
            <a:xfrm>
              <a:off x="9380079" y="1876384"/>
              <a:ext cx="721" cy="1083"/>
            </a:xfrm>
            <a:custGeom>
              <a:avLst/>
              <a:gdLst>
                <a:gd name="connsiteX0" fmla="*/ 0 w 721"/>
                <a:gd name="connsiteY0" fmla="*/ 0 h 1083"/>
                <a:gd name="connsiteX1" fmla="*/ 722 w 721"/>
                <a:gd name="connsiteY1" fmla="*/ 1083 h 1083"/>
                <a:gd name="connsiteX2" fmla="*/ 0 w 721"/>
                <a:gd name="connsiteY2" fmla="*/ 0 h 1083"/>
              </a:gdLst>
              <a:ahLst/>
              <a:cxnLst>
                <a:cxn ang="0">
                  <a:pos x="connsiteX0" y="connsiteY0"/>
                </a:cxn>
                <a:cxn ang="0">
                  <a:pos x="connsiteX1" y="connsiteY1"/>
                </a:cxn>
                <a:cxn ang="0">
                  <a:pos x="connsiteX2" y="connsiteY2"/>
                </a:cxn>
              </a:cxnLst>
              <a:rect l="l" t="t" r="r" b="b"/>
              <a:pathLst>
                <a:path w="721" h="1083">
                  <a:moveTo>
                    <a:pt x="0" y="0"/>
                  </a:moveTo>
                  <a:cubicBezTo>
                    <a:pt x="180" y="361"/>
                    <a:pt x="360" y="722"/>
                    <a:pt x="722" y="1083"/>
                  </a:cubicBezTo>
                  <a:cubicBezTo>
                    <a:pt x="54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119" name="Freeform 984">
              <a:extLst>
                <a:ext uri="{FF2B5EF4-FFF2-40B4-BE49-F238E27FC236}">
                  <a16:creationId xmlns:a16="http://schemas.microsoft.com/office/drawing/2014/main" id="{CB278B15-10C1-E1B9-3A4B-0EE79FA0AC84}"/>
                </a:ext>
              </a:extLst>
            </p:cNvPr>
            <p:cNvSpPr/>
            <p:nvPr/>
          </p:nvSpPr>
          <p:spPr>
            <a:xfrm>
              <a:off x="9382966" y="1881438"/>
              <a:ext cx="722" cy="1443"/>
            </a:xfrm>
            <a:custGeom>
              <a:avLst/>
              <a:gdLst>
                <a:gd name="connsiteX0" fmla="*/ 0 w 722"/>
                <a:gd name="connsiteY0" fmla="*/ 0 h 1443"/>
                <a:gd name="connsiteX1" fmla="*/ 723 w 722"/>
                <a:gd name="connsiteY1" fmla="*/ 1444 h 1443"/>
                <a:gd name="connsiteX2" fmla="*/ 0 w 722"/>
                <a:gd name="connsiteY2" fmla="*/ 0 h 1443"/>
              </a:gdLst>
              <a:ahLst/>
              <a:cxnLst>
                <a:cxn ang="0">
                  <a:pos x="connsiteX0" y="connsiteY0"/>
                </a:cxn>
                <a:cxn ang="0">
                  <a:pos x="connsiteX1" y="connsiteY1"/>
                </a:cxn>
                <a:cxn ang="0">
                  <a:pos x="connsiteX2" y="connsiteY2"/>
                </a:cxn>
              </a:cxnLst>
              <a:rect l="l" t="t" r="r" b="b"/>
              <a:pathLst>
                <a:path w="722" h="1443">
                  <a:moveTo>
                    <a:pt x="0" y="0"/>
                  </a:moveTo>
                  <a:cubicBezTo>
                    <a:pt x="181" y="542"/>
                    <a:pt x="542" y="902"/>
                    <a:pt x="723" y="1444"/>
                  </a:cubicBezTo>
                  <a:cubicBezTo>
                    <a:pt x="542" y="902"/>
                    <a:pt x="361" y="361"/>
                    <a:pt x="0" y="0"/>
                  </a:cubicBezTo>
                  <a:close/>
                </a:path>
              </a:pathLst>
            </a:custGeom>
            <a:solidFill>
              <a:srgbClr val="FFFFFF"/>
            </a:solidFill>
            <a:ln w="1804" cap="flat">
              <a:noFill/>
              <a:prstDash val="solid"/>
              <a:miter/>
            </a:ln>
          </p:spPr>
          <p:txBody>
            <a:bodyPr rtlCol="0" anchor="ctr"/>
            <a:lstStyle/>
            <a:p>
              <a:endParaRPr lang="en-US"/>
            </a:p>
          </p:txBody>
        </p:sp>
        <p:sp>
          <p:nvSpPr>
            <p:cNvPr id="120" name="Freeform 985">
              <a:extLst>
                <a:ext uri="{FF2B5EF4-FFF2-40B4-BE49-F238E27FC236}">
                  <a16:creationId xmlns:a16="http://schemas.microsoft.com/office/drawing/2014/main" id="{7F44E774-9F5F-192F-D3B6-9906849A2F22}"/>
                </a:ext>
              </a:extLst>
            </p:cNvPr>
            <p:cNvSpPr/>
            <p:nvPr/>
          </p:nvSpPr>
          <p:spPr>
            <a:xfrm>
              <a:off x="9385673" y="1886491"/>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1" y="361"/>
                    <a:pt x="361" y="722"/>
                    <a:pt x="542" y="1083"/>
                  </a:cubicBezTo>
                  <a:cubicBezTo>
                    <a:pt x="36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121" name="Freeform 986">
              <a:extLst>
                <a:ext uri="{FF2B5EF4-FFF2-40B4-BE49-F238E27FC236}">
                  <a16:creationId xmlns:a16="http://schemas.microsoft.com/office/drawing/2014/main" id="{9A302F44-56D8-1A11-8590-BE9354B1320B}"/>
                </a:ext>
              </a:extLst>
            </p:cNvPr>
            <p:cNvSpPr/>
            <p:nvPr/>
          </p:nvSpPr>
          <p:spPr>
            <a:xfrm>
              <a:off x="8863021" y="2205027"/>
              <a:ext cx="180" cy="902"/>
            </a:xfrm>
            <a:custGeom>
              <a:avLst/>
              <a:gdLst>
                <a:gd name="connsiteX0" fmla="*/ 0 w 180"/>
                <a:gd name="connsiteY0" fmla="*/ 902 h 902"/>
                <a:gd name="connsiteX1" fmla="*/ 181 w 180"/>
                <a:gd name="connsiteY1" fmla="*/ 0 h 902"/>
                <a:gd name="connsiteX2" fmla="*/ 0 w 180"/>
                <a:gd name="connsiteY2" fmla="*/ 902 h 902"/>
              </a:gdLst>
              <a:ahLst/>
              <a:cxnLst>
                <a:cxn ang="0">
                  <a:pos x="connsiteX0" y="connsiteY0"/>
                </a:cxn>
                <a:cxn ang="0">
                  <a:pos x="connsiteX1" y="connsiteY1"/>
                </a:cxn>
                <a:cxn ang="0">
                  <a:pos x="connsiteX2" y="connsiteY2"/>
                </a:cxn>
              </a:cxnLst>
              <a:rect l="l" t="t" r="r" b="b"/>
              <a:pathLst>
                <a:path w="180" h="902">
                  <a:moveTo>
                    <a:pt x="0" y="902"/>
                  </a:moveTo>
                  <a:cubicBezTo>
                    <a:pt x="0" y="541"/>
                    <a:pt x="0" y="361"/>
                    <a:pt x="181" y="0"/>
                  </a:cubicBezTo>
                  <a:cubicBezTo>
                    <a:pt x="0" y="361"/>
                    <a:pt x="0" y="722"/>
                    <a:pt x="0" y="902"/>
                  </a:cubicBezTo>
                  <a:close/>
                </a:path>
              </a:pathLst>
            </a:custGeom>
            <a:solidFill>
              <a:srgbClr val="FFFFFF"/>
            </a:solidFill>
            <a:ln w="1804" cap="flat">
              <a:noFill/>
              <a:prstDash val="solid"/>
              <a:miter/>
            </a:ln>
          </p:spPr>
          <p:txBody>
            <a:bodyPr rtlCol="0" anchor="ctr"/>
            <a:lstStyle/>
            <a:p>
              <a:endParaRPr lang="en-US"/>
            </a:p>
          </p:txBody>
        </p:sp>
        <p:sp>
          <p:nvSpPr>
            <p:cNvPr id="122" name="Freeform 987">
              <a:extLst>
                <a:ext uri="{FF2B5EF4-FFF2-40B4-BE49-F238E27FC236}">
                  <a16:creationId xmlns:a16="http://schemas.microsoft.com/office/drawing/2014/main" id="{E1A8CC84-7BF7-50D0-1716-4F544927192E}"/>
                </a:ext>
              </a:extLst>
            </p:cNvPr>
            <p:cNvSpPr/>
            <p:nvPr/>
          </p:nvSpPr>
          <p:spPr>
            <a:xfrm>
              <a:off x="8863744" y="2199071"/>
              <a:ext cx="1804" cy="541"/>
            </a:xfrm>
            <a:custGeom>
              <a:avLst/>
              <a:gdLst>
                <a:gd name="connsiteX0" fmla="*/ 0 w 1804"/>
                <a:gd name="connsiteY0" fmla="*/ 542 h 541"/>
                <a:gd name="connsiteX1" fmla="*/ 0 w 1804"/>
                <a:gd name="connsiteY1" fmla="*/ 0 h 541"/>
                <a:gd name="connsiteX2" fmla="*/ 0 w 1804"/>
                <a:gd name="connsiteY2" fmla="*/ 542 h 541"/>
              </a:gdLst>
              <a:ahLst/>
              <a:cxnLst>
                <a:cxn ang="0">
                  <a:pos x="connsiteX0" y="connsiteY0"/>
                </a:cxn>
                <a:cxn ang="0">
                  <a:pos x="connsiteX1" y="connsiteY1"/>
                </a:cxn>
                <a:cxn ang="0">
                  <a:pos x="connsiteX2" y="connsiteY2"/>
                </a:cxn>
              </a:cxnLst>
              <a:rect l="l" t="t" r="r" b="b"/>
              <a:pathLst>
                <a:path w="1804" h="541">
                  <a:moveTo>
                    <a:pt x="0" y="542"/>
                  </a:moveTo>
                  <a:cubicBezTo>
                    <a:pt x="0" y="361"/>
                    <a:pt x="0" y="180"/>
                    <a:pt x="0" y="0"/>
                  </a:cubicBezTo>
                  <a:cubicBezTo>
                    <a:pt x="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123" name="Freeform 988">
              <a:extLst>
                <a:ext uri="{FF2B5EF4-FFF2-40B4-BE49-F238E27FC236}">
                  <a16:creationId xmlns:a16="http://schemas.microsoft.com/office/drawing/2014/main" id="{69D814BA-FBE3-0D2D-03BF-E2CF8F4DBCAD}"/>
                </a:ext>
              </a:extLst>
            </p:cNvPr>
            <p:cNvSpPr/>
            <p:nvPr/>
          </p:nvSpPr>
          <p:spPr>
            <a:xfrm>
              <a:off x="8863744" y="2180844"/>
              <a:ext cx="1804" cy="541"/>
            </a:xfrm>
            <a:custGeom>
              <a:avLst/>
              <a:gdLst>
                <a:gd name="connsiteX0" fmla="*/ 0 w 1804"/>
                <a:gd name="connsiteY0" fmla="*/ 541 h 541"/>
                <a:gd name="connsiteX1" fmla="*/ 0 w 1804"/>
                <a:gd name="connsiteY1" fmla="*/ 0 h 541"/>
                <a:gd name="connsiteX2" fmla="*/ 0 w 1804"/>
                <a:gd name="connsiteY2" fmla="*/ 541 h 541"/>
              </a:gdLst>
              <a:ahLst/>
              <a:cxnLst>
                <a:cxn ang="0">
                  <a:pos x="connsiteX0" y="connsiteY0"/>
                </a:cxn>
                <a:cxn ang="0">
                  <a:pos x="connsiteX1" y="connsiteY1"/>
                </a:cxn>
                <a:cxn ang="0">
                  <a:pos x="connsiteX2" y="connsiteY2"/>
                </a:cxn>
              </a:cxnLst>
              <a:rect l="l" t="t" r="r" b="b"/>
              <a:pathLst>
                <a:path w="1804" h="541">
                  <a:moveTo>
                    <a:pt x="0" y="541"/>
                  </a:moveTo>
                  <a:cubicBezTo>
                    <a:pt x="0" y="361"/>
                    <a:pt x="0" y="180"/>
                    <a:pt x="0" y="0"/>
                  </a:cubicBezTo>
                  <a:cubicBezTo>
                    <a:pt x="0" y="180"/>
                    <a:pt x="0" y="361"/>
                    <a:pt x="0" y="541"/>
                  </a:cubicBezTo>
                  <a:close/>
                </a:path>
              </a:pathLst>
            </a:custGeom>
            <a:solidFill>
              <a:srgbClr val="FFFFFF"/>
            </a:solidFill>
            <a:ln w="1804" cap="flat">
              <a:noFill/>
              <a:prstDash val="solid"/>
              <a:miter/>
            </a:ln>
          </p:spPr>
          <p:txBody>
            <a:bodyPr rtlCol="0" anchor="ctr"/>
            <a:lstStyle/>
            <a:p>
              <a:endParaRPr lang="en-US"/>
            </a:p>
          </p:txBody>
        </p:sp>
        <p:sp>
          <p:nvSpPr>
            <p:cNvPr id="124" name="Freeform 989">
              <a:extLst>
                <a:ext uri="{FF2B5EF4-FFF2-40B4-BE49-F238E27FC236}">
                  <a16:creationId xmlns:a16="http://schemas.microsoft.com/office/drawing/2014/main" id="{3017D5B3-8284-A526-C8A0-83035ED91415}"/>
                </a:ext>
              </a:extLst>
            </p:cNvPr>
            <p:cNvSpPr/>
            <p:nvPr/>
          </p:nvSpPr>
          <p:spPr>
            <a:xfrm>
              <a:off x="8862119" y="2169474"/>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a:p>
          </p:txBody>
        </p:sp>
        <p:sp>
          <p:nvSpPr>
            <p:cNvPr id="125" name="Freeform 990">
              <a:extLst>
                <a:ext uri="{FF2B5EF4-FFF2-40B4-BE49-F238E27FC236}">
                  <a16:creationId xmlns:a16="http://schemas.microsoft.com/office/drawing/2014/main" id="{4C06AEAB-2119-1614-560E-43910DCCC4F9}"/>
                </a:ext>
              </a:extLst>
            </p:cNvPr>
            <p:cNvSpPr/>
            <p:nvPr/>
          </p:nvSpPr>
          <p:spPr>
            <a:xfrm>
              <a:off x="8860856" y="2163337"/>
              <a:ext cx="1804" cy="361"/>
            </a:xfrm>
            <a:custGeom>
              <a:avLst/>
              <a:gdLst>
                <a:gd name="connsiteX0" fmla="*/ 0 w 1804"/>
                <a:gd name="connsiteY0" fmla="*/ 361 h 361"/>
                <a:gd name="connsiteX1" fmla="*/ 0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0" y="181"/>
                    <a:pt x="0" y="181"/>
                    <a:pt x="0" y="0"/>
                  </a:cubicBezTo>
                  <a:cubicBezTo>
                    <a:pt x="0" y="181"/>
                    <a:pt x="0" y="361"/>
                    <a:pt x="0" y="361"/>
                  </a:cubicBezTo>
                  <a:close/>
                </a:path>
              </a:pathLst>
            </a:custGeom>
            <a:solidFill>
              <a:srgbClr val="FFFFFF"/>
            </a:solidFill>
            <a:ln w="1804" cap="flat">
              <a:noFill/>
              <a:prstDash val="solid"/>
              <a:miter/>
            </a:ln>
          </p:spPr>
          <p:txBody>
            <a:bodyPr rtlCol="0" anchor="ctr"/>
            <a:lstStyle/>
            <a:p>
              <a:endParaRPr lang="en-US"/>
            </a:p>
          </p:txBody>
        </p:sp>
        <p:sp>
          <p:nvSpPr>
            <p:cNvPr id="126" name="Freeform 991">
              <a:extLst>
                <a:ext uri="{FF2B5EF4-FFF2-40B4-BE49-F238E27FC236}">
                  <a16:creationId xmlns:a16="http://schemas.microsoft.com/office/drawing/2014/main" id="{281D37D9-A10A-7BDE-A161-93DBD94A901E}"/>
                </a:ext>
              </a:extLst>
            </p:cNvPr>
            <p:cNvSpPr/>
            <p:nvPr/>
          </p:nvSpPr>
          <p:spPr>
            <a:xfrm>
              <a:off x="8864104" y="2186980"/>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noFill/>
              <a:prstDash val="solid"/>
              <a:miter/>
            </a:ln>
          </p:spPr>
          <p:txBody>
            <a:bodyPr rtlCol="0" anchor="ctr"/>
            <a:lstStyle/>
            <a:p>
              <a:endParaRPr lang="en-US"/>
            </a:p>
          </p:txBody>
        </p:sp>
        <p:sp>
          <p:nvSpPr>
            <p:cNvPr id="127" name="Freeform 992">
              <a:extLst>
                <a:ext uri="{FF2B5EF4-FFF2-40B4-BE49-F238E27FC236}">
                  <a16:creationId xmlns:a16="http://schemas.microsoft.com/office/drawing/2014/main" id="{7329D46F-D2E4-F78A-301D-464742442468}"/>
                </a:ext>
              </a:extLst>
            </p:cNvPr>
            <p:cNvSpPr/>
            <p:nvPr/>
          </p:nvSpPr>
          <p:spPr>
            <a:xfrm>
              <a:off x="8861939" y="2211705"/>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0" y="180"/>
                    <a:pt x="180" y="0"/>
                  </a:cubicBezTo>
                  <a:cubicBezTo>
                    <a:pt x="18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128" name="Freeform 993">
              <a:extLst>
                <a:ext uri="{FF2B5EF4-FFF2-40B4-BE49-F238E27FC236}">
                  <a16:creationId xmlns:a16="http://schemas.microsoft.com/office/drawing/2014/main" id="{F9D22E77-F4E6-2487-004A-AD5DA25097FB}"/>
                </a:ext>
              </a:extLst>
            </p:cNvPr>
            <p:cNvSpPr/>
            <p:nvPr/>
          </p:nvSpPr>
          <p:spPr>
            <a:xfrm>
              <a:off x="8858870" y="2223977"/>
              <a:ext cx="361" cy="1082"/>
            </a:xfrm>
            <a:custGeom>
              <a:avLst/>
              <a:gdLst>
                <a:gd name="connsiteX0" fmla="*/ 0 w 361"/>
                <a:gd name="connsiteY0" fmla="*/ 1083 h 1082"/>
                <a:gd name="connsiteX1" fmla="*/ 361 w 361"/>
                <a:gd name="connsiteY1" fmla="*/ 0 h 1082"/>
                <a:gd name="connsiteX2" fmla="*/ 0 w 361"/>
                <a:gd name="connsiteY2" fmla="*/ 1083 h 1082"/>
              </a:gdLst>
              <a:ahLst/>
              <a:cxnLst>
                <a:cxn ang="0">
                  <a:pos x="connsiteX0" y="connsiteY0"/>
                </a:cxn>
                <a:cxn ang="0">
                  <a:pos x="connsiteX1" y="connsiteY1"/>
                </a:cxn>
                <a:cxn ang="0">
                  <a:pos x="connsiteX2" y="connsiteY2"/>
                </a:cxn>
              </a:cxnLst>
              <a:rect l="l" t="t" r="r" b="b"/>
              <a:pathLst>
                <a:path w="361" h="1082">
                  <a:moveTo>
                    <a:pt x="0" y="1083"/>
                  </a:moveTo>
                  <a:cubicBezTo>
                    <a:pt x="181" y="722"/>
                    <a:pt x="181" y="361"/>
                    <a:pt x="361" y="0"/>
                  </a:cubicBezTo>
                  <a:cubicBezTo>
                    <a:pt x="181" y="361"/>
                    <a:pt x="181" y="722"/>
                    <a:pt x="0" y="1083"/>
                  </a:cubicBezTo>
                  <a:close/>
                </a:path>
              </a:pathLst>
            </a:custGeom>
            <a:solidFill>
              <a:srgbClr val="FFFFFF"/>
            </a:solidFill>
            <a:ln w="1804" cap="flat">
              <a:noFill/>
              <a:prstDash val="solid"/>
              <a:miter/>
            </a:ln>
          </p:spPr>
          <p:txBody>
            <a:bodyPr rtlCol="0" anchor="ctr"/>
            <a:lstStyle/>
            <a:p>
              <a:endParaRPr lang="en-US"/>
            </a:p>
          </p:txBody>
        </p:sp>
        <p:sp>
          <p:nvSpPr>
            <p:cNvPr id="129" name="Freeform 994">
              <a:extLst>
                <a:ext uri="{FF2B5EF4-FFF2-40B4-BE49-F238E27FC236}">
                  <a16:creationId xmlns:a16="http://schemas.microsoft.com/office/drawing/2014/main" id="{03B4029E-8ADA-18A4-0125-1C87C3380EAF}"/>
                </a:ext>
              </a:extLst>
            </p:cNvPr>
            <p:cNvSpPr/>
            <p:nvPr/>
          </p:nvSpPr>
          <p:spPr>
            <a:xfrm>
              <a:off x="8856885" y="2230835"/>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0"/>
                    <a:pt x="361" y="0"/>
                  </a:cubicBezTo>
                  <a:cubicBezTo>
                    <a:pt x="180" y="361"/>
                    <a:pt x="0" y="542"/>
                    <a:pt x="0" y="902"/>
                  </a:cubicBezTo>
                  <a:close/>
                </a:path>
              </a:pathLst>
            </a:custGeom>
            <a:solidFill>
              <a:srgbClr val="FFFFFF"/>
            </a:solidFill>
            <a:ln w="1804" cap="flat">
              <a:noFill/>
              <a:prstDash val="solid"/>
              <a:miter/>
            </a:ln>
          </p:spPr>
          <p:txBody>
            <a:bodyPr rtlCol="0" anchor="ctr"/>
            <a:lstStyle/>
            <a:p>
              <a:endParaRPr lang="en-US"/>
            </a:p>
          </p:txBody>
        </p:sp>
        <p:sp>
          <p:nvSpPr>
            <p:cNvPr id="130" name="Freeform 995">
              <a:extLst>
                <a:ext uri="{FF2B5EF4-FFF2-40B4-BE49-F238E27FC236}">
                  <a16:creationId xmlns:a16="http://schemas.microsoft.com/office/drawing/2014/main" id="{BC58BBBF-0287-7FF6-2A9C-4CF163A1870D}"/>
                </a:ext>
              </a:extLst>
            </p:cNvPr>
            <p:cNvSpPr/>
            <p:nvPr/>
          </p:nvSpPr>
          <p:spPr>
            <a:xfrm>
              <a:off x="8860675" y="2218021"/>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0"/>
                    <a:pt x="0" y="0"/>
                    <a:pt x="181" y="0"/>
                  </a:cubicBezTo>
                  <a:cubicBezTo>
                    <a:pt x="0" y="0"/>
                    <a:pt x="0" y="180"/>
                    <a:pt x="0" y="361"/>
                  </a:cubicBezTo>
                  <a:close/>
                </a:path>
              </a:pathLst>
            </a:custGeom>
            <a:solidFill>
              <a:srgbClr val="FFFFFF"/>
            </a:solidFill>
            <a:ln w="1804" cap="flat">
              <a:noFill/>
              <a:prstDash val="solid"/>
              <a:miter/>
            </a:ln>
          </p:spPr>
          <p:txBody>
            <a:bodyPr rtlCol="0" anchor="ctr"/>
            <a:lstStyle/>
            <a:p>
              <a:endParaRPr lang="en-US"/>
            </a:p>
          </p:txBody>
        </p:sp>
        <p:sp>
          <p:nvSpPr>
            <p:cNvPr id="131" name="Freeform 996">
              <a:extLst>
                <a:ext uri="{FF2B5EF4-FFF2-40B4-BE49-F238E27FC236}">
                  <a16:creationId xmlns:a16="http://schemas.microsoft.com/office/drawing/2014/main" id="{C2A0B24B-C46F-FDFA-0B12-4618390B59EF}"/>
                </a:ext>
              </a:extLst>
            </p:cNvPr>
            <p:cNvSpPr/>
            <p:nvPr/>
          </p:nvSpPr>
          <p:spPr>
            <a:xfrm>
              <a:off x="9063528" y="1873497"/>
              <a:ext cx="11189" cy="14979"/>
            </a:xfrm>
            <a:custGeom>
              <a:avLst/>
              <a:gdLst>
                <a:gd name="connsiteX0" fmla="*/ 0 w 11189"/>
                <a:gd name="connsiteY0" fmla="*/ 0 h 14979"/>
                <a:gd name="connsiteX1" fmla="*/ 11189 w 11189"/>
                <a:gd name="connsiteY1" fmla="*/ 14979 h 14979"/>
                <a:gd name="connsiteX2" fmla="*/ 0 w 11189"/>
                <a:gd name="connsiteY2" fmla="*/ 0 h 14979"/>
              </a:gdLst>
              <a:ahLst/>
              <a:cxnLst>
                <a:cxn ang="0">
                  <a:pos x="connsiteX0" y="connsiteY0"/>
                </a:cxn>
                <a:cxn ang="0">
                  <a:pos x="connsiteX1" y="connsiteY1"/>
                </a:cxn>
                <a:cxn ang="0">
                  <a:pos x="connsiteX2" y="connsiteY2"/>
                </a:cxn>
              </a:cxnLst>
              <a:rect l="l" t="t" r="r" b="b"/>
              <a:pathLst>
                <a:path w="11189" h="14979">
                  <a:moveTo>
                    <a:pt x="0" y="0"/>
                  </a:moveTo>
                  <a:cubicBezTo>
                    <a:pt x="4151" y="4692"/>
                    <a:pt x="7760" y="9746"/>
                    <a:pt x="11189" y="14979"/>
                  </a:cubicBezTo>
                  <a:cubicBezTo>
                    <a:pt x="7760" y="9565"/>
                    <a:pt x="4151" y="4692"/>
                    <a:pt x="0" y="0"/>
                  </a:cubicBezTo>
                  <a:close/>
                </a:path>
              </a:pathLst>
            </a:custGeom>
            <a:solidFill>
              <a:srgbClr val="FFFFFF"/>
            </a:solidFill>
            <a:ln w="1804" cap="flat">
              <a:noFill/>
              <a:prstDash val="solid"/>
              <a:miter/>
            </a:ln>
          </p:spPr>
          <p:txBody>
            <a:bodyPr rtlCol="0" anchor="ctr"/>
            <a:lstStyle/>
            <a:p>
              <a:endParaRPr lang="en-US"/>
            </a:p>
          </p:txBody>
        </p:sp>
        <p:sp>
          <p:nvSpPr>
            <p:cNvPr id="132" name="Freeform 997">
              <a:extLst>
                <a:ext uri="{FF2B5EF4-FFF2-40B4-BE49-F238E27FC236}">
                  <a16:creationId xmlns:a16="http://schemas.microsoft.com/office/drawing/2014/main" id="{EB00EEA5-4DD8-ACC8-EE61-5905888A8EE0}"/>
                </a:ext>
              </a:extLst>
            </p:cNvPr>
            <p:cNvSpPr/>
            <p:nvPr/>
          </p:nvSpPr>
          <p:spPr>
            <a:xfrm>
              <a:off x="8854945" y="2146293"/>
              <a:ext cx="135" cy="80"/>
            </a:xfrm>
            <a:custGeom>
              <a:avLst/>
              <a:gdLst>
                <a:gd name="connsiteX0" fmla="*/ 135 w 135"/>
                <a:gd name="connsiteY0" fmla="*/ 80 h 80"/>
                <a:gd name="connsiteX1" fmla="*/ 135 w 135"/>
                <a:gd name="connsiteY1" fmla="*/ 80 h 80"/>
                <a:gd name="connsiteX2" fmla="*/ 135 w 135"/>
                <a:gd name="connsiteY2" fmla="*/ 80 h 80"/>
              </a:gdLst>
              <a:ahLst/>
              <a:cxnLst>
                <a:cxn ang="0">
                  <a:pos x="connsiteX0" y="connsiteY0"/>
                </a:cxn>
                <a:cxn ang="0">
                  <a:pos x="connsiteX1" y="connsiteY1"/>
                </a:cxn>
                <a:cxn ang="0">
                  <a:pos x="connsiteX2" y="connsiteY2"/>
                </a:cxn>
              </a:cxnLst>
              <a:rect l="l" t="t" r="r" b="b"/>
              <a:pathLst>
                <a:path w="135" h="80">
                  <a:moveTo>
                    <a:pt x="135" y="80"/>
                  </a:moveTo>
                  <a:cubicBezTo>
                    <a:pt x="-45" y="80"/>
                    <a:pt x="-45" y="-100"/>
                    <a:pt x="135" y="80"/>
                  </a:cubicBezTo>
                  <a:cubicBezTo>
                    <a:pt x="-45" y="-100"/>
                    <a:pt x="-45" y="80"/>
                    <a:pt x="135" y="80"/>
                  </a:cubicBezTo>
                  <a:close/>
                </a:path>
              </a:pathLst>
            </a:custGeom>
            <a:solidFill>
              <a:srgbClr val="FFFFFF"/>
            </a:solidFill>
            <a:ln w="1804" cap="flat">
              <a:noFill/>
              <a:prstDash val="solid"/>
              <a:miter/>
            </a:ln>
          </p:spPr>
          <p:txBody>
            <a:bodyPr rtlCol="0" anchor="ctr"/>
            <a:lstStyle/>
            <a:p>
              <a:endParaRPr lang="en-US"/>
            </a:p>
          </p:txBody>
        </p:sp>
        <p:sp>
          <p:nvSpPr>
            <p:cNvPr id="133" name="Freeform 998">
              <a:extLst>
                <a:ext uri="{FF2B5EF4-FFF2-40B4-BE49-F238E27FC236}">
                  <a16:creationId xmlns:a16="http://schemas.microsoft.com/office/drawing/2014/main" id="{B8E2DAE8-1C9D-29D9-AA44-FB92E0B21343}"/>
                </a:ext>
              </a:extLst>
            </p:cNvPr>
            <p:cNvSpPr/>
            <p:nvPr/>
          </p:nvSpPr>
          <p:spPr>
            <a:xfrm>
              <a:off x="9090238" y="1917713"/>
              <a:ext cx="2345" cy="5414"/>
            </a:xfrm>
            <a:custGeom>
              <a:avLst/>
              <a:gdLst>
                <a:gd name="connsiteX0" fmla="*/ 0 w 2345"/>
                <a:gd name="connsiteY0" fmla="*/ 0 h 5414"/>
                <a:gd name="connsiteX1" fmla="*/ 2346 w 2345"/>
                <a:gd name="connsiteY1" fmla="*/ 5414 h 5414"/>
                <a:gd name="connsiteX2" fmla="*/ 0 w 2345"/>
                <a:gd name="connsiteY2" fmla="*/ 0 h 5414"/>
              </a:gdLst>
              <a:ahLst/>
              <a:cxnLst>
                <a:cxn ang="0">
                  <a:pos x="connsiteX0" y="connsiteY0"/>
                </a:cxn>
                <a:cxn ang="0">
                  <a:pos x="connsiteX1" y="connsiteY1"/>
                </a:cxn>
                <a:cxn ang="0">
                  <a:pos x="connsiteX2" y="connsiteY2"/>
                </a:cxn>
              </a:cxnLst>
              <a:rect l="l" t="t" r="r" b="b"/>
              <a:pathLst>
                <a:path w="2345" h="5414">
                  <a:moveTo>
                    <a:pt x="0" y="0"/>
                  </a:moveTo>
                  <a:cubicBezTo>
                    <a:pt x="722" y="1805"/>
                    <a:pt x="1443" y="3609"/>
                    <a:pt x="2346" y="5414"/>
                  </a:cubicBezTo>
                  <a:cubicBezTo>
                    <a:pt x="1443" y="3609"/>
                    <a:pt x="722" y="1805"/>
                    <a:pt x="0" y="0"/>
                  </a:cubicBezTo>
                  <a:close/>
                </a:path>
              </a:pathLst>
            </a:custGeom>
            <a:solidFill>
              <a:srgbClr val="FFFFFF"/>
            </a:solidFill>
            <a:ln w="1804" cap="flat">
              <a:noFill/>
              <a:prstDash val="solid"/>
              <a:miter/>
            </a:ln>
          </p:spPr>
          <p:txBody>
            <a:bodyPr rtlCol="0" anchor="ctr"/>
            <a:lstStyle/>
            <a:p>
              <a:endParaRPr lang="en-US"/>
            </a:p>
          </p:txBody>
        </p:sp>
        <p:sp>
          <p:nvSpPr>
            <p:cNvPr id="134" name="Freeform 999">
              <a:extLst>
                <a:ext uri="{FF2B5EF4-FFF2-40B4-BE49-F238E27FC236}">
                  <a16:creationId xmlns:a16="http://schemas.microsoft.com/office/drawing/2014/main" id="{81C7E153-84C5-3156-7384-7408B1DF0BA7}"/>
                </a:ext>
              </a:extLst>
            </p:cNvPr>
            <p:cNvSpPr/>
            <p:nvPr/>
          </p:nvSpPr>
          <p:spPr>
            <a:xfrm>
              <a:off x="9033930" y="1849494"/>
              <a:ext cx="29597" cy="23822"/>
            </a:xfrm>
            <a:custGeom>
              <a:avLst/>
              <a:gdLst>
                <a:gd name="connsiteX0" fmla="*/ 29598 w 29597"/>
                <a:gd name="connsiteY0" fmla="*/ 23822 h 23822"/>
                <a:gd name="connsiteX1" fmla="*/ 0 w 29597"/>
                <a:gd name="connsiteY1" fmla="*/ 0 h 23822"/>
                <a:gd name="connsiteX2" fmla="*/ 29598 w 29597"/>
                <a:gd name="connsiteY2" fmla="*/ 23822 h 23822"/>
              </a:gdLst>
              <a:ahLst/>
              <a:cxnLst>
                <a:cxn ang="0">
                  <a:pos x="connsiteX0" y="connsiteY0"/>
                </a:cxn>
                <a:cxn ang="0">
                  <a:pos x="connsiteX1" y="connsiteY1"/>
                </a:cxn>
                <a:cxn ang="0">
                  <a:pos x="connsiteX2" y="connsiteY2"/>
                </a:cxn>
              </a:cxnLst>
              <a:rect l="l" t="t" r="r" b="b"/>
              <a:pathLst>
                <a:path w="29597" h="23822">
                  <a:moveTo>
                    <a:pt x="29598" y="23822"/>
                  </a:moveTo>
                  <a:cubicBezTo>
                    <a:pt x="21296" y="14438"/>
                    <a:pt x="11731" y="6317"/>
                    <a:pt x="0" y="0"/>
                  </a:cubicBezTo>
                  <a:cubicBezTo>
                    <a:pt x="11551" y="6317"/>
                    <a:pt x="21296" y="14438"/>
                    <a:pt x="29598" y="23822"/>
                  </a:cubicBezTo>
                  <a:close/>
                </a:path>
              </a:pathLst>
            </a:custGeom>
            <a:solidFill>
              <a:srgbClr val="FFFFFF"/>
            </a:solidFill>
            <a:ln w="1804" cap="flat">
              <a:noFill/>
              <a:prstDash val="solid"/>
              <a:miter/>
            </a:ln>
          </p:spPr>
          <p:txBody>
            <a:bodyPr rtlCol="0" anchor="ctr"/>
            <a:lstStyle/>
            <a:p>
              <a:endParaRPr lang="en-US"/>
            </a:p>
          </p:txBody>
        </p:sp>
        <p:sp>
          <p:nvSpPr>
            <p:cNvPr id="135" name="Freeform 1000">
              <a:extLst>
                <a:ext uri="{FF2B5EF4-FFF2-40B4-BE49-F238E27FC236}">
                  <a16:creationId xmlns:a16="http://schemas.microsoft.com/office/drawing/2014/main" id="{2AB7586C-D9E1-4AB5-D1A3-CF5B390C94EC}"/>
                </a:ext>
              </a:extLst>
            </p:cNvPr>
            <p:cNvSpPr/>
            <p:nvPr/>
          </p:nvSpPr>
          <p:spPr>
            <a:xfrm>
              <a:off x="9075078" y="1888837"/>
              <a:ext cx="6316" cy="10647"/>
            </a:xfrm>
            <a:custGeom>
              <a:avLst/>
              <a:gdLst>
                <a:gd name="connsiteX0" fmla="*/ 0 w 6316"/>
                <a:gd name="connsiteY0" fmla="*/ 0 h 10647"/>
                <a:gd name="connsiteX1" fmla="*/ 6317 w 6316"/>
                <a:gd name="connsiteY1" fmla="*/ 10648 h 10647"/>
                <a:gd name="connsiteX2" fmla="*/ 0 w 6316"/>
                <a:gd name="connsiteY2" fmla="*/ 0 h 10647"/>
              </a:gdLst>
              <a:ahLst/>
              <a:cxnLst>
                <a:cxn ang="0">
                  <a:pos x="connsiteX0" y="connsiteY0"/>
                </a:cxn>
                <a:cxn ang="0">
                  <a:pos x="connsiteX1" y="connsiteY1"/>
                </a:cxn>
                <a:cxn ang="0">
                  <a:pos x="connsiteX2" y="connsiteY2"/>
                </a:cxn>
              </a:cxnLst>
              <a:rect l="l" t="t" r="r" b="b"/>
              <a:pathLst>
                <a:path w="6316" h="10647">
                  <a:moveTo>
                    <a:pt x="0" y="0"/>
                  </a:moveTo>
                  <a:cubicBezTo>
                    <a:pt x="2166" y="3429"/>
                    <a:pt x="4332" y="7039"/>
                    <a:pt x="6317" y="10648"/>
                  </a:cubicBezTo>
                  <a:cubicBezTo>
                    <a:pt x="4332" y="6858"/>
                    <a:pt x="2166" y="3429"/>
                    <a:pt x="0" y="0"/>
                  </a:cubicBezTo>
                  <a:close/>
                </a:path>
              </a:pathLst>
            </a:custGeom>
            <a:solidFill>
              <a:srgbClr val="FFFFFF"/>
            </a:solidFill>
            <a:ln w="1804" cap="flat">
              <a:noFill/>
              <a:prstDash val="solid"/>
              <a:miter/>
            </a:ln>
          </p:spPr>
          <p:txBody>
            <a:bodyPr rtlCol="0" anchor="ctr"/>
            <a:lstStyle/>
            <a:p>
              <a:endParaRPr lang="en-US"/>
            </a:p>
          </p:txBody>
        </p:sp>
        <p:sp>
          <p:nvSpPr>
            <p:cNvPr id="136" name="Freeform 1001">
              <a:extLst>
                <a:ext uri="{FF2B5EF4-FFF2-40B4-BE49-F238E27FC236}">
                  <a16:creationId xmlns:a16="http://schemas.microsoft.com/office/drawing/2014/main" id="{4E78B43D-7FB3-EC7F-3ED5-CAF00865A696}"/>
                </a:ext>
              </a:extLst>
            </p:cNvPr>
            <p:cNvSpPr/>
            <p:nvPr/>
          </p:nvSpPr>
          <p:spPr>
            <a:xfrm>
              <a:off x="8768766" y="1830635"/>
              <a:ext cx="296448" cy="322089"/>
            </a:xfrm>
            <a:custGeom>
              <a:avLst/>
              <a:gdLst>
                <a:gd name="connsiteX0" fmla="*/ 170415 w 296448"/>
                <a:gd name="connsiteY0" fmla="*/ 319889 h 322089"/>
                <a:gd name="connsiteX1" fmla="*/ 251268 w 296448"/>
                <a:gd name="connsiteY1" fmla="*/ 270800 h 322089"/>
                <a:gd name="connsiteX2" fmla="*/ 273105 w 296448"/>
                <a:gd name="connsiteY2" fmla="*/ 32575 h 322089"/>
                <a:gd name="connsiteX3" fmla="*/ 265345 w 296448"/>
                <a:gd name="connsiteY3" fmla="*/ 18859 h 322089"/>
                <a:gd name="connsiteX4" fmla="*/ 243688 w 296448"/>
                <a:gd name="connsiteY4" fmla="*/ 10196 h 322089"/>
                <a:gd name="connsiteX5" fmla="*/ 57800 w 296448"/>
                <a:gd name="connsiteY5" fmla="*/ 27702 h 322089"/>
                <a:gd name="connsiteX6" fmla="*/ 11598 w 296448"/>
                <a:gd name="connsiteY6" fmla="*/ 78957 h 322089"/>
                <a:gd name="connsiteX7" fmla="*/ 26578 w 296448"/>
                <a:gd name="connsiteY7" fmla="*/ 215214 h 322089"/>
                <a:gd name="connsiteX8" fmla="*/ 75125 w 296448"/>
                <a:gd name="connsiteY8" fmla="*/ 294262 h 322089"/>
                <a:gd name="connsiteX9" fmla="*/ 83968 w 296448"/>
                <a:gd name="connsiteY9" fmla="*/ 309963 h 322089"/>
                <a:gd name="connsiteX10" fmla="*/ 83968 w 296448"/>
                <a:gd name="connsiteY10" fmla="*/ 309963 h 322089"/>
                <a:gd name="connsiteX11" fmla="*/ 170415 w 296448"/>
                <a:gd name="connsiteY11" fmla="*/ 319889 h 3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448" h="322089">
                  <a:moveTo>
                    <a:pt x="170415" y="319889"/>
                  </a:moveTo>
                  <a:cubicBezTo>
                    <a:pt x="201818" y="314655"/>
                    <a:pt x="231415" y="295345"/>
                    <a:pt x="251268" y="270800"/>
                  </a:cubicBezTo>
                  <a:cubicBezTo>
                    <a:pt x="304327" y="204928"/>
                    <a:pt x="309380" y="107472"/>
                    <a:pt x="273105" y="32575"/>
                  </a:cubicBezTo>
                  <a:cubicBezTo>
                    <a:pt x="270759" y="27702"/>
                    <a:pt x="268232" y="23190"/>
                    <a:pt x="265345" y="18859"/>
                  </a:cubicBezTo>
                  <a:cubicBezTo>
                    <a:pt x="258667" y="15250"/>
                    <a:pt x="251628" y="12362"/>
                    <a:pt x="243688" y="10196"/>
                  </a:cubicBezTo>
                  <a:cubicBezTo>
                    <a:pt x="179620" y="-7851"/>
                    <a:pt x="117175" y="-1895"/>
                    <a:pt x="57800" y="27702"/>
                  </a:cubicBezTo>
                  <a:cubicBezTo>
                    <a:pt x="36504" y="38350"/>
                    <a:pt x="20442" y="56037"/>
                    <a:pt x="11598" y="78957"/>
                  </a:cubicBezTo>
                  <a:cubicBezTo>
                    <a:pt x="-6990" y="126963"/>
                    <a:pt x="-4103" y="172442"/>
                    <a:pt x="26578" y="215214"/>
                  </a:cubicBezTo>
                  <a:cubicBezTo>
                    <a:pt x="44625" y="240300"/>
                    <a:pt x="58522" y="268274"/>
                    <a:pt x="75125" y="294262"/>
                  </a:cubicBezTo>
                  <a:cubicBezTo>
                    <a:pt x="78554" y="299496"/>
                    <a:pt x="81442" y="304729"/>
                    <a:pt x="83968" y="309963"/>
                  </a:cubicBezTo>
                  <a:lnTo>
                    <a:pt x="83968" y="309963"/>
                  </a:lnTo>
                  <a:cubicBezTo>
                    <a:pt x="111400" y="321153"/>
                    <a:pt x="140096" y="324943"/>
                    <a:pt x="170415" y="319889"/>
                  </a:cubicBezTo>
                  <a:close/>
                </a:path>
              </a:pathLst>
            </a:custGeom>
            <a:solidFill>
              <a:srgbClr val="FFFFFF"/>
            </a:solidFill>
            <a:ln w="1804" cap="flat">
              <a:noFill/>
              <a:prstDash val="solid"/>
              <a:miter/>
            </a:ln>
          </p:spPr>
          <p:txBody>
            <a:bodyPr rtlCol="0" anchor="ctr"/>
            <a:lstStyle/>
            <a:p>
              <a:endParaRPr lang="en-US"/>
            </a:p>
          </p:txBody>
        </p:sp>
        <p:sp>
          <p:nvSpPr>
            <p:cNvPr id="137" name="Freeform 1002">
              <a:extLst>
                <a:ext uri="{FF2B5EF4-FFF2-40B4-BE49-F238E27FC236}">
                  <a16:creationId xmlns:a16="http://schemas.microsoft.com/office/drawing/2014/main" id="{1462B1FD-7523-6D70-2DBC-591C2001C28F}"/>
                </a:ext>
              </a:extLst>
            </p:cNvPr>
            <p:cNvSpPr/>
            <p:nvPr/>
          </p:nvSpPr>
          <p:spPr>
            <a:xfrm>
              <a:off x="9092945" y="1924210"/>
              <a:ext cx="2165" cy="5594"/>
            </a:xfrm>
            <a:custGeom>
              <a:avLst/>
              <a:gdLst>
                <a:gd name="connsiteX0" fmla="*/ 0 w 2165"/>
                <a:gd name="connsiteY0" fmla="*/ 0 h 5594"/>
                <a:gd name="connsiteX1" fmla="*/ 2166 w 2165"/>
                <a:gd name="connsiteY1" fmla="*/ 5595 h 5594"/>
                <a:gd name="connsiteX2" fmla="*/ 0 w 2165"/>
                <a:gd name="connsiteY2" fmla="*/ 0 h 5594"/>
              </a:gdLst>
              <a:ahLst/>
              <a:cxnLst>
                <a:cxn ang="0">
                  <a:pos x="connsiteX0" y="connsiteY0"/>
                </a:cxn>
                <a:cxn ang="0">
                  <a:pos x="connsiteX1" y="connsiteY1"/>
                </a:cxn>
                <a:cxn ang="0">
                  <a:pos x="connsiteX2" y="connsiteY2"/>
                </a:cxn>
              </a:cxnLst>
              <a:rect l="l" t="t" r="r" b="b"/>
              <a:pathLst>
                <a:path w="2165" h="5594">
                  <a:moveTo>
                    <a:pt x="0" y="0"/>
                  </a:moveTo>
                  <a:cubicBezTo>
                    <a:pt x="722" y="1805"/>
                    <a:pt x="1443" y="3790"/>
                    <a:pt x="2166" y="5595"/>
                  </a:cubicBezTo>
                  <a:cubicBezTo>
                    <a:pt x="1443" y="3790"/>
                    <a:pt x="722" y="1805"/>
                    <a:pt x="0" y="0"/>
                  </a:cubicBezTo>
                  <a:close/>
                </a:path>
              </a:pathLst>
            </a:custGeom>
            <a:solidFill>
              <a:srgbClr val="FFFFFF"/>
            </a:solidFill>
            <a:ln w="1804" cap="flat">
              <a:noFill/>
              <a:prstDash val="solid"/>
              <a:miter/>
            </a:ln>
          </p:spPr>
          <p:txBody>
            <a:bodyPr rtlCol="0" anchor="ctr"/>
            <a:lstStyle/>
            <a:p>
              <a:endParaRPr lang="en-US"/>
            </a:p>
          </p:txBody>
        </p:sp>
        <p:sp>
          <p:nvSpPr>
            <p:cNvPr id="138" name="Freeform 1003">
              <a:extLst>
                <a:ext uri="{FF2B5EF4-FFF2-40B4-BE49-F238E27FC236}">
                  <a16:creationId xmlns:a16="http://schemas.microsoft.com/office/drawing/2014/main" id="{987472DA-F4E0-00ED-2AC0-618DF29C3439}"/>
                </a:ext>
              </a:extLst>
            </p:cNvPr>
            <p:cNvSpPr/>
            <p:nvPr/>
          </p:nvSpPr>
          <p:spPr>
            <a:xfrm>
              <a:off x="9081575" y="1899846"/>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429"/>
                    <a:pt x="902" y="1624"/>
                    <a:pt x="0" y="0"/>
                  </a:cubicBezTo>
                  <a:close/>
                </a:path>
              </a:pathLst>
            </a:custGeom>
            <a:solidFill>
              <a:srgbClr val="FFFFFF"/>
            </a:solidFill>
            <a:ln w="1804" cap="flat">
              <a:noFill/>
              <a:prstDash val="solid"/>
              <a:miter/>
            </a:ln>
          </p:spPr>
          <p:txBody>
            <a:bodyPr rtlCol="0" anchor="ctr"/>
            <a:lstStyle/>
            <a:p>
              <a:endParaRPr lang="en-US"/>
            </a:p>
          </p:txBody>
        </p:sp>
        <p:sp>
          <p:nvSpPr>
            <p:cNvPr id="139" name="Freeform 1004">
              <a:extLst>
                <a:ext uri="{FF2B5EF4-FFF2-40B4-BE49-F238E27FC236}">
                  <a16:creationId xmlns:a16="http://schemas.microsoft.com/office/drawing/2014/main" id="{78E7EB8E-44F3-6335-02ED-95FB3DC15458}"/>
                </a:ext>
              </a:extLst>
            </p:cNvPr>
            <p:cNvSpPr/>
            <p:nvPr/>
          </p:nvSpPr>
          <p:spPr>
            <a:xfrm>
              <a:off x="9084643" y="1905802"/>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140" name="Freeform 1005">
              <a:extLst>
                <a:ext uri="{FF2B5EF4-FFF2-40B4-BE49-F238E27FC236}">
                  <a16:creationId xmlns:a16="http://schemas.microsoft.com/office/drawing/2014/main" id="{AD67D9E7-1569-6CF4-C297-DEE7C3F31726}"/>
                </a:ext>
              </a:extLst>
            </p:cNvPr>
            <p:cNvSpPr/>
            <p:nvPr/>
          </p:nvSpPr>
          <p:spPr>
            <a:xfrm>
              <a:off x="9087350" y="1911396"/>
              <a:ext cx="2526" cy="5594"/>
            </a:xfrm>
            <a:custGeom>
              <a:avLst/>
              <a:gdLst>
                <a:gd name="connsiteX0" fmla="*/ 0 w 2526"/>
                <a:gd name="connsiteY0" fmla="*/ 0 h 5594"/>
                <a:gd name="connsiteX1" fmla="*/ 2526 w 2526"/>
                <a:gd name="connsiteY1" fmla="*/ 5595 h 5594"/>
                <a:gd name="connsiteX2" fmla="*/ 0 w 2526"/>
                <a:gd name="connsiteY2" fmla="*/ 0 h 5594"/>
              </a:gdLst>
              <a:ahLst/>
              <a:cxnLst>
                <a:cxn ang="0">
                  <a:pos x="connsiteX0" y="connsiteY0"/>
                </a:cxn>
                <a:cxn ang="0">
                  <a:pos x="connsiteX1" y="connsiteY1"/>
                </a:cxn>
                <a:cxn ang="0">
                  <a:pos x="connsiteX2" y="connsiteY2"/>
                </a:cxn>
              </a:cxnLst>
              <a:rect l="l" t="t" r="r" b="b"/>
              <a:pathLst>
                <a:path w="2526" h="5594">
                  <a:moveTo>
                    <a:pt x="0" y="0"/>
                  </a:moveTo>
                  <a:cubicBezTo>
                    <a:pt x="902" y="1805"/>
                    <a:pt x="1624" y="3609"/>
                    <a:pt x="2526" y="5595"/>
                  </a:cubicBezTo>
                  <a:cubicBezTo>
                    <a:pt x="1624"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141" name="Freeform 1006">
              <a:extLst>
                <a:ext uri="{FF2B5EF4-FFF2-40B4-BE49-F238E27FC236}">
                  <a16:creationId xmlns:a16="http://schemas.microsoft.com/office/drawing/2014/main" id="{4CF98DE3-C549-28A2-8B0D-6B403BCEAC15}"/>
                </a:ext>
              </a:extLst>
            </p:cNvPr>
            <p:cNvSpPr/>
            <p:nvPr/>
          </p:nvSpPr>
          <p:spPr>
            <a:xfrm>
              <a:off x="8575207" y="2142870"/>
              <a:ext cx="186446" cy="185240"/>
            </a:xfrm>
            <a:custGeom>
              <a:avLst/>
              <a:gdLst>
                <a:gd name="connsiteX0" fmla="*/ 184944 w 186446"/>
                <a:gd name="connsiteY0" fmla="*/ 109261 h 185240"/>
                <a:gd name="connsiteX1" fmla="*/ 98317 w 186446"/>
                <a:gd name="connsiteY1" fmla="*/ 74 h 185240"/>
                <a:gd name="connsiteX2" fmla="*/ 4290 w 186446"/>
                <a:gd name="connsiteY2" fmla="*/ 116841 h 185240"/>
                <a:gd name="connsiteX3" fmla="*/ 97775 w 186446"/>
                <a:gd name="connsiteY3" fmla="*/ 185240 h 185240"/>
                <a:gd name="connsiteX4" fmla="*/ 184944 w 186446"/>
                <a:gd name="connsiteY4" fmla="*/ 109261 h 18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46" h="185240">
                  <a:moveTo>
                    <a:pt x="184944" y="109261"/>
                  </a:moveTo>
                  <a:cubicBezTo>
                    <a:pt x="191983" y="79122"/>
                    <a:pt x="176101" y="-2813"/>
                    <a:pt x="98317" y="74"/>
                  </a:cubicBezTo>
                  <a:cubicBezTo>
                    <a:pt x="7358" y="-1008"/>
                    <a:pt x="-9607" y="76776"/>
                    <a:pt x="4290" y="116841"/>
                  </a:cubicBezTo>
                  <a:cubicBezTo>
                    <a:pt x="19089" y="159974"/>
                    <a:pt x="41828" y="182172"/>
                    <a:pt x="97775" y="185240"/>
                  </a:cubicBezTo>
                  <a:cubicBezTo>
                    <a:pt x="161843" y="181089"/>
                    <a:pt x="177725" y="139942"/>
                    <a:pt x="184944" y="109261"/>
                  </a:cubicBezTo>
                  <a:close/>
                </a:path>
              </a:pathLst>
            </a:custGeom>
            <a:solidFill>
              <a:srgbClr val="FFFFFF"/>
            </a:solidFill>
            <a:ln w="1804" cap="flat">
              <a:noFill/>
              <a:prstDash val="solid"/>
              <a:miter/>
            </a:ln>
          </p:spPr>
          <p:txBody>
            <a:bodyPr rtlCol="0" anchor="ctr"/>
            <a:lstStyle/>
            <a:p>
              <a:endParaRPr lang="en-US"/>
            </a:p>
          </p:txBody>
        </p:sp>
        <p:sp>
          <p:nvSpPr>
            <p:cNvPr id="142" name="Freeform 1007">
              <a:extLst>
                <a:ext uri="{FF2B5EF4-FFF2-40B4-BE49-F238E27FC236}">
                  <a16:creationId xmlns:a16="http://schemas.microsoft.com/office/drawing/2014/main" id="{3E47354A-3D31-1E2B-488D-91722796820A}"/>
                </a:ext>
              </a:extLst>
            </p:cNvPr>
            <p:cNvSpPr/>
            <p:nvPr/>
          </p:nvSpPr>
          <p:spPr>
            <a:xfrm>
              <a:off x="8510151" y="2335438"/>
              <a:ext cx="422892" cy="556940"/>
            </a:xfrm>
            <a:custGeom>
              <a:avLst/>
              <a:gdLst>
                <a:gd name="connsiteX0" fmla="*/ 212101 w 422892"/>
                <a:gd name="connsiteY0" fmla="*/ 114311 h 556940"/>
                <a:gd name="connsiteX1" fmla="*/ 263356 w 422892"/>
                <a:gd name="connsiteY1" fmla="*/ 181447 h 556940"/>
                <a:gd name="connsiteX2" fmla="*/ 279960 w 422892"/>
                <a:gd name="connsiteY2" fmla="*/ 184154 h 556940"/>
                <a:gd name="connsiteX3" fmla="*/ 398350 w 422892"/>
                <a:gd name="connsiteY3" fmla="*/ 167551 h 556940"/>
                <a:gd name="connsiteX4" fmla="*/ 421992 w 422892"/>
                <a:gd name="connsiteY4" fmla="*/ 144269 h 556940"/>
                <a:gd name="connsiteX5" fmla="*/ 398531 w 422892"/>
                <a:gd name="connsiteY5" fmla="*/ 119003 h 556940"/>
                <a:gd name="connsiteX6" fmla="*/ 354134 w 422892"/>
                <a:gd name="connsiteY6" fmla="*/ 129290 h 556940"/>
                <a:gd name="connsiteX7" fmla="*/ 251625 w 422892"/>
                <a:gd name="connsiteY7" fmla="*/ 83089 h 556940"/>
                <a:gd name="connsiteX8" fmla="*/ 247655 w 422892"/>
                <a:gd name="connsiteY8" fmla="*/ 75689 h 556940"/>
                <a:gd name="connsiteX9" fmla="*/ 136122 w 422892"/>
                <a:gd name="connsiteY9" fmla="*/ 432 h 556940"/>
                <a:gd name="connsiteX10" fmla="*/ 83965 w 422892"/>
                <a:gd name="connsiteY10" fmla="*/ 12163 h 556940"/>
                <a:gd name="connsiteX11" fmla="*/ 23687 w 422892"/>
                <a:gd name="connsiteY11" fmla="*/ 96083 h 556940"/>
                <a:gd name="connsiteX12" fmla="*/ 225 w 422892"/>
                <a:gd name="connsiteY12" fmla="*/ 285039 h 556940"/>
                <a:gd name="connsiteX13" fmla="*/ 9068 w 422892"/>
                <a:gd name="connsiteY13" fmla="*/ 311027 h 556940"/>
                <a:gd name="connsiteX14" fmla="*/ 50036 w 422892"/>
                <a:gd name="connsiteY14" fmla="*/ 298214 h 556940"/>
                <a:gd name="connsiteX15" fmla="*/ 77288 w 422892"/>
                <a:gd name="connsiteY15" fmla="*/ 115033 h 556940"/>
                <a:gd name="connsiteX16" fmla="*/ 96959 w 422892"/>
                <a:gd name="connsiteY16" fmla="*/ 95181 h 556940"/>
                <a:gd name="connsiteX17" fmla="*/ 83063 w 422892"/>
                <a:gd name="connsiteY17" fmla="*/ 149684 h 556940"/>
                <a:gd name="connsiteX18" fmla="*/ 72234 w 422892"/>
                <a:gd name="connsiteY18" fmla="*/ 264465 h 556940"/>
                <a:gd name="connsiteX19" fmla="*/ 44261 w 422892"/>
                <a:gd name="connsiteY19" fmla="*/ 324202 h 556940"/>
                <a:gd name="connsiteX20" fmla="*/ 23687 w 422892"/>
                <a:gd name="connsiteY20" fmla="*/ 363184 h 556940"/>
                <a:gd name="connsiteX21" fmla="*/ 406 w 422892"/>
                <a:gd name="connsiteY21" fmla="*/ 530483 h 556940"/>
                <a:gd name="connsiteX22" fmla="*/ 10693 w 422892"/>
                <a:gd name="connsiteY22" fmla="*/ 550516 h 556940"/>
                <a:gd name="connsiteX23" fmla="*/ 59421 w 422892"/>
                <a:gd name="connsiteY23" fmla="*/ 532107 h 556940"/>
                <a:gd name="connsiteX24" fmla="*/ 60864 w 422892"/>
                <a:gd name="connsiteY24" fmla="*/ 523806 h 556940"/>
                <a:gd name="connsiteX25" fmla="*/ 83423 w 422892"/>
                <a:gd name="connsiteY25" fmla="*/ 390796 h 556940"/>
                <a:gd name="connsiteX26" fmla="*/ 107607 w 422892"/>
                <a:gd name="connsiteY26" fmla="*/ 316080 h 556940"/>
                <a:gd name="connsiteX27" fmla="*/ 133415 w 422892"/>
                <a:gd name="connsiteY27" fmla="*/ 296770 h 556940"/>
                <a:gd name="connsiteX28" fmla="*/ 158320 w 422892"/>
                <a:gd name="connsiteY28" fmla="*/ 316441 h 556940"/>
                <a:gd name="connsiteX29" fmla="*/ 166803 w 422892"/>
                <a:gd name="connsiteY29" fmla="*/ 346039 h 556940"/>
                <a:gd name="connsiteX30" fmla="*/ 196581 w 422892"/>
                <a:gd name="connsiteY30" fmla="*/ 540409 h 556940"/>
                <a:gd name="connsiteX31" fmla="*/ 233217 w 422892"/>
                <a:gd name="connsiteY31" fmla="*/ 556291 h 556940"/>
                <a:gd name="connsiteX32" fmla="*/ 254332 w 422892"/>
                <a:gd name="connsiteY32" fmla="*/ 526513 h 556940"/>
                <a:gd name="connsiteX33" fmla="*/ 248196 w 422892"/>
                <a:gd name="connsiteY33" fmla="*/ 420033 h 556940"/>
                <a:gd name="connsiteX34" fmla="*/ 213726 w 422892"/>
                <a:gd name="connsiteY34" fmla="*/ 144089 h 556940"/>
                <a:gd name="connsiteX35" fmla="*/ 212101 w 422892"/>
                <a:gd name="connsiteY35" fmla="*/ 114311 h 55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2892" h="556940">
                  <a:moveTo>
                    <a:pt x="212101" y="114311"/>
                  </a:moveTo>
                  <a:cubicBezTo>
                    <a:pt x="231051" y="168092"/>
                    <a:pt x="244587" y="175852"/>
                    <a:pt x="263356" y="181447"/>
                  </a:cubicBezTo>
                  <a:cubicBezTo>
                    <a:pt x="268770" y="183071"/>
                    <a:pt x="274365" y="183974"/>
                    <a:pt x="279960" y="184154"/>
                  </a:cubicBezTo>
                  <a:cubicBezTo>
                    <a:pt x="321108" y="186500"/>
                    <a:pt x="358646" y="173867"/>
                    <a:pt x="398350" y="167551"/>
                  </a:cubicBezTo>
                  <a:cubicBezTo>
                    <a:pt x="407194" y="166107"/>
                    <a:pt x="418022" y="162136"/>
                    <a:pt x="421992" y="144269"/>
                  </a:cubicBezTo>
                  <a:cubicBezTo>
                    <a:pt x="426504" y="130734"/>
                    <a:pt x="413329" y="119184"/>
                    <a:pt x="398531" y="119003"/>
                  </a:cubicBezTo>
                  <a:cubicBezTo>
                    <a:pt x="383371" y="118823"/>
                    <a:pt x="368753" y="125681"/>
                    <a:pt x="354134" y="129290"/>
                  </a:cubicBezTo>
                  <a:cubicBezTo>
                    <a:pt x="298729" y="143187"/>
                    <a:pt x="278877" y="134163"/>
                    <a:pt x="251625" y="83089"/>
                  </a:cubicBezTo>
                  <a:cubicBezTo>
                    <a:pt x="250362" y="80562"/>
                    <a:pt x="248738" y="78216"/>
                    <a:pt x="247655" y="75689"/>
                  </a:cubicBezTo>
                  <a:cubicBezTo>
                    <a:pt x="226359" y="27142"/>
                    <a:pt x="192249" y="-4080"/>
                    <a:pt x="136122" y="432"/>
                  </a:cubicBezTo>
                  <a:cubicBezTo>
                    <a:pt x="122767" y="1515"/>
                    <a:pt x="95516" y="5124"/>
                    <a:pt x="83965" y="12163"/>
                  </a:cubicBezTo>
                  <a:cubicBezTo>
                    <a:pt x="50758" y="32737"/>
                    <a:pt x="35779" y="56379"/>
                    <a:pt x="23687" y="96083"/>
                  </a:cubicBezTo>
                  <a:cubicBezTo>
                    <a:pt x="4917" y="157805"/>
                    <a:pt x="4015" y="221512"/>
                    <a:pt x="225" y="285039"/>
                  </a:cubicBezTo>
                  <a:cubicBezTo>
                    <a:pt x="-497" y="296228"/>
                    <a:pt x="45" y="304891"/>
                    <a:pt x="9068" y="311027"/>
                  </a:cubicBezTo>
                  <a:cubicBezTo>
                    <a:pt x="24589" y="321675"/>
                    <a:pt x="44261" y="316622"/>
                    <a:pt x="50036" y="298214"/>
                  </a:cubicBezTo>
                  <a:cubicBezTo>
                    <a:pt x="62308" y="258509"/>
                    <a:pt x="73497" y="135246"/>
                    <a:pt x="77288" y="115033"/>
                  </a:cubicBezTo>
                  <a:cubicBezTo>
                    <a:pt x="79273" y="104204"/>
                    <a:pt x="79814" y="95722"/>
                    <a:pt x="96959" y="95181"/>
                  </a:cubicBezTo>
                  <a:cubicBezTo>
                    <a:pt x="90823" y="115394"/>
                    <a:pt x="84506" y="131817"/>
                    <a:pt x="83063" y="149684"/>
                  </a:cubicBezTo>
                  <a:cubicBezTo>
                    <a:pt x="79995" y="187944"/>
                    <a:pt x="76024" y="226205"/>
                    <a:pt x="72234" y="264465"/>
                  </a:cubicBezTo>
                  <a:cubicBezTo>
                    <a:pt x="70249" y="284137"/>
                    <a:pt x="60503" y="326728"/>
                    <a:pt x="44261" y="324202"/>
                  </a:cubicBezTo>
                  <a:cubicBezTo>
                    <a:pt x="22062" y="322216"/>
                    <a:pt x="25131" y="350551"/>
                    <a:pt x="23687" y="363184"/>
                  </a:cubicBezTo>
                  <a:cubicBezTo>
                    <a:pt x="21341" y="384660"/>
                    <a:pt x="2932" y="496013"/>
                    <a:pt x="406" y="530483"/>
                  </a:cubicBezTo>
                  <a:cubicBezTo>
                    <a:pt x="-135" y="537883"/>
                    <a:pt x="2932" y="545643"/>
                    <a:pt x="10693" y="550516"/>
                  </a:cubicBezTo>
                  <a:cubicBezTo>
                    <a:pt x="31267" y="563690"/>
                    <a:pt x="54007" y="555028"/>
                    <a:pt x="59421" y="532107"/>
                  </a:cubicBezTo>
                  <a:cubicBezTo>
                    <a:pt x="60143" y="529400"/>
                    <a:pt x="60684" y="526513"/>
                    <a:pt x="60864" y="523806"/>
                  </a:cubicBezTo>
                  <a:cubicBezTo>
                    <a:pt x="64113" y="478687"/>
                    <a:pt x="75663" y="435193"/>
                    <a:pt x="83423" y="390796"/>
                  </a:cubicBezTo>
                  <a:cubicBezTo>
                    <a:pt x="87935" y="364808"/>
                    <a:pt x="96959" y="340083"/>
                    <a:pt x="107607" y="316080"/>
                  </a:cubicBezTo>
                  <a:cubicBezTo>
                    <a:pt x="112480" y="305071"/>
                    <a:pt x="121323" y="297492"/>
                    <a:pt x="133415" y="296770"/>
                  </a:cubicBezTo>
                  <a:cubicBezTo>
                    <a:pt x="146589" y="295867"/>
                    <a:pt x="153628" y="306154"/>
                    <a:pt x="158320" y="316441"/>
                  </a:cubicBezTo>
                  <a:cubicBezTo>
                    <a:pt x="162471" y="325826"/>
                    <a:pt x="165720" y="335932"/>
                    <a:pt x="166803" y="346039"/>
                  </a:cubicBezTo>
                  <a:cubicBezTo>
                    <a:pt x="172397" y="396391"/>
                    <a:pt x="193512" y="525610"/>
                    <a:pt x="196581" y="540409"/>
                  </a:cubicBezTo>
                  <a:cubicBezTo>
                    <a:pt x="197483" y="544921"/>
                    <a:pt x="205063" y="560261"/>
                    <a:pt x="233217" y="556291"/>
                  </a:cubicBezTo>
                  <a:cubicBezTo>
                    <a:pt x="254513" y="555569"/>
                    <a:pt x="254152" y="536258"/>
                    <a:pt x="254332" y="526513"/>
                  </a:cubicBezTo>
                  <a:cubicBezTo>
                    <a:pt x="255596" y="490779"/>
                    <a:pt x="251084" y="455406"/>
                    <a:pt x="248196" y="420033"/>
                  </a:cubicBezTo>
                  <a:cubicBezTo>
                    <a:pt x="240977" y="327450"/>
                    <a:pt x="232495" y="235228"/>
                    <a:pt x="213726" y="144089"/>
                  </a:cubicBezTo>
                  <a:cubicBezTo>
                    <a:pt x="211560" y="134524"/>
                    <a:pt x="202356" y="115574"/>
                    <a:pt x="212101" y="114311"/>
                  </a:cubicBezTo>
                  <a:close/>
                </a:path>
              </a:pathLst>
            </a:custGeom>
            <a:solidFill>
              <a:srgbClr val="FFFFFF"/>
            </a:solidFill>
            <a:ln w="1804" cap="flat">
              <a:noFill/>
              <a:prstDash val="solid"/>
              <a:miter/>
            </a:ln>
          </p:spPr>
          <p:txBody>
            <a:bodyPr rtlCol="0" anchor="ctr"/>
            <a:lstStyle/>
            <a:p>
              <a:endParaRPr lang="en-US"/>
            </a:p>
          </p:txBody>
        </p:sp>
        <p:sp>
          <p:nvSpPr>
            <p:cNvPr id="143" name="Freeform 1008">
              <a:extLst>
                <a:ext uri="{FF2B5EF4-FFF2-40B4-BE49-F238E27FC236}">
                  <a16:creationId xmlns:a16="http://schemas.microsoft.com/office/drawing/2014/main" id="{7493D174-466C-FCF3-B7A5-614B2A73142E}"/>
                </a:ext>
              </a:extLst>
            </p:cNvPr>
            <p:cNvSpPr/>
            <p:nvPr/>
          </p:nvSpPr>
          <p:spPr>
            <a:xfrm>
              <a:off x="9220529" y="2333361"/>
              <a:ext cx="380885" cy="572234"/>
            </a:xfrm>
            <a:custGeom>
              <a:avLst/>
              <a:gdLst>
                <a:gd name="connsiteX0" fmla="*/ 380088 w 380885"/>
                <a:gd name="connsiteY0" fmla="*/ 242900 h 572234"/>
                <a:gd name="connsiteX1" fmla="*/ 355003 w 380885"/>
                <a:gd name="connsiteY1" fmla="*/ 85347 h 572234"/>
                <a:gd name="connsiteX2" fmla="*/ 319089 w 380885"/>
                <a:gd name="connsiteY2" fmla="*/ 25429 h 572234"/>
                <a:gd name="connsiteX3" fmla="*/ 199976 w 380885"/>
                <a:gd name="connsiteY3" fmla="*/ 9006 h 572234"/>
                <a:gd name="connsiteX4" fmla="*/ 161715 w 380885"/>
                <a:gd name="connsiteY4" fmla="*/ 40228 h 572234"/>
                <a:gd name="connsiteX5" fmla="*/ 119484 w 380885"/>
                <a:gd name="connsiteY5" fmla="*/ 113320 h 572234"/>
                <a:gd name="connsiteX6" fmla="*/ 75088 w 380885"/>
                <a:gd name="connsiteY6" fmla="*/ 162770 h 572234"/>
                <a:gd name="connsiteX7" fmla="*/ 11 w 380885"/>
                <a:gd name="connsiteY7" fmla="*/ 228282 h 572234"/>
                <a:gd name="connsiteX8" fmla="*/ 24014 w 380885"/>
                <a:gd name="connsiteY8" fmla="*/ 251202 h 572234"/>
                <a:gd name="connsiteX9" fmla="*/ 63718 w 380885"/>
                <a:gd name="connsiteY9" fmla="*/ 235320 h 572234"/>
                <a:gd name="connsiteX10" fmla="*/ 136268 w 380885"/>
                <a:gd name="connsiteY10" fmla="*/ 187675 h 572234"/>
                <a:gd name="connsiteX11" fmla="*/ 155038 w 380885"/>
                <a:gd name="connsiteY11" fmla="*/ 160243 h 572234"/>
                <a:gd name="connsiteX12" fmla="*/ 158827 w 380885"/>
                <a:gd name="connsiteY12" fmla="*/ 107003 h 572234"/>
                <a:gd name="connsiteX13" fmla="*/ 169115 w 380885"/>
                <a:gd name="connsiteY13" fmla="*/ 80474 h 572234"/>
                <a:gd name="connsiteX14" fmla="*/ 173988 w 380885"/>
                <a:gd name="connsiteY14" fmla="*/ 107545 h 572234"/>
                <a:gd name="connsiteX15" fmla="*/ 153233 w 380885"/>
                <a:gd name="connsiteY15" fmla="*/ 280619 h 572234"/>
                <a:gd name="connsiteX16" fmla="*/ 119484 w 380885"/>
                <a:gd name="connsiteY16" fmla="*/ 428608 h 572234"/>
                <a:gd name="connsiteX17" fmla="*/ 101437 w 380885"/>
                <a:gd name="connsiteY17" fmla="*/ 519747 h 572234"/>
                <a:gd name="connsiteX18" fmla="*/ 100715 w 380885"/>
                <a:gd name="connsiteY18" fmla="*/ 552232 h 572234"/>
                <a:gd name="connsiteX19" fmla="*/ 131756 w 380885"/>
                <a:gd name="connsiteY19" fmla="*/ 563061 h 572234"/>
                <a:gd name="connsiteX20" fmla="*/ 149443 w 380885"/>
                <a:gd name="connsiteY20" fmla="*/ 543389 h 572234"/>
                <a:gd name="connsiteX21" fmla="*/ 181026 w 380885"/>
                <a:gd name="connsiteY21" fmla="*/ 412185 h 572234"/>
                <a:gd name="connsiteX22" fmla="*/ 202141 w 380885"/>
                <a:gd name="connsiteY22" fmla="*/ 336386 h 572234"/>
                <a:gd name="connsiteX23" fmla="*/ 232461 w 380885"/>
                <a:gd name="connsiteY23" fmla="*/ 312743 h 572234"/>
                <a:gd name="connsiteX24" fmla="*/ 263863 w 380885"/>
                <a:gd name="connsiteY24" fmla="*/ 334039 h 572234"/>
                <a:gd name="connsiteX25" fmla="*/ 273609 w 380885"/>
                <a:gd name="connsiteY25" fmla="*/ 382587 h 572234"/>
                <a:gd name="connsiteX26" fmla="*/ 281008 w 380885"/>
                <a:gd name="connsiteY26" fmla="*/ 492134 h 572234"/>
                <a:gd name="connsiteX27" fmla="*/ 289671 w 380885"/>
                <a:gd name="connsiteY27" fmla="*/ 550427 h 572234"/>
                <a:gd name="connsiteX28" fmla="*/ 327570 w 380885"/>
                <a:gd name="connsiteY28" fmla="*/ 570821 h 572234"/>
                <a:gd name="connsiteX29" fmla="*/ 354100 w 380885"/>
                <a:gd name="connsiteY29" fmla="*/ 525522 h 572234"/>
                <a:gd name="connsiteX30" fmla="*/ 341467 w 380885"/>
                <a:gd name="connsiteY30" fmla="*/ 348838 h 572234"/>
                <a:gd name="connsiteX31" fmla="*/ 335872 w 380885"/>
                <a:gd name="connsiteY31" fmla="*/ 321587 h 572234"/>
                <a:gd name="connsiteX32" fmla="*/ 318547 w 380885"/>
                <a:gd name="connsiteY32" fmla="*/ 242539 h 572234"/>
                <a:gd name="connsiteX33" fmla="*/ 300861 w 380885"/>
                <a:gd name="connsiteY33" fmla="*/ 148512 h 572234"/>
                <a:gd name="connsiteX34" fmla="*/ 285520 w 380885"/>
                <a:gd name="connsiteY34" fmla="*/ 103394 h 572234"/>
                <a:gd name="connsiteX35" fmla="*/ 291656 w 380885"/>
                <a:gd name="connsiteY35" fmla="*/ 92566 h 572234"/>
                <a:gd name="connsiteX36" fmla="*/ 300319 w 380885"/>
                <a:gd name="connsiteY36" fmla="*/ 97799 h 572234"/>
                <a:gd name="connsiteX37" fmla="*/ 303748 w 380885"/>
                <a:gd name="connsiteY37" fmla="*/ 108447 h 572234"/>
                <a:gd name="connsiteX38" fmla="*/ 332985 w 380885"/>
                <a:gd name="connsiteY38" fmla="*/ 271054 h 572234"/>
                <a:gd name="connsiteX39" fmla="*/ 337677 w 380885"/>
                <a:gd name="connsiteY39" fmla="*/ 298667 h 572234"/>
                <a:gd name="connsiteX40" fmla="*/ 366914 w 380885"/>
                <a:gd name="connsiteY40" fmla="*/ 306066 h 572234"/>
                <a:gd name="connsiteX41" fmla="*/ 380088 w 380885"/>
                <a:gd name="connsiteY41" fmla="*/ 242900 h 5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0885" h="572234">
                  <a:moveTo>
                    <a:pt x="380088" y="242900"/>
                  </a:moveTo>
                  <a:cubicBezTo>
                    <a:pt x="381533" y="231169"/>
                    <a:pt x="364026" y="125412"/>
                    <a:pt x="355003" y="85347"/>
                  </a:cubicBezTo>
                  <a:cubicBezTo>
                    <a:pt x="349769" y="62607"/>
                    <a:pt x="338399" y="41311"/>
                    <a:pt x="319089" y="25429"/>
                  </a:cubicBezTo>
                  <a:cubicBezTo>
                    <a:pt x="282452" y="-4529"/>
                    <a:pt x="242387" y="-5251"/>
                    <a:pt x="199976" y="9006"/>
                  </a:cubicBezTo>
                  <a:cubicBezTo>
                    <a:pt x="183553" y="14601"/>
                    <a:pt x="170378" y="24527"/>
                    <a:pt x="161715" y="40228"/>
                  </a:cubicBezTo>
                  <a:cubicBezTo>
                    <a:pt x="147999" y="64773"/>
                    <a:pt x="132118" y="88234"/>
                    <a:pt x="119484" y="113320"/>
                  </a:cubicBezTo>
                  <a:cubicBezTo>
                    <a:pt x="109017" y="134255"/>
                    <a:pt x="93677" y="149234"/>
                    <a:pt x="75088" y="162770"/>
                  </a:cubicBezTo>
                  <a:cubicBezTo>
                    <a:pt x="53973" y="178110"/>
                    <a:pt x="-891" y="210776"/>
                    <a:pt x="11" y="228282"/>
                  </a:cubicBezTo>
                  <a:cubicBezTo>
                    <a:pt x="733" y="241817"/>
                    <a:pt x="14088" y="249397"/>
                    <a:pt x="24014" y="251202"/>
                  </a:cubicBezTo>
                  <a:cubicBezTo>
                    <a:pt x="38993" y="253729"/>
                    <a:pt x="51266" y="241998"/>
                    <a:pt x="63718" y="235320"/>
                  </a:cubicBezTo>
                  <a:cubicBezTo>
                    <a:pt x="89165" y="221424"/>
                    <a:pt x="111363" y="201933"/>
                    <a:pt x="136268" y="187675"/>
                  </a:cubicBezTo>
                  <a:cubicBezTo>
                    <a:pt x="149082" y="180456"/>
                    <a:pt x="154136" y="173057"/>
                    <a:pt x="155038" y="160243"/>
                  </a:cubicBezTo>
                  <a:cubicBezTo>
                    <a:pt x="156301" y="142376"/>
                    <a:pt x="155941" y="124510"/>
                    <a:pt x="158827" y="107003"/>
                  </a:cubicBezTo>
                  <a:cubicBezTo>
                    <a:pt x="160452" y="97438"/>
                    <a:pt x="154316" y="79572"/>
                    <a:pt x="169115" y="80474"/>
                  </a:cubicBezTo>
                  <a:cubicBezTo>
                    <a:pt x="179943" y="81196"/>
                    <a:pt x="174529" y="98160"/>
                    <a:pt x="173988" y="107545"/>
                  </a:cubicBezTo>
                  <a:cubicBezTo>
                    <a:pt x="170739" y="165657"/>
                    <a:pt x="161355" y="223048"/>
                    <a:pt x="153233" y="280619"/>
                  </a:cubicBezTo>
                  <a:cubicBezTo>
                    <a:pt x="146194" y="330791"/>
                    <a:pt x="125801" y="378075"/>
                    <a:pt x="119484" y="428608"/>
                  </a:cubicBezTo>
                  <a:cubicBezTo>
                    <a:pt x="115694" y="459288"/>
                    <a:pt x="107392" y="489247"/>
                    <a:pt x="101437" y="519747"/>
                  </a:cubicBezTo>
                  <a:cubicBezTo>
                    <a:pt x="99271" y="530756"/>
                    <a:pt x="92775" y="542847"/>
                    <a:pt x="100715" y="552232"/>
                  </a:cubicBezTo>
                  <a:cubicBezTo>
                    <a:pt x="107392" y="559992"/>
                    <a:pt x="120568" y="565587"/>
                    <a:pt x="131756" y="563061"/>
                  </a:cubicBezTo>
                  <a:cubicBezTo>
                    <a:pt x="142044" y="560895"/>
                    <a:pt x="147097" y="553135"/>
                    <a:pt x="149443" y="543389"/>
                  </a:cubicBezTo>
                  <a:cubicBezTo>
                    <a:pt x="159910" y="499714"/>
                    <a:pt x="170198" y="455859"/>
                    <a:pt x="181026" y="412185"/>
                  </a:cubicBezTo>
                  <a:cubicBezTo>
                    <a:pt x="187343" y="386738"/>
                    <a:pt x="194381" y="361471"/>
                    <a:pt x="202141" y="336386"/>
                  </a:cubicBezTo>
                  <a:cubicBezTo>
                    <a:pt x="206473" y="321948"/>
                    <a:pt x="216399" y="314368"/>
                    <a:pt x="232461" y="312743"/>
                  </a:cubicBezTo>
                  <a:cubicBezTo>
                    <a:pt x="249606" y="311119"/>
                    <a:pt x="257908" y="322128"/>
                    <a:pt x="263863" y="334039"/>
                  </a:cubicBezTo>
                  <a:cubicBezTo>
                    <a:pt x="271444" y="349380"/>
                    <a:pt x="272165" y="365622"/>
                    <a:pt x="273609" y="382587"/>
                  </a:cubicBezTo>
                  <a:cubicBezTo>
                    <a:pt x="276316" y="419043"/>
                    <a:pt x="278663" y="455498"/>
                    <a:pt x="281008" y="492134"/>
                  </a:cubicBezTo>
                  <a:cubicBezTo>
                    <a:pt x="282272" y="511806"/>
                    <a:pt x="283535" y="531658"/>
                    <a:pt x="289671" y="550427"/>
                  </a:cubicBezTo>
                  <a:cubicBezTo>
                    <a:pt x="295627" y="568475"/>
                    <a:pt x="308621" y="575513"/>
                    <a:pt x="327570" y="570821"/>
                  </a:cubicBezTo>
                  <a:cubicBezTo>
                    <a:pt x="352837" y="564685"/>
                    <a:pt x="353559" y="553315"/>
                    <a:pt x="354100" y="525522"/>
                  </a:cubicBezTo>
                  <a:cubicBezTo>
                    <a:pt x="355544" y="466327"/>
                    <a:pt x="345618" y="407673"/>
                    <a:pt x="341467" y="348838"/>
                  </a:cubicBezTo>
                  <a:cubicBezTo>
                    <a:pt x="340745" y="339815"/>
                    <a:pt x="345798" y="327001"/>
                    <a:pt x="335872" y="321587"/>
                  </a:cubicBezTo>
                  <a:cubicBezTo>
                    <a:pt x="315840" y="305164"/>
                    <a:pt x="319269" y="262030"/>
                    <a:pt x="318547" y="242539"/>
                  </a:cubicBezTo>
                  <a:cubicBezTo>
                    <a:pt x="317284" y="210776"/>
                    <a:pt x="310967" y="179374"/>
                    <a:pt x="300861" y="148512"/>
                  </a:cubicBezTo>
                  <a:cubicBezTo>
                    <a:pt x="295808" y="133533"/>
                    <a:pt x="289491" y="118915"/>
                    <a:pt x="285520" y="103394"/>
                  </a:cubicBezTo>
                  <a:cubicBezTo>
                    <a:pt x="284257" y="98341"/>
                    <a:pt x="286242" y="93829"/>
                    <a:pt x="291656" y="92566"/>
                  </a:cubicBezTo>
                  <a:cubicBezTo>
                    <a:pt x="295808" y="91483"/>
                    <a:pt x="298875" y="94009"/>
                    <a:pt x="300319" y="97799"/>
                  </a:cubicBezTo>
                  <a:cubicBezTo>
                    <a:pt x="301582" y="101228"/>
                    <a:pt x="302304" y="105018"/>
                    <a:pt x="303748" y="108447"/>
                  </a:cubicBezTo>
                  <a:cubicBezTo>
                    <a:pt x="325044" y="160604"/>
                    <a:pt x="329556" y="215649"/>
                    <a:pt x="332985" y="271054"/>
                  </a:cubicBezTo>
                  <a:cubicBezTo>
                    <a:pt x="333526" y="280439"/>
                    <a:pt x="334068" y="289823"/>
                    <a:pt x="337677" y="298667"/>
                  </a:cubicBezTo>
                  <a:cubicBezTo>
                    <a:pt x="342911" y="311661"/>
                    <a:pt x="355544" y="314007"/>
                    <a:pt x="366914" y="306066"/>
                  </a:cubicBezTo>
                  <a:cubicBezTo>
                    <a:pt x="384781" y="300652"/>
                    <a:pt x="380630" y="257519"/>
                    <a:pt x="380088" y="242900"/>
                  </a:cubicBezTo>
                  <a:close/>
                </a:path>
              </a:pathLst>
            </a:custGeom>
            <a:solidFill>
              <a:srgbClr val="FFFFFF"/>
            </a:solidFill>
            <a:ln w="1804" cap="flat">
              <a:noFill/>
              <a:prstDash val="solid"/>
              <a:miter/>
            </a:ln>
          </p:spPr>
          <p:txBody>
            <a:bodyPr rtlCol="0" anchor="ctr"/>
            <a:lstStyle/>
            <a:p>
              <a:endParaRPr lang="en-US"/>
            </a:p>
          </p:txBody>
        </p:sp>
        <p:sp>
          <p:nvSpPr>
            <p:cNvPr id="144" name="Freeform 1009">
              <a:extLst>
                <a:ext uri="{FF2B5EF4-FFF2-40B4-BE49-F238E27FC236}">
                  <a16:creationId xmlns:a16="http://schemas.microsoft.com/office/drawing/2014/main" id="{D3BDB845-87FA-2ED0-832B-70877D22B448}"/>
                </a:ext>
              </a:extLst>
            </p:cNvPr>
            <p:cNvSpPr/>
            <p:nvPr/>
          </p:nvSpPr>
          <p:spPr>
            <a:xfrm>
              <a:off x="9398298" y="2146062"/>
              <a:ext cx="172902" cy="176077"/>
            </a:xfrm>
            <a:custGeom>
              <a:avLst/>
              <a:gdLst>
                <a:gd name="connsiteX0" fmla="*/ 124897 w 172902"/>
                <a:gd name="connsiteY0" fmla="*/ 166346 h 176077"/>
                <a:gd name="connsiteX1" fmla="*/ 172903 w 172902"/>
                <a:gd name="connsiteY1" fmla="*/ 83689 h 176077"/>
                <a:gd name="connsiteX2" fmla="*/ 71116 w 172902"/>
                <a:gd name="connsiteY2" fmla="*/ 491 h 176077"/>
                <a:gd name="connsiteX3" fmla="*/ 731 w 172902"/>
                <a:gd name="connsiteY3" fmla="*/ 73763 h 176077"/>
                <a:gd name="connsiteX4" fmla="*/ 37186 w 172902"/>
                <a:gd name="connsiteY4" fmla="*/ 163278 h 176077"/>
                <a:gd name="connsiteX5" fmla="*/ 124897 w 172902"/>
                <a:gd name="connsiteY5" fmla="*/ 166346 h 1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902" h="176077">
                  <a:moveTo>
                    <a:pt x="124897" y="166346"/>
                  </a:moveTo>
                  <a:cubicBezTo>
                    <a:pt x="160089" y="150284"/>
                    <a:pt x="172181" y="120867"/>
                    <a:pt x="172903" y="83689"/>
                  </a:cubicBezTo>
                  <a:cubicBezTo>
                    <a:pt x="167308" y="56979"/>
                    <a:pt x="165684" y="-6187"/>
                    <a:pt x="71116" y="491"/>
                  </a:cubicBezTo>
                  <a:cubicBezTo>
                    <a:pt x="30328" y="3920"/>
                    <a:pt x="3257" y="38210"/>
                    <a:pt x="731" y="73763"/>
                  </a:cubicBezTo>
                  <a:cubicBezTo>
                    <a:pt x="-1254" y="101015"/>
                    <a:pt x="-1976" y="133861"/>
                    <a:pt x="37186" y="163278"/>
                  </a:cubicBezTo>
                  <a:cubicBezTo>
                    <a:pt x="63716" y="178438"/>
                    <a:pt x="92952" y="180965"/>
                    <a:pt x="124897" y="166346"/>
                  </a:cubicBezTo>
                  <a:close/>
                </a:path>
              </a:pathLst>
            </a:custGeom>
            <a:solidFill>
              <a:srgbClr val="FFFFFF"/>
            </a:solidFill>
            <a:ln w="1804" cap="flat">
              <a:noFill/>
              <a:prstDash val="solid"/>
              <a:miter/>
            </a:ln>
          </p:spPr>
          <p:txBody>
            <a:bodyPr rtlCol="0" anchor="ctr"/>
            <a:lstStyle/>
            <a:p>
              <a:endParaRPr lang="en-US"/>
            </a:p>
          </p:txBody>
        </p:sp>
        <p:sp>
          <p:nvSpPr>
            <p:cNvPr id="145" name="Freeform 1010">
              <a:extLst>
                <a:ext uri="{FF2B5EF4-FFF2-40B4-BE49-F238E27FC236}">
                  <a16:creationId xmlns:a16="http://schemas.microsoft.com/office/drawing/2014/main" id="{11E2B2FD-0ACA-3A1D-1F1B-D67B5157C8F1}"/>
                </a:ext>
              </a:extLst>
            </p:cNvPr>
            <p:cNvSpPr/>
            <p:nvPr/>
          </p:nvSpPr>
          <p:spPr>
            <a:xfrm>
              <a:off x="9110631" y="1821881"/>
              <a:ext cx="289133" cy="431973"/>
            </a:xfrm>
            <a:custGeom>
              <a:avLst/>
              <a:gdLst>
                <a:gd name="connsiteX0" fmla="*/ 211516 w 289133"/>
                <a:gd name="connsiteY0" fmla="*/ 430610 h 431973"/>
                <a:gd name="connsiteX1" fmla="*/ 200868 w 289133"/>
                <a:gd name="connsiteY1" fmla="*/ 404983 h 431973"/>
                <a:gd name="connsiteX2" fmla="*/ 223066 w 289133"/>
                <a:gd name="connsiteY2" fmla="*/ 312580 h 431973"/>
                <a:gd name="connsiteX3" fmla="*/ 283344 w 289133"/>
                <a:gd name="connsiteY3" fmla="*/ 179932 h 431973"/>
                <a:gd name="connsiteX4" fmla="*/ 284607 w 289133"/>
                <a:gd name="connsiteY4" fmla="*/ 93846 h 431973"/>
                <a:gd name="connsiteX5" fmla="*/ 283344 w 289133"/>
                <a:gd name="connsiteY5" fmla="*/ 88432 h 431973"/>
                <a:gd name="connsiteX6" fmla="*/ 282983 w 289133"/>
                <a:gd name="connsiteY6" fmla="*/ 86988 h 431973"/>
                <a:gd name="connsiteX7" fmla="*/ 281720 w 289133"/>
                <a:gd name="connsiteY7" fmla="*/ 82657 h 431973"/>
                <a:gd name="connsiteX8" fmla="*/ 281358 w 289133"/>
                <a:gd name="connsiteY8" fmla="*/ 81755 h 431973"/>
                <a:gd name="connsiteX9" fmla="*/ 279734 w 289133"/>
                <a:gd name="connsiteY9" fmla="*/ 76701 h 431973"/>
                <a:gd name="connsiteX10" fmla="*/ 279193 w 289133"/>
                <a:gd name="connsiteY10" fmla="*/ 75438 h 431973"/>
                <a:gd name="connsiteX11" fmla="*/ 277749 w 289133"/>
                <a:gd name="connsiteY11" fmla="*/ 71648 h 431973"/>
                <a:gd name="connsiteX12" fmla="*/ 277208 w 289133"/>
                <a:gd name="connsiteY12" fmla="*/ 70385 h 431973"/>
                <a:gd name="connsiteX13" fmla="*/ 275042 w 289133"/>
                <a:gd name="connsiteY13" fmla="*/ 65692 h 431973"/>
                <a:gd name="connsiteX14" fmla="*/ 274501 w 289133"/>
                <a:gd name="connsiteY14" fmla="*/ 64610 h 431973"/>
                <a:gd name="connsiteX15" fmla="*/ 272696 w 289133"/>
                <a:gd name="connsiteY15" fmla="*/ 61000 h 431973"/>
                <a:gd name="connsiteX16" fmla="*/ 271974 w 289133"/>
                <a:gd name="connsiteY16" fmla="*/ 59556 h 431973"/>
                <a:gd name="connsiteX17" fmla="*/ 269628 w 289133"/>
                <a:gd name="connsiteY17" fmla="*/ 55586 h 431973"/>
                <a:gd name="connsiteX18" fmla="*/ 268906 w 289133"/>
                <a:gd name="connsiteY18" fmla="*/ 54503 h 431973"/>
                <a:gd name="connsiteX19" fmla="*/ 266560 w 289133"/>
                <a:gd name="connsiteY19" fmla="*/ 51074 h 431973"/>
                <a:gd name="connsiteX20" fmla="*/ 265477 w 289133"/>
                <a:gd name="connsiteY20" fmla="*/ 49450 h 431973"/>
                <a:gd name="connsiteX21" fmla="*/ 263492 w 289133"/>
                <a:gd name="connsiteY21" fmla="*/ 46562 h 431973"/>
                <a:gd name="connsiteX22" fmla="*/ 262589 w 289133"/>
                <a:gd name="connsiteY22" fmla="*/ 45299 h 431973"/>
                <a:gd name="connsiteX23" fmla="*/ 259701 w 289133"/>
                <a:gd name="connsiteY23" fmla="*/ 41689 h 431973"/>
                <a:gd name="connsiteX24" fmla="*/ 258258 w 289133"/>
                <a:gd name="connsiteY24" fmla="*/ 40065 h 431973"/>
                <a:gd name="connsiteX25" fmla="*/ 256273 w 289133"/>
                <a:gd name="connsiteY25" fmla="*/ 37899 h 431973"/>
                <a:gd name="connsiteX26" fmla="*/ 254829 w 289133"/>
                <a:gd name="connsiteY26" fmla="*/ 36275 h 431973"/>
                <a:gd name="connsiteX27" fmla="*/ 251761 w 289133"/>
                <a:gd name="connsiteY27" fmla="*/ 33207 h 431973"/>
                <a:gd name="connsiteX28" fmla="*/ 249956 w 289133"/>
                <a:gd name="connsiteY28" fmla="*/ 31583 h 431973"/>
                <a:gd name="connsiteX29" fmla="*/ 248151 w 289133"/>
                <a:gd name="connsiteY29" fmla="*/ 29959 h 431973"/>
                <a:gd name="connsiteX30" fmla="*/ 246166 w 289133"/>
                <a:gd name="connsiteY30" fmla="*/ 28154 h 431973"/>
                <a:gd name="connsiteX31" fmla="*/ 244542 w 289133"/>
                <a:gd name="connsiteY31" fmla="*/ 26710 h 431973"/>
                <a:gd name="connsiteX32" fmla="*/ 240932 w 289133"/>
                <a:gd name="connsiteY32" fmla="*/ 23642 h 431973"/>
                <a:gd name="connsiteX33" fmla="*/ 239489 w 289133"/>
                <a:gd name="connsiteY33" fmla="*/ 22379 h 431973"/>
                <a:gd name="connsiteX34" fmla="*/ 237142 w 289133"/>
                <a:gd name="connsiteY34" fmla="*/ 20574 h 431973"/>
                <a:gd name="connsiteX35" fmla="*/ 235879 w 289133"/>
                <a:gd name="connsiteY35" fmla="*/ 19672 h 431973"/>
                <a:gd name="connsiteX36" fmla="*/ 230285 w 289133"/>
                <a:gd name="connsiteY36" fmla="*/ 15701 h 431973"/>
                <a:gd name="connsiteX37" fmla="*/ 230104 w 289133"/>
                <a:gd name="connsiteY37" fmla="*/ 15521 h 431973"/>
                <a:gd name="connsiteX38" fmla="*/ 227216 w 289133"/>
                <a:gd name="connsiteY38" fmla="*/ 13536 h 431973"/>
                <a:gd name="connsiteX39" fmla="*/ 226314 w 289133"/>
                <a:gd name="connsiteY39" fmla="*/ 12994 h 431973"/>
                <a:gd name="connsiteX40" fmla="*/ 216388 w 289133"/>
                <a:gd name="connsiteY40" fmla="*/ 7399 h 431973"/>
                <a:gd name="connsiteX41" fmla="*/ 215847 w 289133"/>
                <a:gd name="connsiteY41" fmla="*/ 7039 h 431973"/>
                <a:gd name="connsiteX42" fmla="*/ 200868 w 289133"/>
                <a:gd name="connsiteY42" fmla="*/ 0 h 431973"/>
                <a:gd name="connsiteX43" fmla="*/ 200868 w 289133"/>
                <a:gd name="connsiteY43" fmla="*/ 0 h 431973"/>
                <a:gd name="connsiteX44" fmla="*/ 225232 w 289133"/>
                <a:gd name="connsiteY44" fmla="*/ 41870 h 431973"/>
                <a:gd name="connsiteX45" fmla="*/ 238947 w 289133"/>
                <a:gd name="connsiteY45" fmla="*/ 130843 h 431973"/>
                <a:gd name="connsiteX46" fmla="*/ 199243 w 289133"/>
                <a:gd name="connsiteY46" fmla="*/ 232811 h 431973"/>
                <a:gd name="connsiteX47" fmla="*/ 51435 w 289133"/>
                <a:gd name="connsiteY47" fmla="*/ 283885 h 431973"/>
                <a:gd name="connsiteX48" fmla="*/ 0 w 289133"/>
                <a:gd name="connsiteY48" fmla="*/ 271071 h 431973"/>
                <a:gd name="connsiteX49" fmla="*/ 5053 w 289133"/>
                <a:gd name="connsiteY49" fmla="*/ 280456 h 431973"/>
                <a:gd name="connsiteX50" fmla="*/ 5234 w 289133"/>
                <a:gd name="connsiteY50" fmla="*/ 280637 h 431973"/>
                <a:gd name="connsiteX51" fmla="*/ 7219 w 289133"/>
                <a:gd name="connsiteY51" fmla="*/ 283885 h 431973"/>
                <a:gd name="connsiteX52" fmla="*/ 83379 w 289133"/>
                <a:gd name="connsiteY52" fmla="*/ 373941 h 431973"/>
                <a:gd name="connsiteX53" fmla="*/ 173255 w 289133"/>
                <a:gd name="connsiteY53" fmla="*/ 425196 h 431973"/>
                <a:gd name="connsiteX54" fmla="*/ 211516 w 289133"/>
                <a:gd name="connsiteY54" fmla="*/ 430610 h 43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133" h="431973">
                  <a:moveTo>
                    <a:pt x="211516" y="430610"/>
                  </a:moveTo>
                  <a:cubicBezTo>
                    <a:pt x="212057" y="428625"/>
                    <a:pt x="203033" y="419962"/>
                    <a:pt x="200868" y="404983"/>
                  </a:cubicBezTo>
                  <a:cubicBezTo>
                    <a:pt x="196897" y="366722"/>
                    <a:pt x="201048" y="346329"/>
                    <a:pt x="223066" y="312580"/>
                  </a:cubicBezTo>
                  <a:cubicBezTo>
                    <a:pt x="249775" y="271974"/>
                    <a:pt x="271072" y="227938"/>
                    <a:pt x="283344" y="179932"/>
                  </a:cubicBezTo>
                  <a:cubicBezTo>
                    <a:pt x="290743" y="151056"/>
                    <a:pt x="290924" y="122722"/>
                    <a:pt x="284607" y="93846"/>
                  </a:cubicBezTo>
                  <a:cubicBezTo>
                    <a:pt x="284246" y="92042"/>
                    <a:pt x="283886" y="90237"/>
                    <a:pt x="283344" y="88432"/>
                  </a:cubicBezTo>
                  <a:cubicBezTo>
                    <a:pt x="283163" y="87891"/>
                    <a:pt x="283163" y="87530"/>
                    <a:pt x="282983" y="86988"/>
                  </a:cubicBezTo>
                  <a:cubicBezTo>
                    <a:pt x="282622" y="85545"/>
                    <a:pt x="282261" y="84101"/>
                    <a:pt x="281720" y="82657"/>
                  </a:cubicBezTo>
                  <a:cubicBezTo>
                    <a:pt x="281539" y="82296"/>
                    <a:pt x="281539" y="81935"/>
                    <a:pt x="281358" y="81755"/>
                  </a:cubicBezTo>
                  <a:cubicBezTo>
                    <a:pt x="280817" y="80130"/>
                    <a:pt x="280276" y="78326"/>
                    <a:pt x="279734" y="76701"/>
                  </a:cubicBezTo>
                  <a:cubicBezTo>
                    <a:pt x="279554" y="76340"/>
                    <a:pt x="279374" y="75799"/>
                    <a:pt x="279193" y="75438"/>
                  </a:cubicBezTo>
                  <a:cubicBezTo>
                    <a:pt x="278651" y="74175"/>
                    <a:pt x="278291" y="72911"/>
                    <a:pt x="277749" y="71648"/>
                  </a:cubicBezTo>
                  <a:cubicBezTo>
                    <a:pt x="277569" y="71287"/>
                    <a:pt x="277388" y="70746"/>
                    <a:pt x="277208" y="70385"/>
                  </a:cubicBezTo>
                  <a:cubicBezTo>
                    <a:pt x="276486" y="68760"/>
                    <a:pt x="275764" y="67317"/>
                    <a:pt x="275042" y="65692"/>
                  </a:cubicBezTo>
                  <a:cubicBezTo>
                    <a:pt x="274862" y="65331"/>
                    <a:pt x="274681" y="64971"/>
                    <a:pt x="274501" y="64610"/>
                  </a:cubicBezTo>
                  <a:cubicBezTo>
                    <a:pt x="273960" y="63346"/>
                    <a:pt x="273237" y="62263"/>
                    <a:pt x="272696" y="61000"/>
                  </a:cubicBezTo>
                  <a:cubicBezTo>
                    <a:pt x="272515" y="60459"/>
                    <a:pt x="272155" y="60098"/>
                    <a:pt x="271974" y="59556"/>
                  </a:cubicBezTo>
                  <a:cubicBezTo>
                    <a:pt x="271252" y="58293"/>
                    <a:pt x="270530" y="56849"/>
                    <a:pt x="269628" y="55586"/>
                  </a:cubicBezTo>
                  <a:cubicBezTo>
                    <a:pt x="269448" y="55225"/>
                    <a:pt x="269267" y="54864"/>
                    <a:pt x="268906" y="54503"/>
                  </a:cubicBezTo>
                  <a:cubicBezTo>
                    <a:pt x="268184" y="53240"/>
                    <a:pt x="267462" y="52157"/>
                    <a:pt x="266560" y="51074"/>
                  </a:cubicBezTo>
                  <a:cubicBezTo>
                    <a:pt x="266199" y="50533"/>
                    <a:pt x="265838" y="49991"/>
                    <a:pt x="265477" y="49450"/>
                  </a:cubicBezTo>
                  <a:cubicBezTo>
                    <a:pt x="264755" y="48547"/>
                    <a:pt x="264213" y="47645"/>
                    <a:pt x="263492" y="46562"/>
                  </a:cubicBezTo>
                  <a:cubicBezTo>
                    <a:pt x="263131" y="46201"/>
                    <a:pt x="262770" y="45660"/>
                    <a:pt x="262589" y="45299"/>
                  </a:cubicBezTo>
                  <a:cubicBezTo>
                    <a:pt x="261687" y="44036"/>
                    <a:pt x="260784" y="42953"/>
                    <a:pt x="259701" y="41689"/>
                  </a:cubicBezTo>
                  <a:cubicBezTo>
                    <a:pt x="259341" y="41148"/>
                    <a:pt x="258799" y="40607"/>
                    <a:pt x="258258" y="40065"/>
                  </a:cubicBezTo>
                  <a:cubicBezTo>
                    <a:pt x="257717" y="39343"/>
                    <a:pt x="256994" y="38621"/>
                    <a:pt x="256273" y="37899"/>
                  </a:cubicBezTo>
                  <a:cubicBezTo>
                    <a:pt x="255732" y="37358"/>
                    <a:pt x="255370" y="36817"/>
                    <a:pt x="254829" y="36275"/>
                  </a:cubicBezTo>
                  <a:cubicBezTo>
                    <a:pt x="253927" y="35192"/>
                    <a:pt x="252844" y="34110"/>
                    <a:pt x="251761" y="33207"/>
                  </a:cubicBezTo>
                  <a:cubicBezTo>
                    <a:pt x="251220" y="32666"/>
                    <a:pt x="250678" y="32124"/>
                    <a:pt x="249956" y="31583"/>
                  </a:cubicBezTo>
                  <a:cubicBezTo>
                    <a:pt x="249415" y="31041"/>
                    <a:pt x="248693" y="30500"/>
                    <a:pt x="248151" y="29959"/>
                  </a:cubicBezTo>
                  <a:cubicBezTo>
                    <a:pt x="247430" y="29417"/>
                    <a:pt x="246889" y="28695"/>
                    <a:pt x="246166" y="28154"/>
                  </a:cubicBezTo>
                  <a:cubicBezTo>
                    <a:pt x="245625" y="27613"/>
                    <a:pt x="245084" y="27071"/>
                    <a:pt x="244542" y="26710"/>
                  </a:cubicBezTo>
                  <a:cubicBezTo>
                    <a:pt x="243279" y="25627"/>
                    <a:pt x="242196" y="24725"/>
                    <a:pt x="240932" y="23642"/>
                  </a:cubicBezTo>
                  <a:cubicBezTo>
                    <a:pt x="240391" y="23281"/>
                    <a:pt x="240030" y="22920"/>
                    <a:pt x="239489" y="22379"/>
                  </a:cubicBezTo>
                  <a:cubicBezTo>
                    <a:pt x="238767" y="21837"/>
                    <a:pt x="237865" y="21115"/>
                    <a:pt x="237142" y="20574"/>
                  </a:cubicBezTo>
                  <a:cubicBezTo>
                    <a:pt x="236782" y="20213"/>
                    <a:pt x="236240" y="19852"/>
                    <a:pt x="235879" y="19672"/>
                  </a:cubicBezTo>
                  <a:cubicBezTo>
                    <a:pt x="234075" y="18408"/>
                    <a:pt x="232270" y="16965"/>
                    <a:pt x="230285" y="15701"/>
                  </a:cubicBezTo>
                  <a:cubicBezTo>
                    <a:pt x="230285" y="15701"/>
                    <a:pt x="230104" y="15521"/>
                    <a:pt x="230104" y="15521"/>
                  </a:cubicBezTo>
                  <a:cubicBezTo>
                    <a:pt x="229202" y="14799"/>
                    <a:pt x="228119" y="14257"/>
                    <a:pt x="227216" y="13536"/>
                  </a:cubicBezTo>
                  <a:cubicBezTo>
                    <a:pt x="226856" y="13355"/>
                    <a:pt x="226494" y="13175"/>
                    <a:pt x="226314" y="12994"/>
                  </a:cubicBezTo>
                  <a:cubicBezTo>
                    <a:pt x="223066" y="11009"/>
                    <a:pt x="219817" y="9204"/>
                    <a:pt x="216388" y="7399"/>
                  </a:cubicBezTo>
                  <a:cubicBezTo>
                    <a:pt x="216208" y="7219"/>
                    <a:pt x="216027" y="7219"/>
                    <a:pt x="215847" y="7039"/>
                  </a:cubicBezTo>
                  <a:cubicBezTo>
                    <a:pt x="210974" y="4512"/>
                    <a:pt x="206101" y="2166"/>
                    <a:pt x="200868" y="0"/>
                  </a:cubicBezTo>
                  <a:lnTo>
                    <a:pt x="200868" y="0"/>
                  </a:lnTo>
                  <a:cubicBezTo>
                    <a:pt x="210613" y="12633"/>
                    <a:pt x="218734" y="26710"/>
                    <a:pt x="225232" y="41870"/>
                  </a:cubicBezTo>
                  <a:cubicBezTo>
                    <a:pt x="237142" y="69843"/>
                    <a:pt x="242556" y="100524"/>
                    <a:pt x="238947" y="130843"/>
                  </a:cubicBezTo>
                  <a:cubicBezTo>
                    <a:pt x="234616" y="167119"/>
                    <a:pt x="223427" y="204657"/>
                    <a:pt x="199243" y="232811"/>
                  </a:cubicBezTo>
                  <a:cubicBezTo>
                    <a:pt x="165314" y="272515"/>
                    <a:pt x="101968" y="289119"/>
                    <a:pt x="51435" y="283885"/>
                  </a:cubicBezTo>
                  <a:cubicBezTo>
                    <a:pt x="33388" y="282080"/>
                    <a:pt x="16062" y="278110"/>
                    <a:pt x="0" y="271071"/>
                  </a:cubicBezTo>
                  <a:cubicBezTo>
                    <a:pt x="1444" y="274140"/>
                    <a:pt x="3068" y="277388"/>
                    <a:pt x="5053" y="280456"/>
                  </a:cubicBezTo>
                  <a:cubicBezTo>
                    <a:pt x="5053" y="280456"/>
                    <a:pt x="5234" y="280637"/>
                    <a:pt x="5234" y="280637"/>
                  </a:cubicBezTo>
                  <a:cubicBezTo>
                    <a:pt x="5956" y="281719"/>
                    <a:pt x="6497" y="282802"/>
                    <a:pt x="7219" y="283885"/>
                  </a:cubicBezTo>
                  <a:cubicBezTo>
                    <a:pt x="29056" y="316912"/>
                    <a:pt x="54684" y="346870"/>
                    <a:pt x="83379" y="373941"/>
                  </a:cubicBezTo>
                  <a:cubicBezTo>
                    <a:pt x="109006" y="398305"/>
                    <a:pt x="142214" y="410036"/>
                    <a:pt x="173255" y="425196"/>
                  </a:cubicBezTo>
                  <a:cubicBezTo>
                    <a:pt x="181195" y="428986"/>
                    <a:pt x="203755" y="434581"/>
                    <a:pt x="211516" y="430610"/>
                  </a:cubicBezTo>
                  <a:close/>
                </a:path>
              </a:pathLst>
            </a:custGeom>
            <a:solidFill>
              <a:srgbClr val="FFFFFF"/>
            </a:solidFill>
            <a:ln w="1804" cap="flat">
              <a:noFill/>
              <a:prstDash val="solid"/>
              <a:miter/>
            </a:ln>
          </p:spPr>
          <p:txBody>
            <a:bodyPr rtlCol="0" anchor="ctr"/>
            <a:lstStyle/>
            <a:p>
              <a:endParaRPr lang="en-US"/>
            </a:p>
          </p:txBody>
        </p:sp>
        <p:sp>
          <p:nvSpPr>
            <p:cNvPr id="146" name="Freeform 1011">
              <a:extLst>
                <a:ext uri="{FF2B5EF4-FFF2-40B4-BE49-F238E27FC236}">
                  <a16:creationId xmlns:a16="http://schemas.microsoft.com/office/drawing/2014/main" id="{F24827DF-7D73-2AB9-2533-4765EE6F55FB}"/>
                </a:ext>
              </a:extLst>
            </p:cNvPr>
            <p:cNvSpPr/>
            <p:nvPr/>
          </p:nvSpPr>
          <p:spPr>
            <a:xfrm>
              <a:off x="8852193" y="1849313"/>
              <a:ext cx="252160" cy="388199"/>
            </a:xfrm>
            <a:custGeom>
              <a:avLst/>
              <a:gdLst>
                <a:gd name="connsiteX0" fmla="*/ 240752 w 252160"/>
                <a:gd name="connsiteY0" fmla="*/ 74897 h 388199"/>
                <a:gd name="connsiteX1" fmla="*/ 240391 w 252160"/>
                <a:gd name="connsiteY1" fmla="*/ 73814 h 388199"/>
                <a:gd name="connsiteX2" fmla="*/ 238045 w 252160"/>
                <a:gd name="connsiteY2" fmla="*/ 68400 h 388199"/>
                <a:gd name="connsiteX3" fmla="*/ 237684 w 252160"/>
                <a:gd name="connsiteY3" fmla="*/ 67497 h 388199"/>
                <a:gd name="connsiteX4" fmla="*/ 235157 w 252160"/>
                <a:gd name="connsiteY4" fmla="*/ 61903 h 388199"/>
                <a:gd name="connsiteX5" fmla="*/ 235157 w 252160"/>
                <a:gd name="connsiteY5" fmla="*/ 61903 h 388199"/>
                <a:gd name="connsiteX6" fmla="*/ 232450 w 252160"/>
                <a:gd name="connsiteY6" fmla="*/ 56488 h 388199"/>
                <a:gd name="connsiteX7" fmla="*/ 232089 w 252160"/>
                <a:gd name="connsiteY7" fmla="*/ 55766 h 388199"/>
                <a:gd name="connsiteX8" fmla="*/ 229382 w 252160"/>
                <a:gd name="connsiteY8" fmla="*/ 50352 h 388199"/>
                <a:gd name="connsiteX9" fmla="*/ 229202 w 252160"/>
                <a:gd name="connsiteY9" fmla="*/ 49991 h 388199"/>
                <a:gd name="connsiteX10" fmla="*/ 222885 w 252160"/>
                <a:gd name="connsiteY10" fmla="*/ 39343 h 388199"/>
                <a:gd name="connsiteX11" fmla="*/ 222705 w 252160"/>
                <a:gd name="connsiteY11" fmla="*/ 38982 h 388199"/>
                <a:gd name="connsiteX12" fmla="*/ 211515 w 252160"/>
                <a:gd name="connsiteY12" fmla="*/ 24003 h 388199"/>
                <a:gd name="connsiteX13" fmla="*/ 211335 w 252160"/>
                <a:gd name="connsiteY13" fmla="*/ 23823 h 388199"/>
                <a:gd name="connsiteX14" fmla="*/ 181737 w 252160"/>
                <a:gd name="connsiteY14" fmla="*/ 0 h 388199"/>
                <a:gd name="connsiteX15" fmla="*/ 181737 w 252160"/>
                <a:gd name="connsiteY15" fmla="*/ 0 h 388199"/>
                <a:gd name="connsiteX16" fmla="*/ 189497 w 252160"/>
                <a:gd name="connsiteY16" fmla="*/ 13716 h 388199"/>
                <a:gd name="connsiteX17" fmla="*/ 167660 w 252160"/>
                <a:gd name="connsiteY17" fmla="*/ 251941 h 388199"/>
                <a:gd name="connsiteX18" fmla="*/ 86808 w 252160"/>
                <a:gd name="connsiteY18" fmla="*/ 301030 h 388199"/>
                <a:gd name="connsiteX19" fmla="*/ 0 w 252160"/>
                <a:gd name="connsiteY19" fmla="*/ 291104 h 388199"/>
                <a:gd name="connsiteX20" fmla="*/ 0 w 252160"/>
                <a:gd name="connsiteY20" fmla="*/ 291104 h 388199"/>
                <a:gd name="connsiteX21" fmla="*/ 2527 w 252160"/>
                <a:gd name="connsiteY21" fmla="*/ 296699 h 388199"/>
                <a:gd name="connsiteX22" fmla="*/ 2527 w 252160"/>
                <a:gd name="connsiteY22" fmla="*/ 296879 h 388199"/>
                <a:gd name="connsiteX23" fmla="*/ 8302 w 252160"/>
                <a:gd name="connsiteY23" fmla="*/ 313844 h 388199"/>
                <a:gd name="connsiteX24" fmla="*/ 8302 w 252160"/>
                <a:gd name="connsiteY24" fmla="*/ 314205 h 388199"/>
                <a:gd name="connsiteX25" fmla="*/ 9565 w 252160"/>
                <a:gd name="connsiteY25" fmla="*/ 319800 h 388199"/>
                <a:gd name="connsiteX26" fmla="*/ 9565 w 252160"/>
                <a:gd name="connsiteY26" fmla="*/ 319980 h 388199"/>
                <a:gd name="connsiteX27" fmla="*/ 11189 w 252160"/>
                <a:gd name="connsiteY27" fmla="*/ 331350 h 388199"/>
                <a:gd name="connsiteX28" fmla="*/ 11189 w 252160"/>
                <a:gd name="connsiteY28" fmla="*/ 331891 h 388199"/>
                <a:gd name="connsiteX29" fmla="*/ 11551 w 252160"/>
                <a:gd name="connsiteY29" fmla="*/ 337486 h 388199"/>
                <a:gd name="connsiteX30" fmla="*/ 11551 w 252160"/>
                <a:gd name="connsiteY30" fmla="*/ 338027 h 388199"/>
                <a:gd name="connsiteX31" fmla="*/ 11189 w 252160"/>
                <a:gd name="connsiteY31" fmla="*/ 349578 h 388199"/>
                <a:gd name="connsiteX32" fmla="*/ 11189 w 252160"/>
                <a:gd name="connsiteY32" fmla="*/ 350119 h 388199"/>
                <a:gd name="connsiteX33" fmla="*/ 10648 w 252160"/>
                <a:gd name="connsiteY33" fmla="*/ 355714 h 388199"/>
                <a:gd name="connsiteX34" fmla="*/ 10468 w 252160"/>
                <a:gd name="connsiteY34" fmla="*/ 356616 h 388199"/>
                <a:gd name="connsiteX35" fmla="*/ 9565 w 252160"/>
                <a:gd name="connsiteY35" fmla="*/ 362211 h 388199"/>
                <a:gd name="connsiteX36" fmla="*/ 9385 w 252160"/>
                <a:gd name="connsiteY36" fmla="*/ 362752 h 388199"/>
                <a:gd name="connsiteX37" fmla="*/ 8121 w 252160"/>
                <a:gd name="connsiteY37" fmla="*/ 368347 h 388199"/>
                <a:gd name="connsiteX38" fmla="*/ 7941 w 252160"/>
                <a:gd name="connsiteY38" fmla="*/ 368708 h 388199"/>
                <a:gd name="connsiteX39" fmla="*/ 6497 w 252160"/>
                <a:gd name="connsiteY39" fmla="*/ 374483 h 388199"/>
                <a:gd name="connsiteX40" fmla="*/ 6136 w 252160"/>
                <a:gd name="connsiteY40" fmla="*/ 375566 h 388199"/>
                <a:gd name="connsiteX41" fmla="*/ 4332 w 252160"/>
                <a:gd name="connsiteY41" fmla="*/ 381341 h 388199"/>
                <a:gd name="connsiteX42" fmla="*/ 3970 w 252160"/>
                <a:gd name="connsiteY42" fmla="*/ 382243 h 388199"/>
                <a:gd name="connsiteX43" fmla="*/ 1805 w 252160"/>
                <a:gd name="connsiteY43" fmla="*/ 388199 h 388199"/>
                <a:gd name="connsiteX44" fmla="*/ 108826 w 252160"/>
                <a:gd name="connsiteY44" fmla="*/ 354450 h 388199"/>
                <a:gd name="connsiteX45" fmla="*/ 232631 w 252160"/>
                <a:gd name="connsiteY45" fmla="*/ 225412 h 388199"/>
                <a:gd name="connsiteX46" fmla="*/ 242196 w 252160"/>
                <a:gd name="connsiteY46" fmla="*/ 80311 h 388199"/>
                <a:gd name="connsiteX47" fmla="*/ 240752 w 252160"/>
                <a:gd name="connsiteY47" fmla="*/ 74897 h 3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2160" h="388199">
                  <a:moveTo>
                    <a:pt x="240752" y="74897"/>
                  </a:moveTo>
                  <a:cubicBezTo>
                    <a:pt x="240572" y="74536"/>
                    <a:pt x="240391" y="74175"/>
                    <a:pt x="240391" y="73814"/>
                  </a:cubicBezTo>
                  <a:cubicBezTo>
                    <a:pt x="239669" y="72009"/>
                    <a:pt x="238947" y="70204"/>
                    <a:pt x="238045" y="68400"/>
                  </a:cubicBezTo>
                  <a:cubicBezTo>
                    <a:pt x="237864" y="68039"/>
                    <a:pt x="237864" y="67858"/>
                    <a:pt x="237684" y="67497"/>
                  </a:cubicBezTo>
                  <a:cubicBezTo>
                    <a:pt x="236962" y="65692"/>
                    <a:pt x="236060" y="63707"/>
                    <a:pt x="235157" y="61903"/>
                  </a:cubicBezTo>
                  <a:cubicBezTo>
                    <a:pt x="235157" y="61903"/>
                    <a:pt x="235157" y="61903"/>
                    <a:pt x="235157" y="61903"/>
                  </a:cubicBezTo>
                  <a:cubicBezTo>
                    <a:pt x="234255" y="60098"/>
                    <a:pt x="233353" y="58293"/>
                    <a:pt x="232450" y="56488"/>
                  </a:cubicBezTo>
                  <a:cubicBezTo>
                    <a:pt x="232270" y="56308"/>
                    <a:pt x="232270" y="55947"/>
                    <a:pt x="232089" y="55766"/>
                  </a:cubicBezTo>
                  <a:cubicBezTo>
                    <a:pt x="231187" y="53962"/>
                    <a:pt x="230285" y="52157"/>
                    <a:pt x="229382" y="50352"/>
                  </a:cubicBezTo>
                  <a:cubicBezTo>
                    <a:pt x="229382" y="50172"/>
                    <a:pt x="229202" y="50172"/>
                    <a:pt x="229202" y="49991"/>
                  </a:cubicBezTo>
                  <a:cubicBezTo>
                    <a:pt x="227217" y="46382"/>
                    <a:pt x="225051" y="42772"/>
                    <a:pt x="222885" y="39343"/>
                  </a:cubicBezTo>
                  <a:cubicBezTo>
                    <a:pt x="222885" y="39163"/>
                    <a:pt x="222705" y="39163"/>
                    <a:pt x="222705" y="38982"/>
                  </a:cubicBezTo>
                  <a:cubicBezTo>
                    <a:pt x="219276" y="33749"/>
                    <a:pt x="215486" y="28695"/>
                    <a:pt x="211515" y="24003"/>
                  </a:cubicBezTo>
                  <a:cubicBezTo>
                    <a:pt x="211515" y="24003"/>
                    <a:pt x="211515" y="24003"/>
                    <a:pt x="211335" y="23823"/>
                  </a:cubicBezTo>
                  <a:cubicBezTo>
                    <a:pt x="203033" y="14438"/>
                    <a:pt x="193468" y="6317"/>
                    <a:pt x="181737" y="0"/>
                  </a:cubicBezTo>
                  <a:lnTo>
                    <a:pt x="181737" y="0"/>
                  </a:lnTo>
                  <a:cubicBezTo>
                    <a:pt x="184625" y="4331"/>
                    <a:pt x="187151" y="8843"/>
                    <a:pt x="189497" y="13716"/>
                  </a:cubicBezTo>
                  <a:cubicBezTo>
                    <a:pt x="225773" y="88613"/>
                    <a:pt x="220719" y="186069"/>
                    <a:pt x="167660" y="251941"/>
                  </a:cubicBezTo>
                  <a:cubicBezTo>
                    <a:pt x="147808" y="276486"/>
                    <a:pt x="118210" y="295796"/>
                    <a:pt x="86808" y="301030"/>
                  </a:cubicBezTo>
                  <a:cubicBezTo>
                    <a:pt x="56488" y="306084"/>
                    <a:pt x="27793" y="302293"/>
                    <a:pt x="0" y="291104"/>
                  </a:cubicBezTo>
                  <a:lnTo>
                    <a:pt x="0" y="291104"/>
                  </a:lnTo>
                  <a:cubicBezTo>
                    <a:pt x="902" y="292909"/>
                    <a:pt x="1805" y="294894"/>
                    <a:pt x="2527" y="296699"/>
                  </a:cubicBezTo>
                  <a:cubicBezTo>
                    <a:pt x="2527" y="296699"/>
                    <a:pt x="2527" y="296879"/>
                    <a:pt x="2527" y="296879"/>
                  </a:cubicBezTo>
                  <a:cubicBezTo>
                    <a:pt x="4873" y="302474"/>
                    <a:pt x="6858" y="308249"/>
                    <a:pt x="8302" y="313844"/>
                  </a:cubicBezTo>
                  <a:cubicBezTo>
                    <a:pt x="8302" y="314024"/>
                    <a:pt x="8302" y="314024"/>
                    <a:pt x="8302" y="314205"/>
                  </a:cubicBezTo>
                  <a:cubicBezTo>
                    <a:pt x="8843" y="316010"/>
                    <a:pt x="9204" y="317995"/>
                    <a:pt x="9565" y="319800"/>
                  </a:cubicBezTo>
                  <a:cubicBezTo>
                    <a:pt x="9565" y="319800"/>
                    <a:pt x="9565" y="319980"/>
                    <a:pt x="9565" y="319980"/>
                  </a:cubicBezTo>
                  <a:cubicBezTo>
                    <a:pt x="10287" y="323770"/>
                    <a:pt x="10828" y="327560"/>
                    <a:pt x="11189" y="331350"/>
                  </a:cubicBezTo>
                  <a:cubicBezTo>
                    <a:pt x="11189" y="331530"/>
                    <a:pt x="11189" y="331711"/>
                    <a:pt x="11189" y="331891"/>
                  </a:cubicBezTo>
                  <a:cubicBezTo>
                    <a:pt x="11370" y="333696"/>
                    <a:pt x="11370" y="335681"/>
                    <a:pt x="11551" y="337486"/>
                  </a:cubicBezTo>
                  <a:cubicBezTo>
                    <a:pt x="11551" y="337666"/>
                    <a:pt x="11551" y="337847"/>
                    <a:pt x="11551" y="338027"/>
                  </a:cubicBezTo>
                  <a:cubicBezTo>
                    <a:pt x="11551" y="341817"/>
                    <a:pt x="11551" y="345607"/>
                    <a:pt x="11189" y="349578"/>
                  </a:cubicBezTo>
                  <a:cubicBezTo>
                    <a:pt x="11189" y="349758"/>
                    <a:pt x="11189" y="349939"/>
                    <a:pt x="11189" y="350119"/>
                  </a:cubicBezTo>
                  <a:cubicBezTo>
                    <a:pt x="11009" y="351924"/>
                    <a:pt x="10828" y="353909"/>
                    <a:pt x="10648" y="355714"/>
                  </a:cubicBezTo>
                  <a:cubicBezTo>
                    <a:pt x="10648" y="356075"/>
                    <a:pt x="10648" y="356255"/>
                    <a:pt x="10468" y="356616"/>
                  </a:cubicBezTo>
                  <a:cubicBezTo>
                    <a:pt x="10287" y="358421"/>
                    <a:pt x="9926" y="360406"/>
                    <a:pt x="9565" y="362211"/>
                  </a:cubicBezTo>
                  <a:cubicBezTo>
                    <a:pt x="9565" y="362391"/>
                    <a:pt x="9565" y="362572"/>
                    <a:pt x="9385" y="362752"/>
                  </a:cubicBezTo>
                  <a:cubicBezTo>
                    <a:pt x="9024" y="364557"/>
                    <a:pt x="8663" y="366542"/>
                    <a:pt x="8121" y="368347"/>
                  </a:cubicBezTo>
                  <a:cubicBezTo>
                    <a:pt x="8121" y="368527"/>
                    <a:pt x="8121" y="368708"/>
                    <a:pt x="7941" y="368708"/>
                  </a:cubicBezTo>
                  <a:cubicBezTo>
                    <a:pt x="7580" y="370693"/>
                    <a:pt x="7039" y="372498"/>
                    <a:pt x="6497" y="374483"/>
                  </a:cubicBezTo>
                  <a:cubicBezTo>
                    <a:pt x="6317" y="374844"/>
                    <a:pt x="6317" y="375205"/>
                    <a:pt x="6136" y="375566"/>
                  </a:cubicBezTo>
                  <a:cubicBezTo>
                    <a:pt x="5595" y="377371"/>
                    <a:pt x="5053" y="379356"/>
                    <a:pt x="4332" y="381341"/>
                  </a:cubicBezTo>
                  <a:cubicBezTo>
                    <a:pt x="4151" y="381702"/>
                    <a:pt x="4151" y="382063"/>
                    <a:pt x="3970" y="382243"/>
                  </a:cubicBezTo>
                  <a:cubicBezTo>
                    <a:pt x="3249" y="384229"/>
                    <a:pt x="2527" y="386214"/>
                    <a:pt x="1805" y="388199"/>
                  </a:cubicBezTo>
                  <a:cubicBezTo>
                    <a:pt x="42411" y="383687"/>
                    <a:pt x="76882" y="373039"/>
                    <a:pt x="108826" y="354450"/>
                  </a:cubicBezTo>
                  <a:cubicBezTo>
                    <a:pt x="162426" y="323229"/>
                    <a:pt x="209891" y="286051"/>
                    <a:pt x="232631" y="225412"/>
                  </a:cubicBezTo>
                  <a:cubicBezTo>
                    <a:pt x="250317" y="178128"/>
                    <a:pt x="261145" y="130122"/>
                    <a:pt x="242196" y="80311"/>
                  </a:cubicBezTo>
                  <a:cubicBezTo>
                    <a:pt x="242196" y="78687"/>
                    <a:pt x="241474" y="76701"/>
                    <a:pt x="240752" y="74897"/>
                  </a:cubicBezTo>
                  <a:close/>
                </a:path>
              </a:pathLst>
            </a:custGeom>
            <a:solidFill>
              <a:srgbClr val="FFFFFF"/>
            </a:solidFill>
            <a:ln w="1804" cap="flat">
              <a:noFill/>
              <a:prstDash val="solid"/>
              <a:miter/>
            </a:ln>
          </p:spPr>
          <p:txBody>
            <a:bodyPr rtlCol="0" anchor="ctr"/>
            <a:lstStyle/>
            <a:p>
              <a:endParaRPr lang="en-US"/>
            </a:p>
          </p:txBody>
        </p:sp>
        <p:sp>
          <p:nvSpPr>
            <p:cNvPr id="147" name="Freeform 1012">
              <a:extLst>
                <a:ext uri="{FF2B5EF4-FFF2-40B4-BE49-F238E27FC236}">
                  <a16:creationId xmlns:a16="http://schemas.microsoft.com/office/drawing/2014/main" id="{0823868B-0751-CE1D-4EE5-0E9552343A72}"/>
                </a:ext>
              </a:extLst>
            </p:cNvPr>
            <p:cNvSpPr/>
            <p:nvPr/>
          </p:nvSpPr>
          <p:spPr>
            <a:xfrm>
              <a:off x="8491747" y="2127197"/>
              <a:ext cx="453930" cy="780183"/>
            </a:xfrm>
            <a:custGeom>
              <a:avLst/>
              <a:gdLst>
                <a:gd name="connsiteX0" fmla="*/ 411701 w 453930"/>
                <a:gd name="connsiteY0" fmla="*/ 390050 h 780183"/>
                <a:gd name="connsiteX1" fmla="*/ 452307 w 453930"/>
                <a:gd name="connsiteY1" fmla="*/ 337532 h 780183"/>
                <a:gd name="connsiteX2" fmla="*/ 419100 w 453930"/>
                <a:gd name="connsiteY2" fmla="*/ 311724 h 780183"/>
                <a:gd name="connsiteX3" fmla="*/ 369650 w 453930"/>
                <a:gd name="connsiteY3" fmla="*/ 322733 h 780183"/>
                <a:gd name="connsiteX4" fmla="*/ 289700 w 453930"/>
                <a:gd name="connsiteY4" fmla="*/ 290789 h 780183"/>
                <a:gd name="connsiteX5" fmla="*/ 238807 w 453930"/>
                <a:gd name="connsiteY5" fmla="*/ 213366 h 780183"/>
                <a:gd name="connsiteX6" fmla="*/ 239528 w 453930"/>
                <a:gd name="connsiteY6" fmla="*/ 196943 h 780183"/>
                <a:gd name="connsiteX7" fmla="*/ 271653 w 453930"/>
                <a:gd name="connsiteY7" fmla="*/ 154532 h 780183"/>
                <a:gd name="connsiteX8" fmla="*/ 215887 w 453930"/>
                <a:gd name="connsiteY8" fmla="*/ 6724 h 780183"/>
                <a:gd name="connsiteX9" fmla="*/ 84863 w 453930"/>
                <a:gd name="connsiteY9" fmla="*/ 44984 h 780183"/>
                <a:gd name="connsiteX10" fmla="*/ 69883 w 453930"/>
                <a:gd name="connsiteY10" fmla="*/ 133958 h 780183"/>
                <a:gd name="connsiteX11" fmla="*/ 114099 w 453930"/>
                <a:gd name="connsiteY11" fmla="*/ 198928 h 780183"/>
                <a:gd name="connsiteX12" fmla="*/ 41910 w 453930"/>
                <a:gd name="connsiteY12" fmla="*/ 256499 h 780183"/>
                <a:gd name="connsiteX13" fmla="*/ 20253 w 453930"/>
                <a:gd name="connsiteY13" fmla="*/ 317860 h 780183"/>
                <a:gd name="connsiteX14" fmla="*/ 221 w 453930"/>
                <a:gd name="connsiteY14" fmla="*/ 490935 h 780183"/>
                <a:gd name="connsiteX15" fmla="*/ 17185 w 453930"/>
                <a:gd name="connsiteY15" fmla="*/ 530458 h 780183"/>
                <a:gd name="connsiteX16" fmla="*/ 26930 w 453930"/>
                <a:gd name="connsiteY16" fmla="*/ 554281 h 780183"/>
                <a:gd name="connsiteX17" fmla="*/ 18990 w 453930"/>
                <a:gd name="connsiteY17" fmla="*/ 629719 h 780183"/>
                <a:gd name="connsiteX18" fmla="*/ 5454 w 453930"/>
                <a:gd name="connsiteY18" fmla="*/ 741432 h 780183"/>
                <a:gd name="connsiteX19" fmla="*/ 37579 w 453930"/>
                <a:gd name="connsiteY19" fmla="*/ 779332 h 780183"/>
                <a:gd name="connsiteX20" fmla="*/ 89014 w 453930"/>
                <a:gd name="connsiteY20" fmla="*/ 752621 h 780183"/>
                <a:gd name="connsiteX21" fmla="*/ 98398 w 453930"/>
                <a:gd name="connsiteY21" fmla="*/ 709127 h 780183"/>
                <a:gd name="connsiteX22" fmla="*/ 130703 w 453930"/>
                <a:gd name="connsiteY22" fmla="*/ 560598 h 780183"/>
                <a:gd name="connsiteX23" fmla="*/ 144058 w 453930"/>
                <a:gd name="connsiteY23" fmla="*/ 532805 h 780183"/>
                <a:gd name="connsiteX24" fmla="*/ 164090 w 453930"/>
                <a:gd name="connsiteY24" fmla="*/ 535331 h 780183"/>
                <a:gd name="connsiteX25" fmla="*/ 170768 w 453930"/>
                <a:gd name="connsiteY25" fmla="*/ 559695 h 780183"/>
                <a:gd name="connsiteX26" fmla="*/ 194410 w 453930"/>
                <a:gd name="connsiteY26" fmla="*/ 726453 h 780183"/>
                <a:gd name="connsiteX27" fmla="*/ 255410 w 453930"/>
                <a:gd name="connsiteY27" fmla="*/ 778249 h 780183"/>
                <a:gd name="connsiteX28" fmla="*/ 291144 w 453930"/>
                <a:gd name="connsiteY28" fmla="*/ 735116 h 780183"/>
                <a:gd name="connsiteX29" fmla="*/ 281940 w 453930"/>
                <a:gd name="connsiteY29" fmla="*/ 623402 h 780183"/>
                <a:gd name="connsiteX30" fmla="*/ 266960 w 453930"/>
                <a:gd name="connsiteY30" fmla="*/ 460976 h 780183"/>
                <a:gd name="connsiteX31" fmla="*/ 261366 w 453930"/>
                <a:gd name="connsiteY31" fmla="*/ 397630 h 780183"/>
                <a:gd name="connsiteX32" fmla="*/ 411701 w 453930"/>
                <a:gd name="connsiteY32" fmla="*/ 390050 h 780183"/>
                <a:gd name="connsiteX33" fmla="*/ 87750 w 453930"/>
                <a:gd name="connsiteY33" fmla="*/ 132514 h 780183"/>
                <a:gd name="connsiteX34" fmla="*/ 181777 w 453930"/>
                <a:gd name="connsiteY34" fmla="*/ 15747 h 780183"/>
                <a:gd name="connsiteX35" fmla="*/ 268404 w 453930"/>
                <a:gd name="connsiteY35" fmla="*/ 124934 h 780183"/>
                <a:gd name="connsiteX36" fmla="*/ 181235 w 453930"/>
                <a:gd name="connsiteY36" fmla="*/ 200913 h 780183"/>
                <a:gd name="connsiteX37" fmla="*/ 87750 w 453930"/>
                <a:gd name="connsiteY37" fmla="*/ 132514 h 780183"/>
                <a:gd name="connsiteX38" fmla="*/ 231949 w 453930"/>
                <a:gd name="connsiteY38" fmla="*/ 352692 h 780183"/>
                <a:gd name="connsiteX39" fmla="*/ 266419 w 453930"/>
                <a:gd name="connsiteY39" fmla="*/ 628636 h 780183"/>
                <a:gd name="connsiteX40" fmla="*/ 272555 w 453930"/>
                <a:gd name="connsiteY40" fmla="*/ 735116 h 780183"/>
                <a:gd name="connsiteX41" fmla="*/ 251440 w 453930"/>
                <a:gd name="connsiteY41" fmla="*/ 764894 h 780183"/>
                <a:gd name="connsiteX42" fmla="*/ 214804 w 453930"/>
                <a:gd name="connsiteY42" fmla="*/ 749012 h 780183"/>
                <a:gd name="connsiteX43" fmla="*/ 185025 w 453930"/>
                <a:gd name="connsiteY43" fmla="*/ 554642 h 780183"/>
                <a:gd name="connsiteX44" fmla="*/ 176543 w 453930"/>
                <a:gd name="connsiteY44" fmla="*/ 525044 h 780183"/>
                <a:gd name="connsiteX45" fmla="*/ 151638 w 453930"/>
                <a:gd name="connsiteY45" fmla="*/ 505372 h 780183"/>
                <a:gd name="connsiteX46" fmla="*/ 125830 w 453930"/>
                <a:gd name="connsiteY46" fmla="*/ 524683 h 780183"/>
                <a:gd name="connsiteX47" fmla="*/ 101647 w 453930"/>
                <a:gd name="connsiteY47" fmla="*/ 599399 h 780183"/>
                <a:gd name="connsiteX48" fmla="*/ 79088 w 453930"/>
                <a:gd name="connsiteY48" fmla="*/ 732408 h 780183"/>
                <a:gd name="connsiteX49" fmla="*/ 77644 w 453930"/>
                <a:gd name="connsiteY49" fmla="*/ 740710 h 780183"/>
                <a:gd name="connsiteX50" fmla="*/ 28916 w 453930"/>
                <a:gd name="connsiteY50" fmla="*/ 759119 h 780183"/>
                <a:gd name="connsiteX51" fmla="*/ 18629 w 453930"/>
                <a:gd name="connsiteY51" fmla="*/ 739086 h 780183"/>
                <a:gd name="connsiteX52" fmla="*/ 41910 w 453930"/>
                <a:gd name="connsiteY52" fmla="*/ 571787 h 780183"/>
                <a:gd name="connsiteX53" fmla="*/ 62484 w 453930"/>
                <a:gd name="connsiteY53" fmla="*/ 532805 h 780183"/>
                <a:gd name="connsiteX54" fmla="*/ 90457 w 453930"/>
                <a:gd name="connsiteY54" fmla="*/ 473068 h 780183"/>
                <a:gd name="connsiteX55" fmla="*/ 101286 w 453930"/>
                <a:gd name="connsiteY55" fmla="*/ 358286 h 780183"/>
                <a:gd name="connsiteX56" fmla="*/ 115182 w 453930"/>
                <a:gd name="connsiteY56" fmla="*/ 303783 h 780183"/>
                <a:gd name="connsiteX57" fmla="*/ 95510 w 453930"/>
                <a:gd name="connsiteY57" fmla="*/ 323636 h 780183"/>
                <a:gd name="connsiteX58" fmla="*/ 68259 w 453930"/>
                <a:gd name="connsiteY58" fmla="*/ 506816 h 780183"/>
                <a:gd name="connsiteX59" fmla="*/ 27292 w 453930"/>
                <a:gd name="connsiteY59" fmla="*/ 519630 h 780183"/>
                <a:gd name="connsiteX60" fmla="*/ 18448 w 453930"/>
                <a:gd name="connsiteY60" fmla="*/ 493642 h 780183"/>
                <a:gd name="connsiteX61" fmla="*/ 41910 w 453930"/>
                <a:gd name="connsiteY61" fmla="*/ 304686 h 780183"/>
                <a:gd name="connsiteX62" fmla="*/ 102188 w 453930"/>
                <a:gd name="connsiteY62" fmla="*/ 220766 h 780183"/>
                <a:gd name="connsiteX63" fmla="*/ 154345 w 453930"/>
                <a:gd name="connsiteY63" fmla="*/ 209035 h 780183"/>
                <a:gd name="connsiteX64" fmla="*/ 265878 w 453930"/>
                <a:gd name="connsiteY64" fmla="*/ 284292 h 780183"/>
                <a:gd name="connsiteX65" fmla="*/ 269848 w 453930"/>
                <a:gd name="connsiteY65" fmla="*/ 291692 h 780183"/>
                <a:gd name="connsiteX66" fmla="*/ 372357 w 453930"/>
                <a:gd name="connsiteY66" fmla="*/ 337893 h 780183"/>
                <a:gd name="connsiteX67" fmla="*/ 416754 w 453930"/>
                <a:gd name="connsiteY67" fmla="*/ 327606 h 780183"/>
                <a:gd name="connsiteX68" fmla="*/ 440215 w 453930"/>
                <a:gd name="connsiteY68" fmla="*/ 352872 h 780183"/>
                <a:gd name="connsiteX69" fmla="*/ 416573 w 453930"/>
                <a:gd name="connsiteY69" fmla="*/ 376153 h 780183"/>
                <a:gd name="connsiteX70" fmla="*/ 298182 w 453930"/>
                <a:gd name="connsiteY70" fmla="*/ 392757 h 780183"/>
                <a:gd name="connsiteX71" fmla="*/ 281579 w 453930"/>
                <a:gd name="connsiteY71" fmla="*/ 390050 h 780183"/>
                <a:gd name="connsiteX72" fmla="*/ 230325 w 453930"/>
                <a:gd name="connsiteY72" fmla="*/ 322914 h 780183"/>
                <a:gd name="connsiteX73" fmla="*/ 231949 w 453930"/>
                <a:gd name="connsiteY73" fmla="*/ 352692 h 7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3930" h="780183">
                  <a:moveTo>
                    <a:pt x="411701" y="390050"/>
                  </a:moveTo>
                  <a:cubicBezTo>
                    <a:pt x="431914" y="385538"/>
                    <a:pt x="461150" y="374529"/>
                    <a:pt x="452307" y="337532"/>
                  </a:cubicBezTo>
                  <a:cubicBezTo>
                    <a:pt x="448156" y="320206"/>
                    <a:pt x="436786" y="308476"/>
                    <a:pt x="419100" y="311724"/>
                  </a:cubicBezTo>
                  <a:cubicBezTo>
                    <a:pt x="402496" y="314792"/>
                    <a:pt x="385893" y="318221"/>
                    <a:pt x="369650" y="322733"/>
                  </a:cubicBezTo>
                  <a:cubicBezTo>
                    <a:pt x="337887" y="331576"/>
                    <a:pt x="316591" y="333562"/>
                    <a:pt x="289700" y="290789"/>
                  </a:cubicBezTo>
                  <a:cubicBezTo>
                    <a:pt x="273097" y="264621"/>
                    <a:pt x="260283" y="236106"/>
                    <a:pt x="238807" y="213366"/>
                  </a:cubicBezTo>
                  <a:cubicBezTo>
                    <a:pt x="232490" y="206688"/>
                    <a:pt x="233934" y="202177"/>
                    <a:pt x="239528" y="196943"/>
                  </a:cubicBezTo>
                  <a:cubicBezTo>
                    <a:pt x="252703" y="184671"/>
                    <a:pt x="262990" y="170233"/>
                    <a:pt x="271653" y="154532"/>
                  </a:cubicBezTo>
                  <a:cubicBezTo>
                    <a:pt x="292588" y="117174"/>
                    <a:pt x="295295" y="35600"/>
                    <a:pt x="215887" y="6724"/>
                  </a:cubicBezTo>
                  <a:cubicBezTo>
                    <a:pt x="173836" y="-12767"/>
                    <a:pt x="108324" y="13221"/>
                    <a:pt x="84863" y="44984"/>
                  </a:cubicBezTo>
                  <a:cubicBezTo>
                    <a:pt x="67898" y="70972"/>
                    <a:pt x="60499" y="104180"/>
                    <a:pt x="69883" y="133958"/>
                  </a:cubicBezTo>
                  <a:cubicBezTo>
                    <a:pt x="78005" y="159585"/>
                    <a:pt x="91540" y="181603"/>
                    <a:pt x="114099" y="198928"/>
                  </a:cubicBezTo>
                  <a:cubicBezTo>
                    <a:pt x="90277" y="206147"/>
                    <a:pt x="55806" y="234843"/>
                    <a:pt x="41910" y="256499"/>
                  </a:cubicBezTo>
                  <a:cubicBezTo>
                    <a:pt x="29999" y="277615"/>
                    <a:pt x="25667" y="293497"/>
                    <a:pt x="20253" y="317860"/>
                  </a:cubicBezTo>
                  <a:cubicBezTo>
                    <a:pt x="7800" y="374890"/>
                    <a:pt x="5093" y="433003"/>
                    <a:pt x="221" y="490935"/>
                  </a:cubicBezTo>
                  <a:cubicBezTo>
                    <a:pt x="-1043" y="506455"/>
                    <a:pt x="2928" y="520713"/>
                    <a:pt x="17185" y="530458"/>
                  </a:cubicBezTo>
                  <a:cubicBezTo>
                    <a:pt x="25487" y="536053"/>
                    <a:pt x="27292" y="543272"/>
                    <a:pt x="26930" y="554281"/>
                  </a:cubicBezTo>
                  <a:cubicBezTo>
                    <a:pt x="26028" y="579728"/>
                    <a:pt x="22238" y="604633"/>
                    <a:pt x="18990" y="629719"/>
                  </a:cubicBezTo>
                  <a:cubicBezTo>
                    <a:pt x="14297" y="666896"/>
                    <a:pt x="9605" y="704074"/>
                    <a:pt x="5454" y="741432"/>
                  </a:cubicBezTo>
                  <a:cubicBezTo>
                    <a:pt x="2928" y="763811"/>
                    <a:pt x="15741" y="776805"/>
                    <a:pt x="37579" y="779332"/>
                  </a:cubicBezTo>
                  <a:cubicBezTo>
                    <a:pt x="49670" y="780775"/>
                    <a:pt x="80712" y="784024"/>
                    <a:pt x="89014" y="752621"/>
                  </a:cubicBezTo>
                  <a:cubicBezTo>
                    <a:pt x="91360" y="738364"/>
                    <a:pt x="95510" y="724648"/>
                    <a:pt x="98398" y="709127"/>
                  </a:cubicBezTo>
                  <a:cubicBezTo>
                    <a:pt x="107422" y="659317"/>
                    <a:pt x="116265" y="609325"/>
                    <a:pt x="130703" y="560598"/>
                  </a:cubicBezTo>
                  <a:cubicBezTo>
                    <a:pt x="133771" y="550491"/>
                    <a:pt x="138102" y="541287"/>
                    <a:pt x="144058" y="532805"/>
                  </a:cubicBezTo>
                  <a:cubicBezTo>
                    <a:pt x="151638" y="522157"/>
                    <a:pt x="158857" y="522879"/>
                    <a:pt x="164090" y="535331"/>
                  </a:cubicBezTo>
                  <a:cubicBezTo>
                    <a:pt x="167339" y="543092"/>
                    <a:pt x="169505" y="551393"/>
                    <a:pt x="170768" y="559695"/>
                  </a:cubicBezTo>
                  <a:cubicBezTo>
                    <a:pt x="179431" y="615101"/>
                    <a:pt x="190801" y="669965"/>
                    <a:pt x="194410" y="726453"/>
                  </a:cubicBezTo>
                  <a:cubicBezTo>
                    <a:pt x="197478" y="775542"/>
                    <a:pt x="216789" y="780234"/>
                    <a:pt x="255410" y="778249"/>
                  </a:cubicBezTo>
                  <a:cubicBezTo>
                    <a:pt x="274541" y="780956"/>
                    <a:pt x="290603" y="768864"/>
                    <a:pt x="291144" y="735116"/>
                  </a:cubicBezTo>
                  <a:cubicBezTo>
                    <a:pt x="291866" y="697397"/>
                    <a:pt x="286452" y="660580"/>
                    <a:pt x="281940" y="623402"/>
                  </a:cubicBezTo>
                  <a:cubicBezTo>
                    <a:pt x="275262" y="569441"/>
                    <a:pt x="274541" y="514938"/>
                    <a:pt x="266960" y="460976"/>
                  </a:cubicBezTo>
                  <a:cubicBezTo>
                    <a:pt x="264253" y="441485"/>
                    <a:pt x="257576" y="421452"/>
                    <a:pt x="261366" y="397630"/>
                  </a:cubicBezTo>
                  <a:cubicBezTo>
                    <a:pt x="296739" y="417843"/>
                    <a:pt x="359002" y="401961"/>
                    <a:pt x="411701" y="390050"/>
                  </a:cubicBezTo>
                  <a:close/>
                  <a:moveTo>
                    <a:pt x="87750" y="132514"/>
                  </a:moveTo>
                  <a:cubicBezTo>
                    <a:pt x="73854" y="92449"/>
                    <a:pt x="90818" y="14665"/>
                    <a:pt x="181777" y="15747"/>
                  </a:cubicBezTo>
                  <a:cubicBezTo>
                    <a:pt x="259561" y="12860"/>
                    <a:pt x="275443" y="94795"/>
                    <a:pt x="268404" y="124934"/>
                  </a:cubicBezTo>
                  <a:cubicBezTo>
                    <a:pt x="261185" y="155615"/>
                    <a:pt x="245123" y="196762"/>
                    <a:pt x="181235" y="200913"/>
                  </a:cubicBezTo>
                  <a:cubicBezTo>
                    <a:pt x="125289" y="197845"/>
                    <a:pt x="102729" y="175647"/>
                    <a:pt x="87750" y="132514"/>
                  </a:cubicBezTo>
                  <a:close/>
                  <a:moveTo>
                    <a:pt x="231949" y="352692"/>
                  </a:moveTo>
                  <a:cubicBezTo>
                    <a:pt x="250718" y="443831"/>
                    <a:pt x="259200" y="536053"/>
                    <a:pt x="266419" y="628636"/>
                  </a:cubicBezTo>
                  <a:cubicBezTo>
                    <a:pt x="269126" y="664189"/>
                    <a:pt x="273638" y="699562"/>
                    <a:pt x="272555" y="735116"/>
                  </a:cubicBezTo>
                  <a:cubicBezTo>
                    <a:pt x="272194" y="745042"/>
                    <a:pt x="272736" y="764172"/>
                    <a:pt x="251440" y="764894"/>
                  </a:cubicBezTo>
                  <a:cubicBezTo>
                    <a:pt x="223286" y="768864"/>
                    <a:pt x="215706" y="753524"/>
                    <a:pt x="214804" y="749012"/>
                  </a:cubicBezTo>
                  <a:cubicBezTo>
                    <a:pt x="211736" y="734394"/>
                    <a:pt x="190620" y="604994"/>
                    <a:pt x="185025" y="554642"/>
                  </a:cubicBezTo>
                  <a:cubicBezTo>
                    <a:pt x="183942" y="544535"/>
                    <a:pt x="180694" y="534429"/>
                    <a:pt x="176543" y="525044"/>
                  </a:cubicBezTo>
                  <a:cubicBezTo>
                    <a:pt x="171851" y="514577"/>
                    <a:pt x="164993" y="504470"/>
                    <a:pt x="151638" y="505372"/>
                  </a:cubicBezTo>
                  <a:cubicBezTo>
                    <a:pt x="139546" y="506094"/>
                    <a:pt x="130703" y="513674"/>
                    <a:pt x="125830" y="524683"/>
                  </a:cubicBezTo>
                  <a:cubicBezTo>
                    <a:pt x="115182" y="548686"/>
                    <a:pt x="106159" y="573592"/>
                    <a:pt x="101647" y="599399"/>
                  </a:cubicBezTo>
                  <a:cubicBezTo>
                    <a:pt x="93886" y="643615"/>
                    <a:pt x="82336" y="687290"/>
                    <a:pt x="79088" y="732408"/>
                  </a:cubicBezTo>
                  <a:cubicBezTo>
                    <a:pt x="78907" y="735116"/>
                    <a:pt x="78185" y="738003"/>
                    <a:pt x="77644" y="740710"/>
                  </a:cubicBezTo>
                  <a:cubicBezTo>
                    <a:pt x="72049" y="763630"/>
                    <a:pt x="49309" y="772293"/>
                    <a:pt x="28916" y="759119"/>
                  </a:cubicBezTo>
                  <a:cubicBezTo>
                    <a:pt x="21336" y="754246"/>
                    <a:pt x="18087" y="746666"/>
                    <a:pt x="18629" y="739086"/>
                  </a:cubicBezTo>
                  <a:cubicBezTo>
                    <a:pt x="21155" y="704615"/>
                    <a:pt x="39744" y="593263"/>
                    <a:pt x="41910" y="571787"/>
                  </a:cubicBezTo>
                  <a:cubicBezTo>
                    <a:pt x="43173" y="559334"/>
                    <a:pt x="40286" y="531000"/>
                    <a:pt x="62484" y="532805"/>
                  </a:cubicBezTo>
                  <a:cubicBezTo>
                    <a:pt x="78727" y="535512"/>
                    <a:pt x="88472" y="492739"/>
                    <a:pt x="90457" y="473068"/>
                  </a:cubicBezTo>
                  <a:cubicBezTo>
                    <a:pt x="94247" y="434807"/>
                    <a:pt x="98398" y="396547"/>
                    <a:pt x="101286" y="358286"/>
                  </a:cubicBezTo>
                  <a:cubicBezTo>
                    <a:pt x="102729" y="340420"/>
                    <a:pt x="109046" y="323996"/>
                    <a:pt x="115182" y="303783"/>
                  </a:cubicBezTo>
                  <a:cubicBezTo>
                    <a:pt x="98037" y="304144"/>
                    <a:pt x="97496" y="312807"/>
                    <a:pt x="95510" y="323636"/>
                  </a:cubicBezTo>
                  <a:cubicBezTo>
                    <a:pt x="91901" y="343848"/>
                    <a:pt x="80712" y="467112"/>
                    <a:pt x="68259" y="506816"/>
                  </a:cubicBezTo>
                  <a:cubicBezTo>
                    <a:pt x="62664" y="525044"/>
                    <a:pt x="42812" y="530278"/>
                    <a:pt x="27292" y="519630"/>
                  </a:cubicBezTo>
                  <a:cubicBezTo>
                    <a:pt x="18268" y="513313"/>
                    <a:pt x="17907" y="504831"/>
                    <a:pt x="18448" y="493642"/>
                  </a:cubicBezTo>
                  <a:cubicBezTo>
                    <a:pt x="22238" y="430115"/>
                    <a:pt x="23141" y="366408"/>
                    <a:pt x="41910" y="304686"/>
                  </a:cubicBezTo>
                  <a:cubicBezTo>
                    <a:pt x="54001" y="264982"/>
                    <a:pt x="68981" y="241340"/>
                    <a:pt x="102188" y="220766"/>
                  </a:cubicBezTo>
                  <a:cubicBezTo>
                    <a:pt x="113558" y="213727"/>
                    <a:pt x="140990" y="209937"/>
                    <a:pt x="154345" y="209035"/>
                  </a:cubicBezTo>
                  <a:cubicBezTo>
                    <a:pt x="210472" y="204523"/>
                    <a:pt x="244582" y="235745"/>
                    <a:pt x="265878" y="284292"/>
                  </a:cubicBezTo>
                  <a:cubicBezTo>
                    <a:pt x="266960" y="286819"/>
                    <a:pt x="268585" y="289165"/>
                    <a:pt x="269848" y="291692"/>
                  </a:cubicBezTo>
                  <a:cubicBezTo>
                    <a:pt x="297100" y="342585"/>
                    <a:pt x="316952" y="351789"/>
                    <a:pt x="372357" y="337893"/>
                  </a:cubicBezTo>
                  <a:cubicBezTo>
                    <a:pt x="386975" y="334284"/>
                    <a:pt x="401594" y="327425"/>
                    <a:pt x="416754" y="327606"/>
                  </a:cubicBezTo>
                  <a:cubicBezTo>
                    <a:pt x="431553" y="327787"/>
                    <a:pt x="444727" y="339337"/>
                    <a:pt x="440215" y="352872"/>
                  </a:cubicBezTo>
                  <a:cubicBezTo>
                    <a:pt x="436245" y="370739"/>
                    <a:pt x="425597" y="374710"/>
                    <a:pt x="416573" y="376153"/>
                  </a:cubicBezTo>
                  <a:cubicBezTo>
                    <a:pt x="376869" y="382470"/>
                    <a:pt x="339330" y="394923"/>
                    <a:pt x="298182" y="392757"/>
                  </a:cubicBezTo>
                  <a:cubicBezTo>
                    <a:pt x="292588" y="392396"/>
                    <a:pt x="286993" y="391494"/>
                    <a:pt x="281579" y="390050"/>
                  </a:cubicBezTo>
                  <a:cubicBezTo>
                    <a:pt x="262629" y="384636"/>
                    <a:pt x="249094" y="376875"/>
                    <a:pt x="230325" y="322914"/>
                  </a:cubicBezTo>
                  <a:cubicBezTo>
                    <a:pt x="220759" y="323816"/>
                    <a:pt x="229963" y="342766"/>
                    <a:pt x="231949" y="352692"/>
                  </a:cubicBezTo>
                  <a:close/>
                </a:path>
              </a:pathLst>
            </a:custGeom>
            <a:solidFill>
              <a:srgbClr val="000000"/>
            </a:solidFill>
            <a:ln w="1804" cap="flat">
              <a:noFill/>
              <a:prstDash val="solid"/>
              <a:miter/>
            </a:ln>
          </p:spPr>
          <p:txBody>
            <a:bodyPr rtlCol="0" anchor="ctr"/>
            <a:lstStyle/>
            <a:p>
              <a:endParaRPr lang="en-US"/>
            </a:p>
          </p:txBody>
        </p:sp>
        <p:sp>
          <p:nvSpPr>
            <p:cNvPr id="148" name="Freeform 1013">
              <a:extLst>
                <a:ext uri="{FF2B5EF4-FFF2-40B4-BE49-F238E27FC236}">
                  <a16:creationId xmlns:a16="http://schemas.microsoft.com/office/drawing/2014/main" id="{20D60240-BF97-6ABA-B2C9-E6EEA353F571}"/>
                </a:ext>
              </a:extLst>
            </p:cNvPr>
            <p:cNvSpPr/>
            <p:nvPr/>
          </p:nvSpPr>
          <p:spPr>
            <a:xfrm>
              <a:off x="9202663" y="2133190"/>
              <a:ext cx="412407" cy="787606"/>
            </a:xfrm>
            <a:custGeom>
              <a:avLst/>
              <a:gdLst>
                <a:gd name="connsiteX0" fmla="*/ 386224 w 412407"/>
                <a:gd name="connsiteY0" fmla="*/ 523022 h 787606"/>
                <a:gd name="connsiteX1" fmla="*/ 406256 w 412407"/>
                <a:gd name="connsiteY1" fmla="*/ 501004 h 787606"/>
                <a:gd name="connsiteX2" fmla="*/ 408061 w 412407"/>
                <a:gd name="connsiteY2" fmla="*/ 417986 h 787606"/>
                <a:gd name="connsiteX3" fmla="*/ 385863 w 412407"/>
                <a:gd name="connsiteY3" fmla="*/ 290571 h 787606"/>
                <a:gd name="connsiteX4" fmla="*/ 329916 w 412407"/>
                <a:gd name="connsiteY4" fmla="*/ 199974 h 787606"/>
                <a:gd name="connsiteX5" fmla="*/ 324141 w 412407"/>
                <a:gd name="connsiteY5" fmla="*/ 192755 h 787606"/>
                <a:gd name="connsiteX6" fmla="*/ 375395 w 412407"/>
                <a:gd name="connsiteY6" fmla="*/ 64618 h 787606"/>
                <a:gd name="connsiteX7" fmla="*/ 281368 w 412407"/>
                <a:gd name="connsiteY7" fmla="*/ 9 h 787606"/>
                <a:gd name="connsiteX8" fmla="*/ 210081 w 412407"/>
                <a:gd name="connsiteY8" fmla="*/ 29245 h 787606"/>
                <a:gd name="connsiteX9" fmla="*/ 183733 w 412407"/>
                <a:gd name="connsiteY9" fmla="*/ 125799 h 787606"/>
                <a:gd name="connsiteX10" fmla="*/ 232280 w 412407"/>
                <a:gd name="connsiteY10" fmla="*/ 188243 h 787606"/>
                <a:gd name="connsiteX11" fmla="*/ 194741 w 412407"/>
                <a:gd name="connsiteY11" fmla="*/ 204666 h 787606"/>
                <a:gd name="connsiteX12" fmla="*/ 144389 w 412407"/>
                <a:gd name="connsiteY12" fmla="*/ 269817 h 787606"/>
                <a:gd name="connsiteX13" fmla="*/ 54874 w 412407"/>
                <a:gd name="connsiteY13" fmla="*/ 370882 h 787606"/>
                <a:gd name="connsiteX14" fmla="*/ 10 w 412407"/>
                <a:gd name="connsiteY14" fmla="*/ 423039 h 787606"/>
                <a:gd name="connsiteX15" fmla="*/ 49280 w 412407"/>
                <a:gd name="connsiteY15" fmla="*/ 466894 h 787606"/>
                <a:gd name="connsiteX16" fmla="*/ 87901 w 412407"/>
                <a:gd name="connsiteY16" fmla="*/ 451554 h 787606"/>
                <a:gd name="connsiteX17" fmla="*/ 167670 w 412407"/>
                <a:gd name="connsiteY17" fmla="*/ 397592 h 787606"/>
                <a:gd name="connsiteX18" fmla="*/ 138794 w 412407"/>
                <a:gd name="connsiteY18" fmla="*/ 564531 h 787606"/>
                <a:gd name="connsiteX19" fmla="*/ 101256 w 412407"/>
                <a:gd name="connsiteY19" fmla="*/ 734537 h 787606"/>
                <a:gd name="connsiteX20" fmla="*/ 135185 w 412407"/>
                <a:gd name="connsiteY20" fmla="*/ 777670 h 787606"/>
                <a:gd name="connsiteX21" fmla="*/ 179040 w 412407"/>
                <a:gd name="connsiteY21" fmla="*/ 750779 h 787606"/>
                <a:gd name="connsiteX22" fmla="*/ 218202 w 412407"/>
                <a:gd name="connsiteY22" fmla="*/ 587090 h 787606"/>
                <a:gd name="connsiteX23" fmla="*/ 239318 w 412407"/>
                <a:gd name="connsiteY23" fmla="*/ 535474 h 787606"/>
                <a:gd name="connsiteX24" fmla="*/ 267833 w 412407"/>
                <a:gd name="connsiteY24" fmla="*/ 539806 h 787606"/>
                <a:gd name="connsiteX25" fmla="*/ 281549 w 412407"/>
                <a:gd name="connsiteY25" fmla="*/ 602610 h 787606"/>
                <a:gd name="connsiteX26" fmla="*/ 289490 w 412407"/>
                <a:gd name="connsiteY26" fmla="*/ 728942 h 787606"/>
                <a:gd name="connsiteX27" fmla="*/ 362581 w 412407"/>
                <a:gd name="connsiteY27" fmla="*/ 780197 h 787606"/>
                <a:gd name="connsiteX28" fmla="*/ 382434 w 412407"/>
                <a:gd name="connsiteY28" fmla="*/ 755291 h 787606"/>
                <a:gd name="connsiteX29" fmla="*/ 384600 w 412407"/>
                <a:gd name="connsiteY29" fmla="*/ 710353 h 787606"/>
                <a:gd name="connsiteX30" fmla="*/ 372147 w 412407"/>
                <a:gd name="connsiteY30" fmla="*/ 539084 h 787606"/>
                <a:gd name="connsiteX31" fmla="*/ 386224 w 412407"/>
                <a:gd name="connsiteY31" fmla="*/ 523022 h 787606"/>
                <a:gd name="connsiteX32" fmla="*/ 196185 w 412407"/>
                <a:gd name="connsiteY32" fmla="*/ 86636 h 787606"/>
                <a:gd name="connsiteX33" fmla="*/ 266570 w 412407"/>
                <a:gd name="connsiteY33" fmla="*/ 13364 h 787606"/>
                <a:gd name="connsiteX34" fmla="*/ 368357 w 412407"/>
                <a:gd name="connsiteY34" fmla="*/ 96562 h 787606"/>
                <a:gd name="connsiteX35" fmla="*/ 320351 w 412407"/>
                <a:gd name="connsiteY35" fmla="*/ 179219 h 787606"/>
                <a:gd name="connsiteX36" fmla="*/ 232461 w 412407"/>
                <a:gd name="connsiteY36" fmla="*/ 175971 h 787606"/>
                <a:gd name="connsiteX37" fmla="*/ 196185 w 412407"/>
                <a:gd name="connsiteY37" fmla="*/ 86636 h 787606"/>
                <a:gd name="connsiteX38" fmla="*/ 355543 w 412407"/>
                <a:gd name="connsiteY38" fmla="*/ 498838 h 787606"/>
                <a:gd name="connsiteX39" fmla="*/ 350851 w 412407"/>
                <a:gd name="connsiteY39" fmla="*/ 471226 h 787606"/>
                <a:gd name="connsiteX40" fmla="*/ 321614 w 412407"/>
                <a:gd name="connsiteY40" fmla="*/ 308619 h 787606"/>
                <a:gd name="connsiteX41" fmla="*/ 318186 w 412407"/>
                <a:gd name="connsiteY41" fmla="*/ 297971 h 787606"/>
                <a:gd name="connsiteX42" fmla="*/ 309522 w 412407"/>
                <a:gd name="connsiteY42" fmla="*/ 292737 h 787606"/>
                <a:gd name="connsiteX43" fmla="*/ 303386 w 412407"/>
                <a:gd name="connsiteY43" fmla="*/ 303565 h 787606"/>
                <a:gd name="connsiteX44" fmla="*/ 318727 w 412407"/>
                <a:gd name="connsiteY44" fmla="*/ 348684 h 787606"/>
                <a:gd name="connsiteX45" fmla="*/ 336413 w 412407"/>
                <a:gd name="connsiteY45" fmla="*/ 442711 h 787606"/>
                <a:gd name="connsiteX46" fmla="*/ 353738 w 412407"/>
                <a:gd name="connsiteY46" fmla="*/ 521758 h 787606"/>
                <a:gd name="connsiteX47" fmla="*/ 359333 w 412407"/>
                <a:gd name="connsiteY47" fmla="*/ 549010 h 787606"/>
                <a:gd name="connsiteX48" fmla="*/ 371966 w 412407"/>
                <a:gd name="connsiteY48" fmla="*/ 725693 h 787606"/>
                <a:gd name="connsiteX49" fmla="*/ 345436 w 412407"/>
                <a:gd name="connsiteY49" fmla="*/ 770992 h 787606"/>
                <a:gd name="connsiteX50" fmla="*/ 307537 w 412407"/>
                <a:gd name="connsiteY50" fmla="*/ 750599 h 787606"/>
                <a:gd name="connsiteX51" fmla="*/ 298875 w 412407"/>
                <a:gd name="connsiteY51" fmla="*/ 692306 h 787606"/>
                <a:gd name="connsiteX52" fmla="*/ 291475 w 412407"/>
                <a:gd name="connsiteY52" fmla="*/ 582758 h 787606"/>
                <a:gd name="connsiteX53" fmla="*/ 281730 w 412407"/>
                <a:gd name="connsiteY53" fmla="*/ 534211 h 787606"/>
                <a:gd name="connsiteX54" fmla="*/ 250327 w 412407"/>
                <a:gd name="connsiteY54" fmla="*/ 512915 h 787606"/>
                <a:gd name="connsiteX55" fmla="*/ 220007 w 412407"/>
                <a:gd name="connsiteY55" fmla="*/ 536557 h 787606"/>
                <a:gd name="connsiteX56" fmla="*/ 198892 w 412407"/>
                <a:gd name="connsiteY56" fmla="*/ 612356 h 787606"/>
                <a:gd name="connsiteX57" fmla="*/ 167309 w 412407"/>
                <a:gd name="connsiteY57" fmla="*/ 743560 h 787606"/>
                <a:gd name="connsiteX58" fmla="*/ 149622 w 412407"/>
                <a:gd name="connsiteY58" fmla="*/ 763232 h 787606"/>
                <a:gd name="connsiteX59" fmla="*/ 118582 w 412407"/>
                <a:gd name="connsiteY59" fmla="*/ 752404 h 787606"/>
                <a:gd name="connsiteX60" fmla="*/ 119303 w 412407"/>
                <a:gd name="connsiteY60" fmla="*/ 719918 h 787606"/>
                <a:gd name="connsiteX61" fmla="*/ 137351 w 412407"/>
                <a:gd name="connsiteY61" fmla="*/ 628779 h 787606"/>
                <a:gd name="connsiteX62" fmla="*/ 171100 w 412407"/>
                <a:gd name="connsiteY62" fmla="*/ 480791 h 787606"/>
                <a:gd name="connsiteX63" fmla="*/ 191854 w 412407"/>
                <a:gd name="connsiteY63" fmla="*/ 307716 h 787606"/>
                <a:gd name="connsiteX64" fmla="*/ 186981 w 412407"/>
                <a:gd name="connsiteY64" fmla="*/ 280645 h 787606"/>
                <a:gd name="connsiteX65" fmla="*/ 176694 w 412407"/>
                <a:gd name="connsiteY65" fmla="*/ 307175 h 787606"/>
                <a:gd name="connsiteX66" fmla="*/ 172904 w 412407"/>
                <a:gd name="connsiteY66" fmla="*/ 360415 h 787606"/>
                <a:gd name="connsiteX67" fmla="*/ 154134 w 412407"/>
                <a:gd name="connsiteY67" fmla="*/ 387847 h 787606"/>
                <a:gd name="connsiteX68" fmla="*/ 81584 w 412407"/>
                <a:gd name="connsiteY68" fmla="*/ 435492 h 787606"/>
                <a:gd name="connsiteX69" fmla="*/ 41880 w 412407"/>
                <a:gd name="connsiteY69" fmla="*/ 451373 h 787606"/>
                <a:gd name="connsiteX70" fmla="*/ 17877 w 412407"/>
                <a:gd name="connsiteY70" fmla="*/ 428453 h 787606"/>
                <a:gd name="connsiteX71" fmla="*/ 92954 w 412407"/>
                <a:gd name="connsiteY71" fmla="*/ 362941 h 787606"/>
                <a:gd name="connsiteX72" fmla="*/ 137351 w 412407"/>
                <a:gd name="connsiteY72" fmla="*/ 313491 h 787606"/>
                <a:gd name="connsiteX73" fmla="*/ 179581 w 412407"/>
                <a:gd name="connsiteY73" fmla="*/ 240400 h 787606"/>
                <a:gd name="connsiteX74" fmla="*/ 217842 w 412407"/>
                <a:gd name="connsiteY74" fmla="*/ 209178 h 787606"/>
                <a:gd name="connsiteX75" fmla="*/ 336955 w 412407"/>
                <a:gd name="connsiteY75" fmla="*/ 225601 h 787606"/>
                <a:gd name="connsiteX76" fmla="*/ 372869 w 412407"/>
                <a:gd name="connsiteY76" fmla="*/ 285518 h 787606"/>
                <a:gd name="connsiteX77" fmla="*/ 397954 w 412407"/>
                <a:gd name="connsiteY77" fmla="*/ 443072 h 787606"/>
                <a:gd name="connsiteX78" fmla="*/ 384780 w 412407"/>
                <a:gd name="connsiteY78" fmla="*/ 506237 h 787606"/>
                <a:gd name="connsiteX79" fmla="*/ 355543 w 412407"/>
                <a:gd name="connsiteY79" fmla="*/ 498838 h 7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2407" h="787606">
                  <a:moveTo>
                    <a:pt x="386224" y="523022"/>
                  </a:moveTo>
                  <a:cubicBezTo>
                    <a:pt x="395067" y="518690"/>
                    <a:pt x="402647" y="509847"/>
                    <a:pt x="406256" y="501004"/>
                  </a:cubicBezTo>
                  <a:cubicBezTo>
                    <a:pt x="417446" y="473933"/>
                    <a:pt x="410407" y="445779"/>
                    <a:pt x="408061" y="417986"/>
                  </a:cubicBezTo>
                  <a:cubicBezTo>
                    <a:pt x="404452" y="375033"/>
                    <a:pt x="395609" y="332622"/>
                    <a:pt x="385863" y="290571"/>
                  </a:cubicBezTo>
                  <a:cubicBezTo>
                    <a:pt x="377381" y="254116"/>
                    <a:pt x="364206" y="220548"/>
                    <a:pt x="329916" y="199974"/>
                  </a:cubicBezTo>
                  <a:cubicBezTo>
                    <a:pt x="327750" y="198710"/>
                    <a:pt x="326487" y="195642"/>
                    <a:pt x="324141" y="192755"/>
                  </a:cubicBezTo>
                  <a:cubicBezTo>
                    <a:pt x="375937" y="165142"/>
                    <a:pt x="386945" y="117317"/>
                    <a:pt x="375395" y="64618"/>
                  </a:cubicBezTo>
                  <a:cubicBezTo>
                    <a:pt x="364567" y="25997"/>
                    <a:pt x="326667" y="9"/>
                    <a:pt x="281368" y="9"/>
                  </a:cubicBezTo>
                  <a:cubicBezTo>
                    <a:pt x="257366" y="-352"/>
                    <a:pt x="226324" y="10476"/>
                    <a:pt x="210081" y="29245"/>
                  </a:cubicBezTo>
                  <a:cubicBezTo>
                    <a:pt x="184454" y="58663"/>
                    <a:pt x="176333" y="86095"/>
                    <a:pt x="183733" y="125799"/>
                  </a:cubicBezTo>
                  <a:cubicBezTo>
                    <a:pt x="187703" y="147275"/>
                    <a:pt x="215316" y="183009"/>
                    <a:pt x="232280" y="188243"/>
                  </a:cubicBezTo>
                  <a:cubicBezTo>
                    <a:pt x="221993" y="188965"/>
                    <a:pt x="209359" y="194379"/>
                    <a:pt x="194741" y="204666"/>
                  </a:cubicBezTo>
                  <a:cubicBezTo>
                    <a:pt x="161895" y="226142"/>
                    <a:pt x="151067" y="256462"/>
                    <a:pt x="144389" y="269817"/>
                  </a:cubicBezTo>
                  <a:cubicBezTo>
                    <a:pt x="123274" y="311145"/>
                    <a:pt x="97827" y="348323"/>
                    <a:pt x="54874" y="370882"/>
                  </a:cubicBezTo>
                  <a:cubicBezTo>
                    <a:pt x="37909" y="379906"/>
                    <a:pt x="-712" y="414196"/>
                    <a:pt x="10" y="423039"/>
                  </a:cubicBezTo>
                  <a:cubicBezTo>
                    <a:pt x="1815" y="448666"/>
                    <a:pt x="22930" y="469782"/>
                    <a:pt x="49280" y="466894"/>
                  </a:cubicBezTo>
                  <a:cubicBezTo>
                    <a:pt x="63356" y="465270"/>
                    <a:pt x="76170" y="460036"/>
                    <a:pt x="87901" y="451554"/>
                  </a:cubicBezTo>
                  <a:cubicBezTo>
                    <a:pt x="112084" y="434409"/>
                    <a:pt x="136989" y="418166"/>
                    <a:pt x="167670" y="397592"/>
                  </a:cubicBezTo>
                  <a:cubicBezTo>
                    <a:pt x="160812" y="458412"/>
                    <a:pt x="151067" y="511652"/>
                    <a:pt x="138794" y="564531"/>
                  </a:cubicBezTo>
                  <a:cubicBezTo>
                    <a:pt x="125620" y="621019"/>
                    <a:pt x="112987" y="677687"/>
                    <a:pt x="101256" y="734537"/>
                  </a:cubicBezTo>
                  <a:cubicBezTo>
                    <a:pt x="95480" y="762871"/>
                    <a:pt x="105587" y="770992"/>
                    <a:pt x="135185" y="777670"/>
                  </a:cubicBezTo>
                  <a:cubicBezTo>
                    <a:pt x="158105" y="782904"/>
                    <a:pt x="173265" y="774421"/>
                    <a:pt x="179040" y="750779"/>
                  </a:cubicBezTo>
                  <a:cubicBezTo>
                    <a:pt x="192395" y="696276"/>
                    <a:pt x="205931" y="641773"/>
                    <a:pt x="218202" y="587090"/>
                  </a:cubicBezTo>
                  <a:cubicBezTo>
                    <a:pt x="222354" y="568862"/>
                    <a:pt x="227046" y="548468"/>
                    <a:pt x="239318" y="535474"/>
                  </a:cubicBezTo>
                  <a:cubicBezTo>
                    <a:pt x="249966" y="524104"/>
                    <a:pt x="260434" y="526812"/>
                    <a:pt x="267833" y="539806"/>
                  </a:cubicBezTo>
                  <a:cubicBezTo>
                    <a:pt x="278481" y="558214"/>
                    <a:pt x="280105" y="582036"/>
                    <a:pt x="281549" y="602610"/>
                  </a:cubicBezTo>
                  <a:cubicBezTo>
                    <a:pt x="284437" y="644661"/>
                    <a:pt x="286963" y="686892"/>
                    <a:pt x="289490" y="728942"/>
                  </a:cubicBezTo>
                  <a:cubicBezTo>
                    <a:pt x="293099" y="786513"/>
                    <a:pt x="307177" y="797342"/>
                    <a:pt x="362581" y="780197"/>
                  </a:cubicBezTo>
                  <a:cubicBezTo>
                    <a:pt x="375576" y="776226"/>
                    <a:pt x="381351" y="767924"/>
                    <a:pt x="382434" y="755291"/>
                  </a:cubicBezTo>
                  <a:cubicBezTo>
                    <a:pt x="383697" y="740312"/>
                    <a:pt x="385141" y="725513"/>
                    <a:pt x="384600" y="710353"/>
                  </a:cubicBezTo>
                  <a:cubicBezTo>
                    <a:pt x="382434" y="657835"/>
                    <a:pt x="377561" y="591241"/>
                    <a:pt x="372147" y="539084"/>
                  </a:cubicBezTo>
                  <a:cubicBezTo>
                    <a:pt x="370703" y="525368"/>
                    <a:pt x="373049" y="529519"/>
                    <a:pt x="386224" y="523022"/>
                  </a:cubicBezTo>
                  <a:close/>
                  <a:moveTo>
                    <a:pt x="196185" y="86636"/>
                  </a:moveTo>
                  <a:cubicBezTo>
                    <a:pt x="198712" y="51083"/>
                    <a:pt x="225783" y="16793"/>
                    <a:pt x="266570" y="13364"/>
                  </a:cubicBezTo>
                  <a:cubicBezTo>
                    <a:pt x="361138" y="6686"/>
                    <a:pt x="362762" y="69852"/>
                    <a:pt x="368357" y="96562"/>
                  </a:cubicBezTo>
                  <a:cubicBezTo>
                    <a:pt x="367635" y="133740"/>
                    <a:pt x="355724" y="163157"/>
                    <a:pt x="320351" y="179219"/>
                  </a:cubicBezTo>
                  <a:cubicBezTo>
                    <a:pt x="288407" y="193838"/>
                    <a:pt x="259170" y="191311"/>
                    <a:pt x="232461" y="175971"/>
                  </a:cubicBezTo>
                  <a:cubicBezTo>
                    <a:pt x="193478" y="146734"/>
                    <a:pt x="194200" y="113888"/>
                    <a:pt x="196185" y="86636"/>
                  </a:cubicBezTo>
                  <a:close/>
                  <a:moveTo>
                    <a:pt x="355543" y="498838"/>
                  </a:moveTo>
                  <a:cubicBezTo>
                    <a:pt x="351934" y="489995"/>
                    <a:pt x="351573" y="480610"/>
                    <a:pt x="350851" y="471226"/>
                  </a:cubicBezTo>
                  <a:cubicBezTo>
                    <a:pt x="347422" y="416001"/>
                    <a:pt x="342910" y="360776"/>
                    <a:pt x="321614" y="308619"/>
                  </a:cubicBezTo>
                  <a:cubicBezTo>
                    <a:pt x="320170" y="305190"/>
                    <a:pt x="319448" y="301400"/>
                    <a:pt x="318186" y="297971"/>
                  </a:cubicBezTo>
                  <a:cubicBezTo>
                    <a:pt x="316741" y="294181"/>
                    <a:pt x="313674" y="291654"/>
                    <a:pt x="309522" y="292737"/>
                  </a:cubicBezTo>
                  <a:cubicBezTo>
                    <a:pt x="304108" y="294181"/>
                    <a:pt x="302123" y="298693"/>
                    <a:pt x="303386" y="303565"/>
                  </a:cubicBezTo>
                  <a:cubicBezTo>
                    <a:pt x="307177" y="318906"/>
                    <a:pt x="313674" y="333524"/>
                    <a:pt x="318727" y="348684"/>
                  </a:cubicBezTo>
                  <a:cubicBezTo>
                    <a:pt x="328833" y="379364"/>
                    <a:pt x="335150" y="410947"/>
                    <a:pt x="336413" y="442711"/>
                  </a:cubicBezTo>
                  <a:cubicBezTo>
                    <a:pt x="337135" y="462202"/>
                    <a:pt x="333706" y="505155"/>
                    <a:pt x="353738" y="521758"/>
                  </a:cubicBezTo>
                  <a:cubicBezTo>
                    <a:pt x="363664" y="527172"/>
                    <a:pt x="358612" y="539986"/>
                    <a:pt x="359333" y="549010"/>
                  </a:cubicBezTo>
                  <a:cubicBezTo>
                    <a:pt x="363484" y="607844"/>
                    <a:pt x="373230" y="666498"/>
                    <a:pt x="371966" y="725693"/>
                  </a:cubicBezTo>
                  <a:cubicBezTo>
                    <a:pt x="371245" y="753486"/>
                    <a:pt x="370523" y="764676"/>
                    <a:pt x="345436" y="770992"/>
                  </a:cubicBezTo>
                  <a:cubicBezTo>
                    <a:pt x="326667" y="775685"/>
                    <a:pt x="313493" y="768646"/>
                    <a:pt x="307537" y="750599"/>
                  </a:cubicBezTo>
                  <a:cubicBezTo>
                    <a:pt x="301401" y="731830"/>
                    <a:pt x="300138" y="711977"/>
                    <a:pt x="298875" y="692306"/>
                  </a:cubicBezTo>
                  <a:cubicBezTo>
                    <a:pt x="296529" y="655850"/>
                    <a:pt x="294182" y="619214"/>
                    <a:pt x="291475" y="582758"/>
                  </a:cubicBezTo>
                  <a:cubicBezTo>
                    <a:pt x="290212" y="565794"/>
                    <a:pt x="289490" y="549551"/>
                    <a:pt x="281730" y="534211"/>
                  </a:cubicBezTo>
                  <a:cubicBezTo>
                    <a:pt x="275774" y="522480"/>
                    <a:pt x="267653" y="511291"/>
                    <a:pt x="250327" y="512915"/>
                  </a:cubicBezTo>
                  <a:cubicBezTo>
                    <a:pt x="234265" y="514539"/>
                    <a:pt x="224519" y="521939"/>
                    <a:pt x="220007" y="536557"/>
                  </a:cubicBezTo>
                  <a:cubicBezTo>
                    <a:pt x="212428" y="561643"/>
                    <a:pt x="205209" y="586909"/>
                    <a:pt x="198892" y="612356"/>
                  </a:cubicBezTo>
                  <a:cubicBezTo>
                    <a:pt x="187883" y="656031"/>
                    <a:pt x="177777" y="699886"/>
                    <a:pt x="167309" y="743560"/>
                  </a:cubicBezTo>
                  <a:cubicBezTo>
                    <a:pt x="164963" y="753486"/>
                    <a:pt x="159910" y="761066"/>
                    <a:pt x="149622" y="763232"/>
                  </a:cubicBezTo>
                  <a:cubicBezTo>
                    <a:pt x="138434" y="765578"/>
                    <a:pt x="125259" y="759983"/>
                    <a:pt x="118582" y="752404"/>
                  </a:cubicBezTo>
                  <a:cubicBezTo>
                    <a:pt x="110460" y="743199"/>
                    <a:pt x="117137" y="730927"/>
                    <a:pt x="119303" y="719918"/>
                  </a:cubicBezTo>
                  <a:cubicBezTo>
                    <a:pt x="125259" y="689599"/>
                    <a:pt x="133561" y="659460"/>
                    <a:pt x="137351" y="628779"/>
                  </a:cubicBezTo>
                  <a:cubicBezTo>
                    <a:pt x="143667" y="578247"/>
                    <a:pt x="164060" y="531143"/>
                    <a:pt x="171100" y="480791"/>
                  </a:cubicBezTo>
                  <a:cubicBezTo>
                    <a:pt x="179221" y="423220"/>
                    <a:pt x="188605" y="365829"/>
                    <a:pt x="191854" y="307716"/>
                  </a:cubicBezTo>
                  <a:cubicBezTo>
                    <a:pt x="192395" y="298151"/>
                    <a:pt x="197809" y="281367"/>
                    <a:pt x="186981" y="280645"/>
                  </a:cubicBezTo>
                  <a:cubicBezTo>
                    <a:pt x="172182" y="279743"/>
                    <a:pt x="178138" y="297790"/>
                    <a:pt x="176694" y="307175"/>
                  </a:cubicBezTo>
                  <a:cubicBezTo>
                    <a:pt x="173807" y="324681"/>
                    <a:pt x="174167" y="342728"/>
                    <a:pt x="172904" y="360415"/>
                  </a:cubicBezTo>
                  <a:cubicBezTo>
                    <a:pt x="172002" y="373228"/>
                    <a:pt x="166948" y="380447"/>
                    <a:pt x="154134" y="387847"/>
                  </a:cubicBezTo>
                  <a:cubicBezTo>
                    <a:pt x="129049" y="402104"/>
                    <a:pt x="107031" y="421415"/>
                    <a:pt x="81584" y="435492"/>
                  </a:cubicBezTo>
                  <a:cubicBezTo>
                    <a:pt x="69132" y="442350"/>
                    <a:pt x="56859" y="453900"/>
                    <a:pt x="41880" y="451373"/>
                  </a:cubicBezTo>
                  <a:cubicBezTo>
                    <a:pt x="31954" y="449749"/>
                    <a:pt x="18599" y="442169"/>
                    <a:pt x="17877" y="428453"/>
                  </a:cubicBezTo>
                  <a:cubicBezTo>
                    <a:pt x="16794" y="410947"/>
                    <a:pt x="71839" y="378462"/>
                    <a:pt x="92954" y="362941"/>
                  </a:cubicBezTo>
                  <a:cubicBezTo>
                    <a:pt x="111543" y="349406"/>
                    <a:pt x="126884" y="334427"/>
                    <a:pt x="137351" y="313491"/>
                  </a:cubicBezTo>
                  <a:cubicBezTo>
                    <a:pt x="149984" y="288406"/>
                    <a:pt x="165865" y="264944"/>
                    <a:pt x="179581" y="240400"/>
                  </a:cubicBezTo>
                  <a:cubicBezTo>
                    <a:pt x="188424" y="224698"/>
                    <a:pt x="201419" y="214772"/>
                    <a:pt x="217842" y="209178"/>
                  </a:cubicBezTo>
                  <a:cubicBezTo>
                    <a:pt x="260073" y="194920"/>
                    <a:pt x="300318" y="195642"/>
                    <a:pt x="336955" y="225601"/>
                  </a:cubicBezTo>
                  <a:cubicBezTo>
                    <a:pt x="356265" y="241483"/>
                    <a:pt x="367816" y="262778"/>
                    <a:pt x="372869" y="285518"/>
                  </a:cubicBezTo>
                  <a:cubicBezTo>
                    <a:pt x="381892" y="325764"/>
                    <a:pt x="399399" y="431341"/>
                    <a:pt x="397954" y="443072"/>
                  </a:cubicBezTo>
                  <a:cubicBezTo>
                    <a:pt x="398496" y="457510"/>
                    <a:pt x="402647" y="500823"/>
                    <a:pt x="384780" y="506237"/>
                  </a:cubicBezTo>
                  <a:cubicBezTo>
                    <a:pt x="373591" y="514359"/>
                    <a:pt x="360777" y="512013"/>
                    <a:pt x="355543" y="498838"/>
                  </a:cubicBezTo>
                  <a:close/>
                </a:path>
              </a:pathLst>
            </a:custGeom>
            <a:solidFill>
              <a:srgbClr val="000000"/>
            </a:solidFill>
            <a:ln w="1804" cap="flat">
              <a:noFill/>
              <a:prstDash val="solid"/>
              <a:miter/>
            </a:ln>
          </p:spPr>
          <p:txBody>
            <a:bodyPr rtlCol="0" anchor="ctr"/>
            <a:lstStyle/>
            <a:p>
              <a:endParaRPr lang="en-US"/>
            </a:p>
          </p:txBody>
        </p:sp>
        <p:sp>
          <p:nvSpPr>
            <p:cNvPr id="149" name="Freeform 1014">
              <a:extLst>
                <a:ext uri="{FF2B5EF4-FFF2-40B4-BE49-F238E27FC236}">
                  <a16:creationId xmlns:a16="http://schemas.microsoft.com/office/drawing/2014/main" id="{BFBE6445-7A3E-0614-6478-3682C98315BE}"/>
                </a:ext>
              </a:extLst>
            </p:cNvPr>
            <p:cNvSpPr/>
            <p:nvPr/>
          </p:nvSpPr>
          <p:spPr>
            <a:xfrm>
              <a:off x="8751360" y="1790175"/>
              <a:ext cx="663112" cy="478382"/>
            </a:xfrm>
            <a:custGeom>
              <a:avLst/>
              <a:gdLst>
                <a:gd name="connsiteX0" fmla="*/ 571328 w 663112"/>
                <a:gd name="connsiteY0" fmla="*/ 478379 h 478382"/>
                <a:gd name="connsiteX1" fmla="*/ 582698 w 663112"/>
                <a:gd name="connsiteY1" fmla="*/ 459429 h 478382"/>
                <a:gd name="connsiteX2" fmla="*/ 571689 w 663112"/>
                <a:gd name="connsiteY2" fmla="*/ 416657 h 478382"/>
                <a:gd name="connsiteX3" fmla="*/ 591902 w 663112"/>
                <a:gd name="connsiteY3" fmla="*/ 353130 h 478382"/>
                <a:gd name="connsiteX4" fmla="*/ 635035 w 663112"/>
                <a:gd name="connsiteY4" fmla="*/ 274263 h 478382"/>
                <a:gd name="connsiteX5" fmla="*/ 652360 w 663112"/>
                <a:gd name="connsiteY5" fmla="*/ 107686 h 478382"/>
                <a:gd name="connsiteX6" fmla="*/ 613017 w 663112"/>
                <a:gd name="connsiteY6" fmla="*/ 45603 h 478382"/>
                <a:gd name="connsiteX7" fmla="*/ 330937 w 663112"/>
                <a:gd name="connsiteY7" fmla="*/ 46686 h 478382"/>
                <a:gd name="connsiteX8" fmla="*/ 291774 w 663112"/>
                <a:gd name="connsiteY8" fmla="*/ 44159 h 478382"/>
                <a:gd name="connsiteX9" fmla="*/ 258206 w 663112"/>
                <a:gd name="connsiteY9" fmla="*/ 30443 h 478382"/>
                <a:gd name="connsiteX10" fmla="*/ 73943 w 663112"/>
                <a:gd name="connsiteY10" fmla="*/ 49212 h 478382"/>
                <a:gd name="connsiteX11" fmla="*/ 14928 w 663112"/>
                <a:gd name="connsiteY11" fmla="*/ 231310 h 478382"/>
                <a:gd name="connsiteX12" fmla="*/ 83688 w 663112"/>
                <a:gd name="connsiteY12" fmla="*/ 344106 h 478382"/>
                <a:gd name="connsiteX13" fmla="*/ 99389 w 663112"/>
                <a:gd name="connsiteY13" fmla="*/ 414130 h 478382"/>
                <a:gd name="connsiteX14" fmla="*/ 69070 w 663112"/>
                <a:gd name="connsiteY14" fmla="*/ 454917 h 478382"/>
                <a:gd name="connsiteX15" fmla="*/ 64919 w 663112"/>
                <a:gd name="connsiteY15" fmla="*/ 466648 h 478382"/>
                <a:gd name="connsiteX16" fmla="*/ 75025 w 663112"/>
                <a:gd name="connsiteY16" fmla="*/ 469716 h 478382"/>
                <a:gd name="connsiteX17" fmla="*/ 121587 w 663112"/>
                <a:gd name="connsiteY17" fmla="*/ 458887 h 478382"/>
                <a:gd name="connsiteX18" fmla="*/ 304046 w 663112"/>
                <a:gd name="connsiteY18" fmla="*/ 360529 h 478382"/>
                <a:gd name="connsiteX19" fmla="*/ 343209 w 663112"/>
                <a:gd name="connsiteY19" fmla="*/ 308914 h 478382"/>
                <a:gd name="connsiteX20" fmla="*/ 394103 w 663112"/>
                <a:gd name="connsiteY20" fmla="*/ 374245 h 478382"/>
                <a:gd name="connsiteX21" fmla="*/ 516825 w 663112"/>
                <a:gd name="connsiteY21" fmla="*/ 465385 h 478382"/>
                <a:gd name="connsiteX22" fmla="*/ 571328 w 663112"/>
                <a:gd name="connsiteY22" fmla="*/ 478379 h 478382"/>
                <a:gd name="connsiteX23" fmla="*/ 334185 w 663112"/>
                <a:gd name="connsiteY23" fmla="*/ 284730 h 478382"/>
                <a:gd name="connsiteX24" fmla="*/ 210380 w 663112"/>
                <a:gd name="connsiteY24" fmla="*/ 413769 h 478382"/>
                <a:gd name="connsiteX25" fmla="*/ 103360 w 663112"/>
                <a:gd name="connsiteY25" fmla="*/ 447518 h 478382"/>
                <a:gd name="connsiteX26" fmla="*/ 105525 w 663112"/>
                <a:gd name="connsiteY26" fmla="*/ 441562 h 478382"/>
                <a:gd name="connsiteX27" fmla="*/ 105886 w 663112"/>
                <a:gd name="connsiteY27" fmla="*/ 440660 h 478382"/>
                <a:gd name="connsiteX28" fmla="*/ 107691 w 663112"/>
                <a:gd name="connsiteY28" fmla="*/ 434885 h 478382"/>
                <a:gd name="connsiteX29" fmla="*/ 108052 w 663112"/>
                <a:gd name="connsiteY29" fmla="*/ 433802 h 478382"/>
                <a:gd name="connsiteX30" fmla="*/ 109496 w 663112"/>
                <a:gd name="connsiteY30" fmla="*/ 428026 h 478382"/>
                <a:gd name="connsiteX31" fmla="*/ 109676 w 663112"/>
                <a:gd name="connsiteY31" fmla="*/ 427666 h 478382"/>
                <a:gd name="connsiteX32" fmla="*/ 110940 w 663112"/>
                <a:gd name="connsiteY32" fmla="*/ 422071 h 478382"/>
                <a:gd name="connsiteX33" fmla="*/ 111120 w 663112"/>
                <a:gd name="connsiteY33" fmla="*/ 421529 h 478382"/>
                <a:gd name="connsiteX34" fmla="*/ 112022 w 663112"/>
                <a:gd name="connsiteY34" fmla="*/ 415935 h 478382"/>
                <a:gd name="connsiteX35" fmla="*/ 112203 w 663112"/>
                <a:gd name="connsiteY35" fmla="*/ 415032 h 478382"/>
                <a:gd name="connsiteX36" fmla="*/ 112744 w 663112"/>
                <a:gd name="connsiteY36" fmla="*/ 409438 h 478382"/>
                <a:gd name="connsiteX37" fmla="*/ 112744 w 663112"/>
                <a:gd name="connsiteY37" fmla="*/ 408896 h 478382"/>
                <a:gd name="connsiteX38" fmla="*/ 113105 w 663112"/>
                <a:gd name="connsiteY38" fmla="*/ 397346 h 478382"/>
                <a:gd name="connsiteX39" fmla="*/ 113105 w 663112"/>
                <a:gd name="connsiteY39" fmla="*/ 396805 h 478382"/>
                <a:gd name="connsiteX40" fmla="*/ 112744 w 663112"/>
                <a:gd name="connsiteY40" fmla="*/ 391210 h 478382"/>
                <a:gd name="connsiteX41" fmla="*/ 112744 w 663112"/>
                <a:gd name="connsiteY41" fmla="*/ 390668 h 478382"/>
                <a:gd name="connsiteX42" fmla="*/ 111120 w 663112"/>
                <a:gd name="connsiteY42" fmla="*/ 379299 h 478382"/>
                <a:gd name="connsiteX43" fmla="*/ 111120 w 663112"/>
                <a:gd name="connsiteY43" fmla="*/ 379118 h 478382"/>
                <a:gd name="connsiteX44" fmla="*/ 109857 w 663112"/>
                <a:gd name="connsiteY44" fmla="*/ 373523 h 478382"/>
                <a:gd name="connsiteX45" fmla="*/ 109857 w 663112"/>
                <a:gd name="connsiteY45" fmla="*/ 373162 h 478382"/>
                <a:gd name="connsiteX46" fmla="*/ 104082 w 663112"/>
                <a:gd name="connsiteY46" fmla="*/ 356198 h 478382"/>
                <a:gd name="connsiteX47" fmla="*/ 104082 w 663112"/>
                <a:gd name="connsiteY47" fmla="*/ 356017 h 478382"/>
                <a:gd name="connsiteX48" fmla="*/ 101555 w 663112"/>
                <a:gd name="connsiteY48" fmla="*/ 350423 h 478382"/>
                <a:gd name="connsiteX49" fmla="*/ 92712 w 663112"/>
                <a:gd name="connsiteY49" fmla="*/ 334722 h 478382"/>
                <a:gd name="connsiteX50" fmla="*/ 44164 w 663112"/>
                <a:gd name="connsiteY50" fmla="*/ 255674 h 478382"/>
                <a:gd name="connsiteX51" fmla="*/ 29185 w 663112"/>
                <a:gd name="connsiteY51" fmla="*/ 119416 h 478382"/>
                <a:gd name="connsiteX52" fmla="*/ 75386 w 663112"/>
                <a:gd name="connsiteY52" fmla="*/ 68162 h 478382"/>
                <a:gd name="connsiteX53" fmla="*/ 261274 w 663112"/>
                <a:gd name="connsiteY53" fmla="*/ 50656 h 478382"/>
                <a:gd name="connsiteX54" fmla="*/ 282931 w 663112"/>
                <a:gd name="connsiteY54" fmla="*/ 59319 h 478382"/>
                <a:gd name="connsiteX55" fmla="*/ 282931 w 663112"/>
                <a:gd name="connsiteY55" fmla="*/ 59319 h 478382"/>
                <a:gd name="connsiteX56" fmla="*/ 312529 w 663112"/>
                <a:gd name="connsiteY56" fmla="*/ 83141 h 478382"/>
                <a:gd name="connsiteX57" fmla="*/ 312709 w 663112"/>
                <a:gd name="connsiteY57" fmla="*/ 83322 h 478382"/>
                <a:gd name="connsiteX58" fmla="*/ 323899 w 663112"/>
                <a:gd name="connsiteY58" fmla="*/ 98301 h 478382"/>
                <a:gd name="connsiteX59" fmla="*/ 324079 w 663112"/>
                <a:gd name="connsiteY59" fmla="*/ 98662 h 478382"/>
                <a:gd name="connsiteX60" fmla="*/ 330395 w 663112"/>
                <a:gd name="connsiteY60" fmla="*/ 109310 h 478382"/>
                <a:gd name="connsiteX61" fmla="*/ 330576 w 663112"/>
                <a:gd name="connsiteY61" fmla="*/ 109671 h 478382"/>
                <a:gd name="connsiteX62" fmla="*/ 333283 w 663112"/>
                <a:gd name="connsiteY62" fmla="*/ 115085 h 478382"/>
                <a:gd name="connsiteX63" fmla="*/ 333644 w 663112"/>
                <a:gd name="connsiteY63" fmla="*/ 115807 h 478382"/>
                <a:gd name="connsiteX64" fmla="*/ 336351 w 663112"/>
                <a:gd name="connsiteY64" fmla="*/ 121221 h 478382"/>
                <a:gd name="connsiteX65" fmla="*/ 336351 w 663112"/>
                <a:gd name="connsiteY65" fmla="*/ 121221 h 478382"/>
                <a:gd name="connsiteX66" fmla="*/ 338878 w 663112"/>
                <a:gd name="connsiteY66" fmla="*/ 126816 h 478382"/>
                <a:gd name="connsiteX67" fmla="*/ 339239 w 663112"/>
                <a:gd name="connsiteY67" fmla="*/ 127718 h 478382"/>
                <a:gd name="connsiteX68" fmla="*/ 341585 w 663112"/>
                <a:gd name="connsiteY68" fmla="*/ 133132 h 478382"/>
                <a:gd name="connsiteX69" fmla="*/ 341946 w 663112"/>
                <a:gd name="connsiteY69" fmla="*/ 134215 h 478382"/>
                <a:gd name="connsiteX70" fmla="*/ 344112 w 663112"/>
                <a:gd name="connsiteY70" fmla="*/ 139810 h 478382"/>
                <a:gd name="connsiteX71" fmla="*/ 334185 w 663112"/>
                <a:gd name="connsiteY71" fmla="*/ 284730 h 478382"/>
                <a:gd name="connsiteX72" fmla="*/ 367032 w 663112"/>
                <a:gd name="connsiteY72" fmla="*/ 315591 h 478382"/>
                <a:gd name="connsiteX73" fmla="*/ 365047 w 663112"/>
                <a:gd name="connsiteY73" fmla="*/ 312343 h 478382"/>
                <a:gd name="connsiteX74" fmla="*/ 364866 w 663112"/>
                <a:gd name="connsiteY74" fmla="*/ 312162 h 478382"/>
                <a:gd name="connsiteX75" fmla="*/ 356023 w 663112"/>
                <a:gd name="connsiteY75" fmla="*/ 262893 h 478382"/>
                <a:gd name="connsiteX76" fmla="*/ 363603 w 663112"/>
                <a:gd name="connsiteY76" fmla="*/ 157135 h 478382"/>
                <a:gd name="connsiteX77" fmla="*/ 331298 w 663112"/>
                <a:gd name="connsiteY77" fmla="*/ 80615 h 478382"/>
                <a:gd name="connsiteX78" fmla="*/ 335268 w 663112"/>
                <a:gd name="connsiteY78" fmla="*/ 61665 h 478382"/>
                <a:gd name="connsiteX79" fmla="*/ 560861 w 663112"/>
                <a:gd name="connsiteY79" fmla="*/ 31887 h 478382"/>
                <a:gd name="connsiteX80" fmla="*/ 560861 w 663112"/>
                <a:gd name="connsiteY80" fmla="*/ 31887 h 478382"/>
                <a:gd name="connsiteX81" fmla="*/ 575840 w 663112"/>
                <a:gd name="connsiteY81" fmla="*/ 38925 h 478382"/>
                <a:gd name="connsiteX82" fmla="*/ 576382 w 663112"/>
                <a:gd name="connsiteY82" fmla="*/ 39286 h 478382"/>
                <a:gd name="connsiteX83" fmla="*/ 586308 w 663112"/>
                <a:gd name="connsiteY83" fmla="*/ 44881 h 478382"/>
                <a:gd name="connsiteX84" fmla="*/ 587210 w 663112"/>
                <a:gd name="connsiteY84" fmla="*/ 45422 h 478382"/>
                <a:gd name="connsiteX85" fmla="*/ 590097 w 663112"/>
                <a:gd name="connsiteY85" fmla="*/ 47408 h 478382"/>
                <a:gd name="connsiteX86" fmla="*/ 590277 w 663112"/>
                <a:gd name="connsiteY86" fmla="*/ 47588 h 478382"/>
                <a:gd name="connsiteX87" fmla="*/ 595872 w 663112"/>
                <a:gd name="connsiteY87" fmla="*/ 51558 h 478382"/>
                <a:gd name="connsiteX88" fmla="*/ 597136 w 663112"/>
                <a:gd name="connsiteY88" fmla="*/ 52461 h 478382"/>
                <a:gd name="connsiteX89" fmla="*/ 599482 w 663112"/>
                <a:gd name="connsiteY89" fmla="*/ 54265 h 478382"/>
                <a:gd name="connsiteX90" fmla="*/ 600925 w 663112"/>
                <a:gd name="connsiteY90" fmla="*/ 55529 h 478382"/>
                <a:gd name="connsiteX91" fmla="*/ 604535 w 663112"/>
                <a:gd name="connsiteY91" fmla="*/ 58597 h 478382"/>
                <a:gd name="connsiteX92" fmla="*/ 606160 w 663112"/>
                <a:gd name="connsiteY92" fmla="*/ 60041 h 478382"/>
                <a:gd name="connsiteX93" fmla="*/ 608144 w 663112"/>
                <a:gd name="connsiteY93" fmla="*/ 61845 h 478382"/>
                <a:gd name="connsiteX94" fmla="*/ 609949 w 663112"/>
                <a:gd name="connsiteY94" fmla="*/ 63470 h 478382"/>
                <a:gd name="connsiteX95" fmla="*/ 611754 w 663112"/>
                <a:gd name="connsiteY95" fmla="*/ 65094 h 478382"/>
                <a:gd name="connsiteX96" fmla="*/ 614822 w 663112"/>
                <a:gd name="connsiteY96" fmla="*/ 68162 h 478382"/>
                <a:gd name="connsiteX97" fmla="*/ 616266 w 663112"/>
                <a:gd name="connsiteY97" fmla="*/ 69786 h 478382"/>
                <a:gd name="connsiteX98" fmla="*/ 618251 w 663112"/>
                <a:gd name="connsiteY98" fmla="*/ 71952 h 478382"/>
                <a:gd name="connsiteX99" fmla="*/ 619695 w 663112"/>
                <a:gd name="connsiteY99" fmla="*/ 73576 h 478382"/>
                <a:gd name="connsiteX100" fmla="*/ 622582 w 663112"/>
                <a:gd name="connsiteY100" fmla="*/ 77186 h 478382"/>
                <a:gd name="connsiteX101" fmla="*/ 623484 w 663112"/>
                <a:gd name="connsiteY101" fmla="*/ 78449 h 478382"/>
                <a:gd name="connsiteX102" fmla="*/ 625470 w 663112"/>
                <a:gd name="connsiteY102" fmla="*/ 81337 h 478382"/>
                <a:gd name="connsiteX103" fmla="*/ 626553 w 663112"/>
                <a:gd name="connsiteY103" fmla="*/ 82961 h 478382"/>
                <a:gd name="connsiteX104" fmla="*/ 628899 w 663112"/>
                <a:gd name="connsiteY104" fmla="*/ 86390 h 478382"/>
                <a:gd name="connsiteX105" fmla="*/ 629621 w 663112"/>
                <a:gd name="connsiteY105" fmla="*/ 87473 h 478382"/>
                <a:gd name="connsiteX106" fmla="*/ 631967 w 663112"/>
                <a:gd name="connsiteY106" fmla="*/ 91443 h 478382"/>
                <a:gd name="connsiteX107" fmla="*/ 632689 w 663112"/>
                <a:gd name="connsiteY107" fmla="*/ 92887 h 478382"/>
                <a:gd name="connsiteX108" fmla="*/ 634494 w 663112"/>
                <a:gd name="connsiteY108" fmla="*/ 96496 h 478382"/>
                <a:gd name="connsiteX109" fmla="*/ 635035 w 663112"/>
                <a:gd name="connsiteY109" fmla="*/ 97579 h 478382"/>
                <a:gd name="connsiteX110" fmla="*/ 637201 w 663112"/>
                <a:gd name="connsiteY110" fmla="*/ 102271 h 478382"/>
                <a:gd name="connsiteX111" fmla="*/ 637743 w 663112"/>
                <a:gd name="connsiteY111" fmla="*/ 103535 h 478382"/>
                <a:gd name="connsiteX112" fmla="*/ 639186 w 663112"/>
                <a:gd name="connsiteY112" fmla="*/ 107325 h 478382"/>
                <a:gd name="connsiteX113" fmla="*/ 639727 w 663112"/>
                <a:gd name="connsiteY113" fmla="*/ 108588 h 478382"/>
                <a:gd name="connsiteX114" fmla="*/ 641352 w 663112"/>
                <a:gd name="connsiteY114" fmla="*/ 113641 h 478382"/>
                <a:gd name="connsiteX115" fmla="*/ 641712 w 663112"/>
                <a:gd name="connsiteY115" fmla="*/ 114544 h 478382"/>
                <a:gd name="connsiteX116" fmla="*/ 642976 w 663112"/>
                <a:gd name="connsiteY116" fmla="*/ 118875 h 478382"/>
                <a:gd name="connsiteX117" fmla="*/ 643337 w 663112"/>
                <a:gd name="connsiteY117" fmla="*/ 120319 h 478382"/>
                <a:gd name="connsiteX118" fmla="*/ 644600 w 663112"/>
                <a:gd name="connsiteY118" fmla="*/ 125733 h 478382"/>
                <a:gd name="connsiteX119" fmla="*/ 643337 w 663112"/>
                <a:gd name="connsiteY119" fmla="*/ 211819 h 478382"/>
                <a:gd name="connsiteX120" fmla="*/ 583059 w 663112"/>
                <a:gd name="connsiteY120" fmla="*/ 344467 h 478382"/>
                <a:gd name="connsiteX121" fmla="*/ 560861 w 663112"/>
                <a:gd name="connsiteY121" fmla="*/ 436870 h 478382"/>
                <a:gd name="connsiteX122" fmla="*/ 571508 w 663112"/>
                <a:gd name="connsiteY122" fmla="*/ 462497 h 478382"/>
                <a:gd name="connsiteX123" fmla="*/ 533609 w 663112"/>
                <a:gd name="connsiteY123" fmla="*/ 457083 h 478382"/>
                <a:gd name="connsiteX124" fmla="*/ 443733 w 663112"/>
                <a:gd name="connsiteY124" fmla="*/ 405828 h 478382"/>
                <a:gd name="connsiteX125" fmla="*/ 367032 w 663112"/>
                <a:gd name="connsiteY125" fmla="*/ 315591 h 4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63112" h="478382">
                  <a:moveTo>
                    <a:pt x="571328" y="478379"/>
                  </a:moveTo>
                  <a:cubicBezTo>
                    <a:pt x="586127" y="478559"/>
                    <a:pt x="590277" y="472062"/>
                    <a:pt x="582698" y="459429"/>
                  </a:cubicBezTo>
                  <a:cubicBezTo>
                    <a:pt x="574577" y="445893"/>
                    <a:pt x="570606" y="432177"/>
                    <a:pt x="571689" y="416657"/>
                  </a:cubicBezTo>
                  <a:cubicBezTo>
                    <a:pt x="573494" y="393917"/>
                    <a:pt x="578727" y="372080"/>
                    <a:pt x="591902" y="353130"/>
                  </a:cubicBezTo>
                  <a:cubicBezTo>
                    <a:pt x="609047" y="328405"/>
                    <a:pt x="623305" y="301875"/>
                    <a:pt x="635035" y="274263"/>
                  </a:cubicBezTo>
                  <a:cubicBezTo>
                    <a:pt x="659219" y="217053"/>
                    <a:pt x="674559" y="169949"/>
                    <a:pt x="652360" y="107686"/>
                  </a:cubicBezTo>
                  <a:cubicBezTo>
                    <a:pt x="643517" y="82961"/>
                    <a:pt x="639005" y="72854"/>
                    <a:pt x="613017" y="45603"/>
                  </a:cubicBezTo>
                  <a:cubicBezTo>
                    <a:pt x="578547" y="8245"/>
                    <a:pt x="429115" y="-35430"/>
                    <a:pt x="330937" y="46686"/>
                  </a:cubicBezTo>
                  <a:cubicBezTo>
                    <a:pt x="317582" y="53544"/>
                    <a:pt x="304949" y="54807"/>
                    <a:pt x="291774" y="44159"/>
                  </a:cubicBezTo>
                  <a:cubicBezTo>
                    <a:pt x="282390" y="36579"/>
                    <a:pt x="270659" y="32789"/>
                    <a:pt x="258206" y="30443"/>
                  </a:cubicBezTo>
                  <a:cubicBezTo>
                    <a:pt x="194860" y="18351"/>
                    <a:pt x="133318" y="21961"/>
                    <a:pt x="73943" y="49212"/>
                  </a:cubicBezTo>
                  <a:cubicBezTo>
                    <a:pt x="-593" y="83322"/>
                    <a:pt x="-15753" y="182041"/>
                    <a:pt x="14928" y="231310"/>
                  </a:cubicBezTo>
                  <a:cubicBezTo>
                    <a:pt x="38028" y="268668"/>
                    <a:pt x="60948" y="306387"/>
                    <a:pt x="83688" y="344106"/>
                  </a:cubicBezTo>
                  <a:cubicBezTo>
                    <a:pt x="96863" y="365943"/>
                    <a:pt x="101916" y="389586"/>
                    <a:pt x="99389" y="414130"/>
                  </a:cubicBezTo>
                  <a:cubicBezTo>
                    <a:pt x="97584" y="432538"/>
                    <a:pt x="87658" y="447337"/>
                    <a:pt x="69070" y="454917"/>
                  </a:cubicBezTo>
                  <a:cubicBezTo>
                    <a:pt x="64919" y="456541"/>
                    <a:pt x="61851" y="461595"/>
                    <a:pt x="64919" y="466648"/>
                  </a:cubicBezTo>
                  <a:cubicBezTo>
                    <a:pt x="66904" y="470077"/>
                    <a:pt x="71055" y="470438"/>
                    <a:pt x="75025" y="469716"/>
                  </a:cubicBezTo>
                  <a:cubicBezTo>
                    <a:pt x="90727" y="466648"/>
                    <a:pt x="105886" y="461956"/>
                    <a:pt x="121587" y="458887"/>
                  </a:cubicBezTo>
                  <a:cubicBezTo>
                    <a:pt x="192333" y="444991"/>
                    <a:pt x="254055" y="413950"/>
                    <a:pt x="304046" y="360529"/>
                  </a:cubicBezTo>
                  <a:cubicBezTo>
                    <a:pt x="318123" y="345550"/>
                    <a:pt x="328771" y="328044"/>
                    <a:pt x="343209" y="308914"/>
                  </a:cubicBezTo>
                  <a:cubicBezTo>
                    <a:pt x="359452" y="333097"/>
                    <a:pt x="377860" y="352949"/>
                    <a:pt x="394103" y="374245"/>
                  </a:cubicBezTo>
                  <a:cubicBezTo>
                    <a:pt x="426408" y="416476"/>
                    <a:pt x="468999" y="444269"/>
                    <a:pt x="516825" y="465385"/>
                  </a:cubicBezTo>
                  <a:cubicBezTo>
                    <a:pt x="534150" y="472784"/>
                    <a:pt x="552197" y="478198"/>
                    <a:pt x="571328" y="478379"/>
                  </a:cubicBezTo>
                  <a:close/>
                  <a:moveTo>
                    <a:pt x="334185" y="284730"/>
                  </a:moveTo>
                  <a:cubicBezTo>
                    <a:pt x="311446" y="345370"/>
                    <a:pt x="263981" y="382547"/>
                    <a:pt x="210380" y="413769"/>
                  </a:cubicBezTo>
                  <a:cubicBezTo>
                    <a:pt x="178437" y="432358"/>
                    <a:pt x="143966" y="443186"/>
                    <a:pt x="103360" y="447518"/>
                  </a:cubicBezTo>
                  <a:cubicBezTo>
                    <a:pt x="104082" y="445533"/>
                    <a:pt x="104803" y="443547"/>
                    <a:pt x="105525" y="441562"/>
                  </a:cubicBezTo>
                  <a:cubicBezTo>
                    <a:pt x="105706" y="441201"/>
                    <a:pt x="105706" y="440840"/>
                    <a:pt x="105886" y="440660"/>
                  </a:cubicBezTo>
                  <a:cubicBezTo>
                    <a:pt x="106428" y="438674"/>
                    <a:pt x="107149" y="436870"/>
                    <a:pt x="107691" y="434885"/>
                  </a:cubicBezTo>
                  <a:cubicBezTo>
                    <a:pt x="107872" y="434523"/>
                    <a:pt x="107872" y="434163"/>
                    <a:pt x="108052" y="433802"/>
                  </a:cubicBezTo>
                  <a:cubicBezTo>
                    <a:pt x="108593" y="431816"/>
                    <a:pt x="109135" y="430012"/>
                    <a:pt x="109496" y="428026"/>
                  </a:cubicBezTo>
                  <a:cubicBezTo>
                    <a:pt x="109496" y="427846"/>
                    <a:pt x="109496" y="427666"/>
                    <a:pt x="109676" y="427666"/>
                  </a:cubicBezTo>
                  <a:cubicBezTo>
                    <a:pt x="110037" y="425861"/>
                    <a:pt x="110579" y="423876"/>
                    <a:pt x="110940" y="422071"/>
                  </a:cubicBezTo>
                  <a:cubicBezTo>
                    <a:pt x="110940" y="421890"/>
                    <a:pt x="110940" y="421710"/>
                    <a:pt x="111120" y="421529"/>
                  </a:cubicBezTo>
                  <a:cubicBezTo>
                    <a:pt x="111481" y="419725"/>
                    <a:pt x="111842" y="417740"/>
                    <a:pt x="112022" y="415935"/>
                  </a:cubicBezTo>
                  <a:cubicBezTo>
                    <a:pt x="112022" y="415574"/>
                    <a:pt x="112022" y="415393"/>
                    <a:pt x="112203" y="415032"/>
                  </a:cubicBezTo>
                  <a:cubicBezTo>
                    <a:pt x="112383" y="413228"/>
                    <a:pt x="112564" y="411243"/>
                    <a:pt x="112744" y="409438"/>
                  </a:cubicBezTo>
                  <a:cubicBezTo>
                    <a:pt x="112744" y="409257"/>
                    <a:pt x="112744" y="409077"/>
                    <a:pt x="112744" y="408896"/>
                  </a:cubicBezTo>
                  <a:cubicBezTo>
                    <a:pt x="113105" y="405106"/>
                    <a:pt x="113105" y="401136"/>
                    <a:pt x="113105" y="397346"/>
                  </a:cubicBezTo>
                  <a:cubicBezTo>
                    <a:pt x="113105" y="397165"/>
                    <a:pt x="113105" y="396985"/>
                    <a:pt x="113105" y="396805"/>
                  </a:cubicBezTo>
                  <a:cubicBezTo>
                    <a:pt x="113105" y="395000"/>
                    <a:pt x="112925" y="393015"/>
                    <a:pt x="112744" y="391210"/>
                  </a:cubicBezTo>
                  <a:cubicBezTo>
                    <a:pt x="112744" y="391029"/>
                    <a:pt x="112744" y="390849"/>
                    <a:pt x="112744" y="390668"/>
                  </a:cubicBezTo>
                  <a:cubicBezTo>
                    <a:pt x="112383" y="386879"/>
                    <a:pt x="111842" y="383088"/>
                    <a:pt x="111120" y="379299"/>
                  </a:cubicBezTo>
                  <a:cubicBezTo>
                    <a:pt x="111120" y="379299"/>
                    <a:pt x="111120" y="379118"/>
                    <a:pt x="111120" y="379118"/>
                  </a:cubicBezTo>
                  <a:cubicBezTo>
                    <a:pt x="110759" y="377313"/>
                    <a:pt x="110398" y="375328"/>
                    <a:pt x="109857" y="373523"/>
                  </a:cubicBezTo>
                  <a:cubicBezTo>
                    <a:pt x="109857" y="373343"/>
                    <a:pt x="109857" y="373343"/>
                    <a:pt x="109857" y="373162"/>
                  </a:cubicBezTo>
                  <a:cubicBezTo>
                    <a:pt x="108413" y="367387"/>
                    <a:pt x="106428" y="361793"/>
                    <a:pt x="104082" y="356198"/>
                  </a:cubicBezTo>
                  <a:cubicBezTo>
                    <a:pt x="104082" y="356198"/>
                    <a:pt x="104082" y="356017"/>
                    <a:pt x="104082" y="356017"/>
                  </a:cubicBezTo>
                  <a:cubicBezTo>
                    <a:pt x="103360" y="354213"/>
                    <a:pt x="102457" y="352228"/>
                    <a:pt x="101555" y="350423"/>
                  </a:cubicBezTo>
                  <a:cubicBezTo>
                    <a:pt x="99028" y="345189"/>
                    <a:pt x="96141" y="339955"/>
                    <a:pt x="92712" y="334722"/>
                  </a:cubicBezTo>
                  <a:cubicBezTo>
                    <a:pt x="76108" y="308733"/>
                    <a:pt x="62392" y="280940"/>
                    <a:pt x="44164" y="255674"/>
                  </a:cubicBezTo>
                  <a:cubicBezTo>
                    <a:pt x="13484" y="213082"/>
                    <a:pt x="10416" y="167422"/>
                    <a:pt x="29185" y="119416"/>
                  </a:cubicBezTo>
                  <a:cubicBezTo>
                    <a:pt x="38028" y="96496"/>
                    <a:pt x="54090" y="78810"/>
                    <a:pt x="75386" y="68162"/>
                  </a:cubicBezTo>
                  <a:cubicBezTo>
                    <a:pt x="134762" y="38384"/>
                    <a:pt x="197386" y="32609"/>
                    <a:pt x="261274" y="50656"/>
                  </a:cubicBezTo>
                  <a:cubicBezTo>
                    <a:pt x="269215" y="52822"/>
                    <a:pt x="276434" y="55890"/>
                    <a:pt x="282931" y="59319"/>
                  </a:cubicBezTo>
                  <a:lnTo>
                    <a:pt x="282931" y="59319"/>
                  </a:lnTo>
                  <a:cubicBezTo>
                    <a:pt x="294481" y="65635"/>
                    <a:pt x="304227" y="73576"/>
                    <a:pt x="312529" y="83141"/>
                  </a:cubicBezTo>
                  <a:cubicBezTo>
                    <a:pt x="312529" y="83141"/>
                    <a:pt x="312529" y="83141"/>
                    <a:pt x="312709" y="83322"/>
                  </a:cubicBezTo>
                  <a:cubicBezTo>
                    <a:pt x="316860" y="88014"/>
                    <a:pt x="320469" y="93067"/>
                    <a:pt x="323899" y="98301"/>
                  </a:cubicBezTo>
                  <a:cubicBezTo>
                    <a:pt x="323899" y="98482"/>
                    <a:pt x="324079" y="98482"/>
                    <a:pt x="324079" y="98662"/>
                  </a:cubicBezTo>
                  <a:cubicBezTo>
                    <a:pt x="326245" y="102091"/>
                    <a:pt x="328410" y="105700"/>
                    <a:pt x="330395" y="109310"/>
                  </a:cubicBezTo>
                  <a:cubicBezTo>
                    <a:pt x="330395" y="109490"/>
                    <a:pt x="330576" y="109490"/>
                    <a:pt x="330576" y="109671"/>
                  </a:cubicBezTo>
                  <a:cubicBezTo>
                    <a:pt x="331478" y="111476"/>
                    <a:pt x="332381" y="113280"/>
                    <a:pt x="333283" y="115085"/>
                  </a:cubicBezTo>
                  <a:cubicBezTo>
                    <a:pt x="333464" y="115266"/>
                    <a:pt x="333464" y="115627"/>
                    <a:pt x="333644" y="115807"/>
                  </a:cubicBezTo>
                  <a:cubicBezTo>
                    <a:pt x="334546" y="117612"/>
                    <a:pt x="335449" y="119416"/>
                    <a:pt x="336351" y="121221"/>
                  </a:cubicBezTo>
                  <a:cubicBezTo>
                    <a:pt x="336351" y="121221"/>
                    <a:pt x="336351" y="121221"/>
                    <a:pt x="336351" y="121221"/>
                  </a:cubicBezTo>
                  <a:cubicBezTo>
                    <a:pt x="337253" y="123026"/>
                    <a:pt x="337976" y="124831"/>
                    <a:pt x="338878" y="126816"/>
                  </a:cubicBezTo>
                  <a:cubicBezTo>
                    <a:pt x="339058" y="127177"/>
                    <a:pt x="339058" y="127357"/>
                    <a:pt x="339239" y="127718"/>
                  </a:cubicBezTo>
                  <a:cubicBezTo>
                    <a:pt x="339961" y="129523"/>
                    <a:pt x="340683" y="131328"/>
                    <a:pt x="341585" y="133132"/>
                  </a:cubicBezTo>
                  <a:cubicBezTo>
                    <a:pt x="341765" y="133493"/>
                    <a:pt x="341946" y="133854"/>
                    <a:pt x="341946" y="134215"/>
                  </a:cubicBezTo>
                  <a:cubicBezTo>
                    <a:pt x="342668" y="136020"/>
                    <a:pt x="343390" y="138005"/>
                    <a:pt x="344112" y="139810"/>
                  </a:cubicBezTo>
                  <a:cubicBezTo>
                    <a:pt x="362881" y="189440"/>
                    <a:pt x="352052" y="237446"/>
                    <a:pt x="334185" y="284730"/>
                  </a:cubicBezTo>
                  <a:close/>
                  <a:moveTo>
                    <a:pt x="367032" y="315591"/>
                  </a:moveTo>
                  <a:cubicBezTo>
                    <a:pt x="366310" y="314508"/>
                    <a:pt x="365588" y="313426"/>
                    <a:pt x="365047" y="312343"/>
                  </a:cubicBezTo>
                  <a:cubicBezTo>
                    <a:pt x="365047" y="312343"/>
                    <a:pt x="364866" y="312162"/>
                    <a:pt x="364866" y="312162"/>
                  </a:cubicBezTo>
                  <a:cubicBezTo>
                    <a:pt x="355662" y="297003"/>
                    <a:pt x="351872" y="281843"/>
                    <a:pt x="356023" y="262893"/>
                  </a:cubicBezTo>
                  <a:cubicBezTo>
                    <a:pt x="363603" y="228242"/>
                    <a:pt x="371724" y="193411"/>
                    <a:pt x="363603" y="157135"/>
                  </a:cubicBezTo>
                  <a:cubicBezTo>
                    <a:pt x="357466" y="129342"/>
                    <a:pt x="350247" y="102452"/>
                    <a:pt x="331298" y="80615"/>
                  </a:cubicBezTo>
                  <a:cubicBezTo>
                    <a:pt x="323176" y="71410"/>
                    <a:pt x="325342" y="66357"/>
                    <a:pt x="335268" y="61665"/>
                  </a:cubicBezTo>
                  <a:cubicBezTo>
                    <a:pt x="375514" y="14381"/>
                    <a:pt x="483437" y="-238"/>
                    <a:pt x="560861" y="31887"/>
                  </a:cubicBezTo>
                  <a:lnTo>
                    <a:pt x="560861" y="31887"/>
                  </a:lnTo>
                  <a:cubicBezTo>
                    <a:pt x="565914" y="34052"/>
                    <a:pt x="570967" y="36399"/>
                    <a:pt x="575840" y="38925"/>
                  </a:cubicBezTo>
                  <a:cubicBezTo>
                    <a:pt x="576020" y="39106"/>
                    <a:pt x="576201" y="39106"/>
                    <a:pt x="576382" y="39286"/>
                  </a:cubicBezTo>
                  <a:cubicBezTo>
                    <a:pt x="579810" y="41091"/>
                    <a:pt x="583059" y="42896"/>
                    <a:pt x="586308" y="44881"/>
                  </a:cubicBezTo>
                  <a:cubicBezTo>
                    <a:pt x="586668" y="45061"/>
                    <a:pt x="587029" y="45242"/>
                    <a:pt x="587210" y="45422"/>
                  </a:cubicBezTo>
                  <a:cubicBezTo>
                    <a:pt x="588292" y="45964"/>
                    <a:pt x="589194" y="46686"/>
                    <a:pt x="590097" y="47408"/>
                  </a:cubicBezTo>
                  <a:cubicBezTo>
                    <a:pt x="590097" y="47408"/>
                    <a:pt x="590277" y="47588"/>
                    <a:pt x="590277" y="47588"/>
                  </a:cubicBezTo>
                  <a:cubicBezTo>
                    <a:pt x="592263" y="48851"/>
                    <a:pt x="594068" y="50115"/>
                    <a:pt x="595872" y="51558"/>
                  </a:cubicBezTo>
                  <a:cubicBezTo>
                    <a:pt x="596234" y="51919"/>
                    <a:pt x="596775" y="52280"/>
                    <a:pt x="597136" y="52461"/>
                  </a:cubicBezTo>
                  <a:cubicBezTo>
                    <a:pt x="598038" y="53002"/>
                    <a:pt x="598760" y="53724"/>
                    <a:pt x="599482" y="54265"/>
                  </a:cubicBezTo>
                  <a:cubicBezTo>
                    <a:pt x="600023" y="54626"/>
                    <a:pt x="600384" y="54987"/>
                    <a:pt x="600925" y="55529"/>
                  </a:cubicBezTo>
                  <a:cubicBezTo>
                    <a:pt x="602189" y="56612"/>
                    <a:pt x="603453" y="57514"/>
                    <a:pt x="604535" y="58597"/>
                  </a:cubicBezTo>
                  <a:cubicBezTo>
                    <a:pt x="605077" y="59138"/>
                    <a:pt x="605618" y="59499"/>
                    <a:pt x="606160" y="60041"/>
                  </a:cubicBezTo>
                  <a:cubicBezTo>
                    <a:pt x="606881" y="60582"/>
                    <a:pt x="607422" y="61304"/>
                    <a:pt x="608144" y="61845"/>
                  </a:cubicBezTo>
                  <a:cubicBezTo>
                    <a:pt x="608686" y="62387"/>
                    <a:pt x="609408" y="62928"/>
                    <a:pt x="609949" y="63470"/>
                  </a:cubicBezTo>
                  <a:cubicBezTo>
                    <a:pt x="610491" y="64011"/>
                    <a:pt x="611032" y="64552"/>
                    <a:pt x="611754" y="65094"/>
                  </a:cubicBezTo>
                  <a:cubicBezTo>
                    <a:pt x="612837" y="66177"/>
                    <a:pt x="613739" y="67079"/>
                    <a:pt x="614822" y="68162"/>
                  </a:cubicBezTo>
                  <a:cubicBezTo>
                    <a:pt x="615363" y="68703"/>
                    <a:pt x="615905" y="69245"/>
                    <a:pt x="616266" y="69786"/>
                  </a:cubicBezTo>
                  <a:cubicBezTo>
                    <a:pt x="616988" y="70508"/>
                    <a:pt x="617529" y="71230"/>
                    <a:pt x="618251" y="71952"/>
                  </a:cubicBezTo>
                  <a:cubicBezTo>
                    <a:pt x="618793" y="72493"/>
                    <a:pt x="619153" y="73035"/>
                    <a:pt x="619695" y="73576"/>
                  </a:cubicBezTo>
                  <a:cubicBezTo>
                    <a:pt x="620598" y="74659"/>
                    <a:pt x="621680" y="75922"/>
                    <a:pt x="622582" y="77186"/>
                  </a:cubicBezTo>
                  <a:cubicBezTo>
                    <a:pt x="622943" y="77547"/>
                    <a:pt x="623305" y="78088"/>
                    <a:pt x="623484" y="78449"/>
                  </a:cubicBezTo>
                  <a:cubicBezTo>
                    <a:pt x="624207" y="79351"/>
                    <a:pt x="624929" y="80254"/>
                    <a:pt x="625470" y="81337"/>
                  </a:cubicBezTo>
                  <a:cubicBezTo>
                    <a:pt x="625831" y="81878"/>
                    <a:pt x="626192" y="82419"/>
                    <a:pt x="626553" y="82961"/>
                  </a:cubicBezTo>
                  <a:cubicBezTo>
                    <a:pt x="627275" y="84044"/>
                    <a:pt x="627996" y="85307"/>
                    <a:pt x="628899" y="86390"/>
                  </a:cubicBezTo>
                  <a:cubicBezTo>
                    <a:pt x="629079" y="86751"/>
                    <a:pt x="629260" y="87112"/>
                    <a:pt x="629621" y="87473"/>
                  </a:cubicBezTo>
                  <a:cubicBezTo>
                    <a:pt x="630343" y="88736"/>
                    <a:pt x="631245" y="89999"/>
                    <a:pt x="631967" y="91443"/>
                  </a:cubicBezTo>
                  <a:cubicBezTo>
                    <a:pt x="632148" y="91985"/>
                    <a:pt x="632508" y="92345"/>
                    <a:pt x="632689" y="92887"/>
                  </a:cubicBezTo>
                  <a:cubicBezTo>
                    <a:pt x="633231" y="93970"/>
                    <a:pt x="633952" y="95233"/>
                    <a:pt x="634494" y="96496"/>
                  </a:cubicBezTo>
                  <a:cubicBezTo>
                    <a:pt x="634674" y="96857"/>
                    <a:pt x="634855" y="97218"/>
                    <a:pt x="635035" y="97579"/>
                  </a:cubicBezTo>
                  <a:cubicBezTo>
                    <a:pt x="635757" y="99023"/>
                    <a:pt x="636479" y="100647"/>
                    <a:pt x="637201" y="102271"/>
                  </a:cubicBezTo>
                  <a:cubicBezTo>
                    <a:pt x="637381" y="102633"/>
                    <a:pt x="637562" y="103174"/>
                    <a:pt x="637743" y="103535"/>
                  </a:cubicBezTo>
                  <a:cubicBezTo>
                    <a:pt x="638284" y="104798"/>
                    <a:pt x="638825" y="106061"/>
                    <a:pt x="639186" y="107325"/>
                  </a:cubicBezTo>
                  <a:cubicBezTo>
                    <a:pt x="639367" y="107686"/>
                    <a:pt x="639547" y="108227"/>
                    <a:pt x="639727" y="108588"/>
                  </a:cubicBezTo>
                  <a:cubicBezTo>
                    <a:pt x="640269" y="110212"/>
                    <a:pt x="640810" y="111837"/>
                    <a:pt x="641352" y="113641"/>
                  </a:cubicBezTo>
                  <a:cubicBezTo>
                    <a:pt x="641532" y="114002"/>
                    <a:pt x="641532" y="114363"/>
                    <a:pt x="641712" y="114544"/>
                  </a:cubicBezTo>
                  <a:cubicBezTo>
                    <a:pt x="642074" y="115987"/>
                    <a:pt x="642615" y="117431"/>
                    <a:pt x="642976" y="118875"/>
                  </a:cubicBezTo>
                  <a:cubicBezTo>
                    <a:pt x="643157" y="119416"/>
                    <a:pt x="643157" y="119778"/>
                    <a:pt x="643337" y="120319"/>
                  </a:cubicBezTo>
                  <a:cubicBezTo>
                    <a:pt x="643698" y="122124"/>
                    <a:pt x="644239" y="123928"/>
                    <a:pt x="644600" y="125733"/>
                  </a:cubicBezTo>
                  <a:cubicBezTo>
                    <a:pt x="650917" y="154609"/>
                    <a:pt x="650736" y="182943"/>
                    <a:pt x="643337" y="211819"/>
                  </a:cubicBezTo>
                  <a:cubicBezTo>
                    <a:pt x="631065" y="259645"/>
                    <a:pt x="609769" y="303680"/>
                    <a:pt x="583059" y="344467"/>
                  </a:cubicBezTo>
                  <a:cubicBezTo>
                    <a:pt x="561041" y="378216"/>
                    <a:pt x="556890" y="398609"/>
                    <a:pt x="560861" y="436870"/>
                  </a:cubicBezTo>
                  <a:cubicBezTo>
                    <a:pt x="562846" y="451668"/>
                    <a:pt x="572049" y="460512"/>
                    <a:pt x="571508" y="462497"/>
                  </a:cubicBezTo>
                  <a:cubicBezTo>
                    <a:pt x="563568" y="466467"/>
                    <a:pt x="541189" y="460873"/>
                    <a:pt x="533609" y="457083"/>
                  </a:cubicBezTo>
                  <a:cubicBezTo>
                    <a:pt x="502567" y="441923"/>
                    <a:pt x="469360" y="430012"/>
                    <a:pt x="443733" y="405828"/>
                  </a:cubicBezTo>
                  <a:cubicBezTo>
                    <a:pt x="414496" y="378577"/>
                    <a:pt x="388869" y="348618"/>
                    <a:pt x="367032" y="315591"/>
                  </a:cubicBezTo>
                  <a:close/>
                </a:path>
              </a:pathLst>
            </a:custGeom>
            <a:solidFill>
              <a:srgbClr val="000000"/>
            </a:solidFill>
            <a:ln w="1804" cap="flat">
              <a:noFill/>
              <a:prstDash val="solid"/>
              <a:miter/>
            </a:ln>
          </p:spPr>
          <p:txBody>
            <a:bodyPr rtlCol="0" anchor="ctr"/>
            <a:lstStyle/>
            <a:p>
              <a:endParaRPr lang="en-US"/>
            </a:p>
          </p:txBody>
        </p:sp>
        <p:sp>
          <p:nvSpPr>
            <p:cNvPr id="150" name="Freeform 1015">
              <a:extLst>
                <a:ext uri="{FF2B5EF4-FFF2-40B4-BE49-F238E27FC236}">
                  <a16:creationId xmlns:a16="http://schemas.microsoft.com/office/drawing/2014/main" id="{DAFBBBCD-BABE-972E-23AE-CB05D66D8577}"/>
                </a:ext>
              </a:extLst>
            </p:cNvPr>
            <p:cNvSpPr/>
            <p:nvPr/>
          </p:nvSpPr>
          <p:spPr>
            <a:xfrm>
              <a:off x="8321314" y="2891487"/>
              <a:ext cx="176482" cy="24551"/>
            </a:xfrm>
            <a:custGeom>
              <a:avLst/>
              <a:gdLst>
                <a:gd name="connsiteX0" fmla="*/ 168669 w 176482"/>
                <a:gd name="connsiteY0" fmla="*/ 9266 h 24551"/>
                <a:gd name="connsiteX1" fmla="*/ 110917 w 176482"/>
                <a:gd name="connsiteY1" fmla="*/ 1145 h 24551"/>
                <a:gd name="connsiteX2" fmla="*/ 15627 w 176482"/>
                <a:gd name="connsiteY2" fmla="*/ 3491 h 24551"/>
                <a:gd name="connsiteX3" fmla="*/ 106 w 176482"/>
                <a:gd name="connsiteY3" fmla="*/ 8905 h 24551"/>
                <a:gd name="connsiteX4" fmla="*/ 12739 w 176482"/>
                <a:gd name="connsiteY4" fmla="*/ 21358 h 24551"/>
                <a:gd name="connsiteX5" fmla="*/ 37825 w 176482"/>
                <a:gd name="connsiteY5" fmla="*/ 24246 h 24551"/>
                <a:gd name="connsiteX6" fmla="*/ 166864 w 176482"/>
                <a:gd name="connsiteY6" fmla="*/ 23343 h 24551"/>
                <a:gd name="connsiteX7" fmla="*/ 176068 w 176482"/>
                <a:gd name="connsiteY7" fmla="*/ 19012 h 24551"/>
                <a:gd name="connsiteX8" fmla="*/ 168669 w 176482"/>
                <a:gd name="connsiteY8" fmla="*/ 9266 h 2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82" h="24551">
                  <a:moveTo>
                    <a:pt x="168669" y="9266"/>
                  </a:moveTo>
                  <a:cubicBezTo>
                    <a:pt x="150260" y="784"/>
                    <a:pt x="130769" y="-1743"/>
                    <a:pt x="110917" y="1145"/>
                  </a:cubicBezTo>
                  <a:cubicBezTo>
                    <a:pt x="79153" y="5837"/>
                    <a:pt x="47571" y="5657"/>
                    <a:pt x="15627" y="3491"/>
                  </a:cubicBezTo>
                  <a:cubicBezTo>
                    <a:pt x="9491" y="2950"/>
                    <a:pt x="1550" y="-1382"/>
                    <a:pt x="106" y="8905"/>
                  </a:cubicBezTo>
                  <a:cubicBezTo>
                    <a:pt x="-977" y="17207"/>
                    <a:pt x="6423" y="19914"/>
                    <a:pt x="12739" y="21358"/>
                  </a:cubicBezTo>
                  <a:cubicBezTo>
                    <a:pt x="20861" y="23163"/>
                    <a:pt x="29343" y="23885"/>
                    <a:pt x="37825" y="24246"/>
                  </a:cubicBezTo>
                  <a:cubicBezTo>
                    <a:pt x="80778" y="26411"/>
                    <a:pt x="123731" y="16124"/>
                    <a:pt x="166864" y="23343"/>
                  </a:cubicBezTo>
                  <a:cubicBezTo>
                    <a:pt x="170473" y="23885"/>
                    <a:pt x="174805" y="23343"/>
                    <a:pt x="176068" y="19012"/>
                  </a:cubicBezTo>
                  <a:cubicBezTo>
                    <a:pt x="178053" y="12695"/>
                    <a:pt x="172459" y="11071"/>
                    <a:pt x="168669" y="9266"/>
                  </a:cubicBezTo>
                  <a:close/>
                </a:path>
              </a:pathLst>
            </a:custGeom>
            <a:solidFill>
              <a:srgbClr val="000000"/>
            </a:solidFill>
            <a:ln w="1804" cap="flat">
              <a:noFill/>
              <a:prstDash val="solid"/>
              <a:miter/>
            </a:ln>
          </p:spPr>
          <p:txBody>
            <a:bodyPr rtlCol="0" anchor="ctr"/>
            <a:lstStyle/>
            <a:p>
              <a:endParaRPr lang="en-US"/>
            </a:p>
          </p:txBody>
        </p:sp>
        <p:sp>
          <p:nvSpPr>
            <p:cNvPr id="151" name="Freeform 1016">
              <a:extLst>
                <a:ext uri="{FF2B5EF4-FFF2-40B4-BE49-F238E27FC236}">
                  <a16:creationId xmlns:a16="http://schemas.microsoft.com/office/drawing/2014/main" id="{CFB27130-F2BD-E616-A219-80FD73C69E52}"/>
                </a:ext>
              </a:extLst>
            </p:cNvPr>
            <p:cNvSpPr/>
            <p:nvPr/>
          </p:nvSpPr>
          <p:spPr>
            <a:xfrm>
              <a:off x="8797922" y="2884362"/>
              <a:ext cx="169773" cy="23703"/>
            </a:xfrm>
            <a:custGeom>
              <a:avLst/>
              <a:gdLst>
                <a:gd name="connsiteX0" fmla="*/ 161291 w 169773"/>
                <a:gd name="connsiteY0" fmla="*/ 8812 h 23703"/>
                <a:gd name="connsiteX1" fmla="*/ 111300 w 169773"/>
                <a:gd name="connsiteY1" fmla="*/ 4300 h 23703"/>
                <a:gd name="connsiteX2" fmla="*/ 13303 w 169773"/>
                <a:gd name="connsiteY2" fmla="*/ 149 h 23703"/>
                <a:gd name="connsiteX3" fmla="*/ 128 w 169773"/>
                <a:gd name="connsiteY3" fmla="*/ 7729 h 23703"/>
                <a:gd name="connsiteX4" fmla="*/ 10777 w 169773"/>
                <a:gd name="connsiteY4" fmla="*/ 18196 h 23703"/>
                <a:gd name="connsiteX5" fmla="*/ 52827 w 169773"/>
                <a:gd name="connsiteY5" fmla="*/ 20362 h 23703"/>
                <a:gd name="connsiteX6" fmla="*/ 169774 w 169773"/>
                <a:gd name="connsiteY6" fmla="*/ 18196 h 23703"/>
                <a:gd name="connsiteX7" fmla="*/ 161291 w 169773"/>
                <a:gd name="connsiteY7" fmla="*/ 8812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73" h="23703">
                  <a:moveTo>
                    <a:pt x="161291" y="8812"/>
                  </a:moveTo>
                  <a:cubicBezTo>
                    <a:pt x="145049" y="2675"/>
                    <a:pt x="127904" y="5563"/>
                    <a:pt x="111300" y="4300"/>
                  </a:cubicBezTo>
                  <a:cubicBezTo>
                    <a:pt x="78634" y="1773"/>
                    <a:pt x="45788" y="4841"/>
                    <a:pt x="13303" y="149"/>
                  </a:cubicBezTo>
                  <a:cubicBezTo>
                    <a:pt x="7708" y="-573"/>
                    <a:pt x="1211" y="1232"/>
                    <a:pt x="128" y="7729"/>
                  </a:cubicBezTo>
                  <a:cubicBezTo>
                    <a:pt x="-954" y="14587"/>
                    <a:pt x="5001" y="17655"/>
                    <a:pt x="10777" y="18196"/>
                  </a:cubicBezTo>
                  <a:cubicBezTo>
                    <a:pt x="24673" y="19460"/>
                    <a:pt x="38750" y="20542"/>
                    <a:pt x="52827" y="20362"/>
                  </a:cubicBezTo>
                  <a:cubicBezTo>
                    <a:pt x="91809" y="20001"/>
                    <a:pt x="130792" y="29386"/>
                    <a:pt x="169774" y="18196"/>
                  </a:cubicBezTo>
                  <a:cubicBezTo>
                    <a:pt x="168510" y="11158"/>
                    <a:pt x="164720" y="10075"/>
                    <a:pt x="161291" y="8812"/>
                  </a:cubicBezTo>
                  <a:close/>
                </a:path>
              </a:pathLst>
            </a:custGeom>
            <a:solidFill>
              <a:srgbClr val="000000"/>
            </a:solidFill>
            <a:ln w="1804" cap="flat">
              <a:noFill/>
              <a:prstDash val="solid"/>
              <a:miter/>
            </a:ln>
          </p:spPr>
          <p:txBody>
            <a:bodyPr rtlCol="0" anchor="ctr"/>
            <a:lstStyle/>
            <a:p>
              <a:endParaRPr lang="en-US"/>
            </a:p>
          </p:txBody>
        </p:sp>
        <p:sp>
          <p:nvSpPr>
            <p:cNvPr id="152" name="Freeform 1017">
              <a:extLst>
                <a:ext uri="{FF2B5EF4-FFF2-40B4-BE49-F238E27FC236}">
                  <a16:creationId xmlns:a16="http://schemas.microsoft.com/office/drawing/2014/main" id="{106ACFFF-9620-839F-ECA6-BDDEF85BE24F}"/>
                </a:ext>
              </a:extLst>
            </p:cNvPr>
            <p:cNvSpPr/>
            <p:nvPr/>
          </p:nvSpPr>
          <p:spPr>
            <a:xfrm>
              <a:off x="9599514" y="2892991"/>
              <a:ext cx="178148" cy="17379"/>
            </a:xfrm>
            <a:custGeom>
              <a:avLst/>
              <a:gdLst>
                <a:gd name="connsiteX0" fmla="*/ 165335 w 178148"/>
                <a:gd name="connsiteY0" fmla="*/ 183 h 17379"/>
                <a:gd name="connsiteX1" fmla="*/ 154146 w 178148"/>
                <a:gd name="connsiteY1" fmla="*/ 1085 h 17379"/>
                <a:gd name="connsiteX2" fmla="*/ 70045 w 178148"/>
                <a:gd name="connsiteY2" fmla="*/ 2168 h 17379"/>
                <a:gd name="connsiteX3" fmla="*/ 16805 w 178148"/>
                <a:gd name="connsiteY3" fmla="*/ 724 h 17379"/>
                <a:gd name="connsiteX4" fmla="*/ 21 w 178148"/>
                <a:gd name="connsiteY4" fmla="*/ 10831 h 17379"/>
                <a:gd name="connsiteX5" fmla="*/ 16083 w 178148"/>
                <a:gd name="connsiteY5" fmla="*/ 16967 h 17379"/>
                <a:gd name="connsiteX6" fmla="*/ 83580 w 178148"/>
                <a:gd name="connsiteY6" fmla="*/ 17147 h 17379"/>
                <a:gd name="connsiteX7" fmla="*/ 83580 w 178148"/>
                <a:gd name="connsiteY7" fmla="*/ 16786 h 17379"/>
                <a:gd name="connsiteX8" fmla="*/ 142775 w 178148"/>
                <a:gd name="connsiteY8" fmla="*/ 16786 h 17379"/>
                <a:gd name="connsiteX9" fmla="*/ 165335 w 178148"/>
                <a:gd name="connsiteY9" fmla="*/ 15884 h 17379"/>
                <a:gd name="connsiteX10" fmla="*/ 178148 w 178148"/>
                <a:gd name="connsiteY10" fmla="*/ 7582 h 17379"/>
                <a:gd name="connsiteX11" fmla="*/ 165335 w 178148"/>
                <a:gd name="connsiteY11" fmla="*/ 183 h 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8" h="17379">
                  <a:moveTo>
                    <a:pt x="165335" y="183"/>
                  </a:moveTo>
                  <a:cubicBezTo>
                    <a:pt x="161544" y="363"/>
                    <a:pt x="157935" y="1085"/>
                    <a:pt x="154146" y="1085"/>
                  </a:cubicBezTo>
                  <a:cubicBezTo>
                    <a:pt x="126172" y="1085"/>
                    <a:pt x="98199" y="4153"/>
                    <a:pt x="70045" y="2168"/>
                  </a:cubicBezTo>
                  <a:cubicBezTo>
                    <a:pt x="52539" y="904"/>
                    <a:pt x="34491" y="-1081"/>
                    <a:pt x="16805" y="724"/>
                  </a:cubicBezTo>
                  <a:cubicBezTo>
                    <a:pt x="9767" y="1446"/>
                    <a:pt x="-521" y="544"/>
                    <a:pt x="21" y="10831"/>
                  </a:cubicBezTo>
                  <a:cubicBezTo>
                    <a:pt x="562" y="20035"/>
                    <a:pt x="10127" y="16786"/>
                    <a:pt x="16083" y="16967"/>
                  </a:cubicBezTo>
                  <a:cubicBezTo>
                    <a:pt x="38643" y="17508"/>
                    <a:pt x="61202" y="17147"/>
                    <a:pt x="83580" y="17147"/>
                  </a:cubicBezTo>
                  <a:cubicBezTo>
                    <a:pt x="83580" y="16967"/>
                    <a:pt x="83580" y="16967"/>
                    <a:pt x="83580" y="16786"/>
                  </a:cubicBezTo>
                  <a:cubicBezTo>
                    <a:pt x="103252" y="16786"/>
                    <a:pt x="123104" y="16786"/>
                    <a:pt x="142775" y="16786"/>
                  </a:cubicBezTo>
                  <a:cubicBezTo>
                    <a:pt x="150356" y="16786"/>
                    <a:pt x="157755" y="16425"/>
                    <a:pt x="165335" y="15884"/>
                  </a:cubicBezTo>
                  <a:cubicBezTo>
                    <a:pt x="171110" y="15523"/>
                    <a:pt x="177968" y="14079"/>
                    <a:pt x="178148" y="7582"/>
                  </a:cubicBezTo>
                  <a:cubicBezTo>
                    <a:pt x="177968" y="544"/>
                    <a:pt x="171110" y="2"/>
                    <a:pt x="165335" y="183"/>
                  </a:cubicBezTo>
                  <a:close/>
                </a:path>
              </a:pathLst>
            </a:custGeom>
            <a:solidFill>
              <a:srgbClr val="000000"/>
            </a:solidFill>
            <a:ln w="1804" cap="flat">
              <a:noFill/>
              <a:prstDash val="solid"/>
              <a:miter/>
            </a:ln>
          </p:spPr>
          <p:txBody>
            <a:bodyPr rtlCol="0" anchor="ctr"/>
            <a:lstStyle/>
            <a:p>
              <a:endParaRPr lang="en-US"/>
            </a:p>
          </p:txBody>
        </p:sp>
        <p:sp>
          <p:nvSpPr>
            <p:cNvPr id="153" name="Freeform 1018">
              <a:extLst>
                <a:ext uri="{FF2B5EF4-FFF2-40B4-BE49-F238E27FC236}">
                  <a16:creationId xmlns:a16="http://schemas.microsoft.com/office/drawing/2014/main" id="{38F6FACA-D147-FD36-BACB-C289969FAEE8}"/>
                </a:ext>
              </a:extLst>
            </p:cNvPr>
            <p:cNvSpPr/>
            <p:nvPr/>
          </p:nvSpPr>
          <p:spPr>
            <a:xfrm>
              <a:off x="9445636" y="1812690"/>
              <a:ext cx="63642" cy="157181"/>
            </a:xfrm>
            <a:custGeom>
              <a:avLst/>
              <a:gdLst>
                <a:gd name="connsiteX0" fmla="*/ 41825 w 63642"/>
                <a:gd name="connsiteY0" fmla="*/ 157179 h 157181"/>
                <a:gd name="connsiteX1" fmla="*/ 60775 w 63642"/>
                <a:gd name="connsiteY1" fmla="*/ 83185 h 157181"/>
                <a:gd name="connsiteX2" fmla="*/ 11324 w 63642"/>
                <a:gd name="connsiteY2" fmla="*/ 528 h 157181"/>
                <a:gd name="connsiteX3" fmla="*/ 3745 w 63642"/>
                <a:gd name="connsiteY3" fmla="*/ 1431 h 157181"/>
                <a:gd name="connsiteX4" fmla="*/ 857 w 63642"/>
                <a:gd name="connsiteY4" fmla="*/ 11176 h 157181"/>
                <a:gd name="connsiteX5" fmla="*/ 13671 w 63642"/>
                <a:gd name="connsiteY5" fmla="*/ 29404 h 157181"/>
                <a:gd name="connsiteX6" fmla="*/ 44171 w 63642"/>
                <a:gd name="connsiteY6" fmla="*/ 142742 h 157181"/>
                <a:gd name="connsiteX7" fmla="*/ 41825 w 63642"/>
                <a:gd name="connsiteY7" fmla="*/ 157179 h 1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42" h="157181">
                  <a:moveTo>
                    <a:pt x="41825" y="157179"/>
                  </a:moveTo>
                  <a:cubicBezTo>
                    <a:pt x="67091" y="137688"/>
                    <a:pt x="65647" y="108812"/>
                    <a:pt x="60775" y="83185"/>
                  </a:cubicBezTo>
                  <a:cubicBezTo>
                    <a:pt x="54638" y="50880"/>
                    <a:pt x="35509" y="23448"/>
                    <a:pt x="11324" y="528"/>
                  </a:cubicBezTo>
                  <a:cubicBezTo>
                    <a:pt x="10062" y="-555"/>
                    <a:pt x="5910" y="167"/>
                    <a:pt x="3745" y="1431"/>
                  </a:cubicBezTo>
                  <a:cubicBezTo>
                    <a:pt x="136" y="3596"/>
                    <a:pt x="-947" y="8108"/>
                    <a:pt x="857" y="11176"/>
                  </a:cubicBezTo>
                  <a:cubicBezTo>
                    <a:pt x="4467" y="17673"/>
                    <a:pt x="8798" y="23809"/>
                    <a:pt x="13671" y="29404"/>
                  </a:cubicBezTo>
                  <a:cubicBezTo>
                    <a:pt x="42907" y="62070"/>
                    <a:pt x="55902" y="98886"/>
                    <a:pt x="44171" y="142742"/>
                  </a:cubicBezTo>
                  <a:cubicBezTo>
                    <a:pt x="42728" y="147434"/>
                    <a:pt x="41464" y="157360"/>
                    <a:pt x="41825" y="157179"/>
                  </a:cubicBezTo>
                  <a:close/>
                </a:path>
              </a:pathLst>
            </a:custGeom>
            <a:solidFill>
              <a:srgbClr val="000000"/>
            </a:solidFill>
            <a:ln w="1804" cap="flat">
              <a:noFill/>
              <a:prstDash val="solid"/>
              <a:miter/>
            </a:ln>
          </p:spPr>
          <p:txBody>
            <a:bodyPr rtlCol="0" anchor="ctr"/>
            <a:lstStyle/>
            <a:p>
              <a:endParaRPr lang="en-US"/>
            </a:p>
          </p:txBody>
        </p:sp>
        <p:sp>
          <p:nvSpPr>
            <p:cNvPr id="154" name="Freeform 1019">
              <a:extLst>
                <a:ext uri="{FF2B5EF4-FFF2-40B4-BE49-F238E27FC236}">
                  <a16:creationId xmlns:a16="http://schemas.microsoft.com/office/drawing/2014/main" id="{8F4D9705-E316-8720-661D-27009083BC69}"/>
                </a:ext>
              </a:extLst>
            </p:cNvPr>
            <p:cNvSpPr/>
            <p:nvPr/>
          </p:nvSpPr>
          <p:spPr>
            <a:xfrm>
              <a:off x="8413314" y="2403020"/>
              <a:ext cx="41658" cy="158001"/>
            </a:xfrm>
            <a:custGeom>
              <a:avLst/>
              <a:gdLst>
                <a:gd name="connsiteX0" fmla="*/ 39310 w 41658"/>
                <a:gd name="connsiteY0" fmla="*/ 11898 h 158001"/>
                <a:gd name="connsiteX1" fmla="*/ 39491 w 41658"/>
                <a:gd name="connsiteY1" fmla="*/ 1972 h 158001"/>
                <a:gd name="connsiteX2" fmla="*/ 28301 w 41658"/>
                <a:gd name="connsiteY2" fmla="*/ 5040 h 158001"/>
                <a:gd name="connsiteX3" fmla="*/ 13863 w 41658"/>
                <a:gd name="connsiteY3" fmla="*/ 149960 h 158001"/>
                <a:gd name="connsiteX4" fmla="*/ 23609 w 41658"/>
                <a:gd name="connsiteY4" fmla="*/ 157540 h 158001"/>
                <a:gd name="connsiteX5" fmla="*/ 25233 w 41658"/>
                <a:gd name="connsiteY5" fmla="*/ 145809 h 158001"/>
                <a:gd name="connsiteX6" fmla="*/ 19278 w 41658"/>
                <a:gd name="connsiteY6" fmla="*/ 66581 h 158001"/>
                <a:gd name="connsiteX7" fmla="*/ 39310 w 41658"/>
                <a:gd name="connsiteY7" fmla="*/ 11898 h 1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58" h="158001">
                  <a:moveTo>
                    <a:pt x="39310" y="11898"/>
                  </a:moveTo>
                  <a:cubicBezTo>
                    <a:pt x="41837" y="8830"/>
                    <a:pt x="42920" y="4859"/>
                    <a:pt x="39491" y="1972"/>
                  </a:cubicBezTo>
                  <a:cubicBezTo>
                    <a:pt x="34618" y="-2179"/>
                    <a:pt x="31008" y="889"/>
                    <a:pt x="28301" y="5040"/>
                  </a:cubicBezTo>
                  <a:cubicBezTo>
                    <a:pt x="-19163" y="79034"/>
                    <a:pt x="5562" y="134079"/>
                    <a:pt x="13863" y="149960"/>
                  </a:cubicBezTo>
                  <a:cubicBezTo>
                    <a:pt x="15849" y="153750"/>
                    <a:pt x="17654" y="159706"/>
                    <a:pt x="23609" y="157540"/>
                  </a:cubicBezTo>
                  <a:cubicBezTo>
                    <a:pt x="29565" y="155194"/>
                    <a:pt x="27038" y="150141"/>
                    <a:pt x="25233" y="145809"/>
                  </a:cubicBezTo>
                  <a:cubicBezTo>
                    <a:pt x="14586" y="120002"/>
                    <a:pt x="10615" y="93472"/>
                    <a:pt x="19278" y="66581"/>
                  </a:cubicBezTo>
                  <a:cubicBezTo>
                    <a:pt x="25414" y="48173"/>
                    <a:pt x="26497" y="27960"/>
                    <a:pt x="39310" y="11898"/>
                  </a:cubicBezTo>
                  <a:close/>
                </a:path>
              </a:pathLst>
            </a:custGeom>
            <a:solidFill>
              <a:srgbClr val="000000"/>
            </a:solidFill>
            <a:ln w="1804" cap="flat">
              <a:noFill/>
              <a:prstDash val="solid"/>
              <a:miter/>
            </a:ln>
          </p:spPr>
          <p:txBody>
            <a:bodyPr rtlCol="0" anchor="ctr"/>
            <a:lstStyle/>
            <a:p>
              <a:endParaRPr lang="en-US"/>
            </a:p>
          </p:txBody>
        </p:sp>
        <p:sp>
          <p:nvSpPr>
            <p:cNvPr id="155" name="Freeform 1020">
              <a:extLst>
                <a:ext uri="{FF2B5EF4-FFF2-40B4-BE49-F238E27FC236}">
                  <a16:creationId xmlns:a16="http://schemas.microsoft.com/office/drawing/2014/main" id="{CD9BD836-AF43-6070-9058-C0F68A1D0E77}"/>
                </a:ext>
              </a:extLst>
            </p:cNvPr>
            <p:cNvSpPr/>
            <p:nvPr/>
          </p:nvSpPr>
          <p:spPr>
            <a:xfrm>
              <a:off x="9637164" y="2346379"/>
              <a:ext cx="56958" cy="162926"/>
            </a:xfrm>
            <a:custGeom>
              <a:avLst/>
              <a:gdLst>
                <a:gd name="connsiteX0" fmla="*/ 41418 w 56958"/>
                <a:gd name="connsiteY0" fmla="*/ 121417 h 162926"/>
                <a:gd name="connsiteX1" fmla="*/ 46832 w 56958"/>
                <a:gd name="connsiteY1" fmla="*/ 162926 h 162926"/>
                <a:gd name="connsiteX2" fmla="*/ 56036 w 56958"/>
                <a:gd name="connsiteY2" fmla="*/ 116906 h 162926"/>
                <a:gd name="connsiteX3" fmla="*/ 13986 w 56958"/>
                <a:gd name="connsiteY3" fmla="*/ 5012 h 162926"/>
                <a:gd name="connsiteX4" fmla="*/ 4962 w 56958"/>
                <a:gd name="connsiteY4" fmla="*/ 680 h 162926"/>
                <a:gd name="connsiteX5" fmla="*/ 811 w 56958"/>
                <a:gd name="connsiteY5" fmla="*/ 12411 h 162926"/>
                <a:gd name="connsiteX6" fmla="*/ 7128 w 56958"/>
                <a:gd name="connsiteY6" fmla="*/ 24864 h 162926"/>
                <a:gd name="connsiteX7" fmla="*/ 41418 w 56958"/>
                <a:gd name="connsiteY7" fmla="*/ 121417 h 1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58" h="162926">
                  <a:moveTo>
                    <a:pt x="41418" y="121417"/>
                  </a:moveTo>
                  <a:cubicBezTo>
                    <a:pt x="42681" y="134051"/>
                    <a:pt x="44666" y="146684"/>
                    <a:pt x="46832" y="162926"/>
                  </a:cubicBezTo>
                  <a:cubicBezTo>
                    <a:pt x="56577" y="146323"/>
                    <a:pt x="58382" y="131524"/>
                    <a:pt x="56036" y="116906"/>
                  </a:cubicBezTo>
                  <a:cubicBezTo>
                    <a:pt x="49720" y="76840"/>
                    <a:pt x="34921" y="39663"/>
                    <a:pt x="13986" y="5012"/>
                  </a:cubicBezTo>
                  <a:cubicBezTo>
                    <a:pt x="12181" y="1944"/>
                    <a:pt x="9654" y="-1485"/>
                    <a:pt x="4962" y="680"/>
                  </a:cubicBezTo>
                  <a:cubicBezTo>
                    <a:pt x="-272" y="3027"/>
                    <a:pt x="-813" y="7719"/>
                    <a:pt x="811" y="12411"/>
                  </a:cubicBezTo>
                  <a:cubicBezTo>
                    <a:pt x="2435" y="16743"/>
                    <a:pt x="4781" y="20893"/>
                    <a:pt x="7128" y="24864"/>
                  </a:cubicBezTo>
                  <a:cubicBezTo>
                    <a:pt x="25536" y="54642"/>
                    <a:pt x="38169" y="86405"/>
                    <a:pt x="41418" y="121417"/>
                  </a:cubicBezTo>
                  <a:close/>
                </a:path>
              </a:pathLst>
            </a:custGeom>
            <a:solidFill>
              <a:srgbClr val="000000"/>
            </a:solidFill>
            <a:ln w="1804" cap="flat">
              <a:noFill/>
              <a:prstDash val="solid"/>
              <a:miter/>
            </a:ln>
          </p:spPr>
          <p:txBody>
            <a:bodyPr rtlCol="0" anchor="ctr"/>
            <a:lstStyle/>
            <a:p>
              <a:endParaRPr lang="en-US"/>
            </a:p>
          </p:txBody>
        </p:sp>
        <p:sp>
          <p:nvSpPr>
            <p:cNvPr id="156" name="Freeform 1021">
              <a:extLst>
                <a:ext uri="{FF2B5EF4-FFF2-40B4-BE49-F238E27FC236}">
                  <a16:creationId xmlns:a16="http://schemas.microsoft.com/office/drawing/2014/main" id="{03E5EDC6-8CEC-D5F5-BA5E-735F2DA1A1C0}"/>
                </a:ext>
              </a:extLst>
            </p:cNvPr>
            <p:cNvSpPr/>
            <p:nvPr/>
          </p:nvSpPr>
          <p:spPr>
            <a:xfrm>
              <a:off x="9169337" y="2891344"/>
              <a:ext cx="112563" cy="21598"/>
            </a:xfrm>
            <a:custGeom>
              <a:avLst/>
              <a:gdLst>
                <a:gd name="connsiteX0" fmla="*/ 129 w 112563"/>
                <a:gd name="connsiteY0" fmla="*/ 6161 h 21598"/>
                <a:gd name="connsiteX1" fmla="*/ 10416 w 112563"/>
                <a:gd name="connsiteY1" fmla="*/ 16989 h 21598"/>
                <a:gd name="connsiteX2" fmla="*/ 112563 w 112563"/>
                <a:gd name="connsiteY2" fmla="*/ 14282 h 21598"/>
                <a:gd name="connsiteX3" fmla="*/ 13123 w 112563"/>
                <a:gd name="connsiteY3" fmla="*/ 747 h 21598"/>
                <a:gd name="connsiteX4" fmla="*/ 129 w 112563"/>
                <a:gd name="connsiteY4" fmla="*/ 6161 h 21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63" h="21598">
                  <a:moveTo>
                    <a:pt x="129" y="6161"/>
                  </a:moveTo>
                  <a:cubicBezTo>
                    <a:pt x="-954" y="13199"/>
                    <a:pt x="5001" y="16629"/>
                    <a:pt x="10416" y="16989"/>
                  </a:cubicBezTo>
                  <a:cubicBezTo>
                    <a:pt x="42359" y="19516"/>
                    <a:pt x="74484" y="27276"/>
                    <a:pt x="112563" y="14282"/>
                  </a:cubicBezTo>
                  <a:cubicBezTo>
                    <a:pt x="75386" y="9229"/>
                    <a:pt x="44164" y="5078"/>
                    <a:pt x="13123" y="747"/>
                  </a:cubicBezTo>
                  <a:cubicBezTo>
                    <a:pt x="7528" y="25"/>
                    <a:pt x="1212" y="-1960"/>
                    <a:pt x="129" y="6161"/>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2424788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9A2DC4-928E-5CD2-B3E6-36FF01B912E5}"/>
              </a:ext>
            </a:extLst>
          </p:cNvPr>
          <p:cNvSpPr/>
          <p:nvPr/>
        </p:nvSpPr>
        <p:spPr>
          <a:xfrm>
            <a:off x="257174" y="4356847"/>
            <a:ext cx="6385673" cy="219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pic>
        <p:nvPicPr>
          <p:cNvPr id="9" name="Picture Placeholder 8" descr="A person standing in front of a building under construction&#10;&#10;Description automatically generated with low confidence">
            <a:extLst>
              <a:ext uri="{FF2B5EF4-FFF2-40B4-BE49-F238E27FC236}">
                <a16:creationId xmlns:a16="http://schemas.microsoft.com/office/drawing/2014/main" id="{199FA15F-3EEC-6022-F69B-7E347239717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3773" r="23773"/>
          <a:stretch>
            <a:fillRect/>
          </a:stretch>
        </p:blipFill>
        <p:spPr>
          <a:xfrm>
            <a:off x="7127642" y="0"/>
            <a:ext cx="5064358" cy="6436660"/>
          </a:xfrm>
        </p:spPr>
      </p:pic>
      <p:sp>
        <p:nvSpPr>
          <p:cNvPr id="5" name="Text Placeholder 4">
            <a:extLst>
              <a:ext uri="{FF2B5EF4-FFF2-40B4-BE49-F238E27FC236}">
                <a16:creationId xmlns:a16="http://schemas.microsoft.com/office/drawing/2014/main" id="{FDAADA30-3292-D56B-BBA7-48E04FAE1BFC}"/>
              </a:ext>
            </a:extLst>
          </p:cNvPr>
          <p:cNvSpPr>
            <a:spLocks noGrp="1"/>
          </p:cNvSpPr>
          <p:nvPr>
            <p:ph type="body" sz="quarter" idx="16"/>
          </p:nvPr>
        </p:nvSpPr>
        <p:spPr>
          <a:xfrm>
            <a:off x="192746" y="152400"/>
            <a:ext cx="6683183" cy="1082881"/>
          </a:xfrm>
        </p:spPr>
        <p:txBody>
          <a:bodyPr anchor="ctr">
            <a:noAutofit/>
          </a:bodyPr>
          <a:lstStyle/>
          <a:p>
            <a:pPr algn="ctr"/>
            <a:r>
              <a:rPr lang="is-IS" sz="2800" dirty="0">
                <a:solidFill>
                  <a:srgbClr val="F27954"/>
                </a:solidFill>
              </a:rPr>
              <a:t>Með því að búa til og innleiða aðgerðaáætlun um krísustjórnun eru svæði að sinna mikilvægum forvörnum</a:t>
            </a:r>
          </a:p>
        </p:txBody>
      </p:sp>
      <p:sp>
        <p:nvSpPr>
          <p:cNvPr id="6" name="Text Placeholder 5">
            <a:extLst>
              <a:ext uri="{FF2B5EF4-FFF2-40B4-BE49-F238E27FC236}">
                <a16:creationId xmlns:a16="http://schemas.microsoft.com/office/drawing/2014/main" id="{1E5E49D3-C400-9E9B-3161-E69776BFF093}"/>
              </a:ext>
            </a:extLst>
          </p:cNvPr>
          <p:cNvSpPr>
            <a:spLocks noGrp="1"/>
          </p:cNvSpPr>
          <p:nvPr>
            <p:ph type="body" sz="quarter" idx="18"/>
          </p:nvPr>
        </p:nvSpPr>
        <p:spPr>
          <a:xfrm>
            <a:off x="290040" y="1259573"/>
            <a:ext cx="6319940" cy="3072982"/>
          </a:xfrm>
          <a:noFill/>
        </p:spPr>
        <p:txBody>
          <a:bodyPr vert="horz" lIns="91440" tIns="45720" rIns="91440" bIns="45720" rtlCol="0" anchor="t">
            <a:noAutofit/>
          </a:bodyPr>
          <a:lstStyle/>
          <a:p>
            <a:pPr marL="0" indent="0" algn="l" fontAlgn="base">
              <a:lnSpc>
                <a:spcPct val="100000"/>
              </a:lnSpc>
              <a:spcBef>
                <a:spcPts val="0"/>
              </a:spcBef>
            </a:pPr>
            <a:r>
              <a:rPr lang="en-GB" sz="2000" dirty="0">
                <a:solidFill>
                  <a:srgbClr val="4D4D4D"/>
                </a:solidFill>
              </a:rPr>
              <a:t>Ekki </a:t>
            </a:r>
            <a:r>
              <a:rPr lang="is-IS" sz="2000" dirty="0">
                <a:solidFill>
                  <a:srgbClr val="4D4D4D"/>
                </a:solidFill>
              </a:rPr>
              <a:t>er nóg að áætlunin sé til staðar, hana þarf líka að nota, uppfæra og framkvæma.</a:t>
            </a:r>
          </a:p>
          <a:p>
            <a:pPr marL="0" indent="0" algn="l" fontAlgn="base">
              <a:lnSpc>
                <a:spcPct val="100000"/>
              </a:lnSpc>
              <a:spcBef>
                <a:spcPts val="0"/>
              </a:spcBef>
            </a:pPr>
            <a:endParaRPr lang="is-IS" sz="2000" dirty="0">
              <a:solidFill>
                <a:srgbClr val="4D4D4D"/>
              </a:solidFill>
            </a:endParaRPr>
          </a:p>
          <a:p>
            <a:pPr marL="0" indent="0" fontAlgn="base">
              <a:lnSpc>
                <a:spcPct val="100000"/>
              </a:lnSpc>
              <a:spcBef>
                <a:spcPts val="0"/>
              </a:spcBef>
            </a:pPr>
            <a:r>
              <a:rPr lang="is-IS" sz="2000" dirty="0">
                <a:solidFill>
                  <a:srgbClr val="4D4D4D"/>
                </a:solidFill>
              </a:rPr>
              <a:t>Það er mikilvægt að hagaðilar og fyrirtæki í svæðisbundinni ferðaþjónustu séu meðvituð um áætlunina og skilji hana, svo þeir séu hluti af lausninni og hjálpi við að afstýra hörmungum og koma öllu í gott form eins fljótt og auðið er. </a:t>
            </a:r>
          </a:p>
          <a:p>
            <a:pPr marL="0" indent="0" algn="l" fontAlgn="base">
              <a:lnSpc>
                <a:spcPct val="100000"/>
              </a:lnSpc>
              <a:spcBef>
                <a:spcPts val="0"/>
              </a:spcBef>
            </a:pPr>
            <a:endParaRPr lang="is-IS" sz="2000" dirty="0">
              <a:solidFill>
                <a:srgbClr val="4D4D4D"/>
              </a:solidFill>
              <a:cs typeface="Aldhabi" panose="020B0604020202020204" pitchFamily="2" charset="-78"/>
            </a:endParaRPr>
          </a:p>
          <a:p>
            <a:pPr marL="0" indent="0" algn="l" fontAlgn="base">
              <a:lnSpc>
                <a:spcPct val="100000"/>
              </a:lnSpc>
              <a:spcBef>
                <a:spcPts val="0"/>
              </a:spcBef>
            </a:pPr>
            <a:endParaRPr lang="is-IS" sz="2000" dirty="0">
              <a:solidFill>
                <a:srgbClr val="4D4D4D"/>
              </a:solidFill>
              <a:cs typeface="Aldhabi" panose="020B0604020202020204" pitchFamily="2" charset="-78"/>
            </a:endParaRPr>
          </a:p>
          <a:p>
            <a:pPr marL="0" indent="0" algn="l" fontAlgn="base">
              <a:lnSpc>
                <a:spcPct val="100000"/>
              </a:lnSpc>
              <a:spcBef>
                <a:spcPts val="0"/>
              </a:spcBef>
            </a:pPr>
            <a:endParaRPr lang="is-IS" sz="1000" dirty="0">
              <a:cs typeface="Aldhabi" panose="020B0604020202020204" pitchFamily="2" charset="-78"/>
            </a:endParaRPr>
          </a:p>
          <a:p>
            <a:pPr marL="0" indent="0" fontAlgn="base">
              <a:lnSpc>
                <a:spcPct val="100000"/>
              </a:lnSpc>
              <a:spcBef>
                <a:spcPts val="0"/>
              </a:spcBef>
            </a:pPr>
            <a:r>
              <a:rPr lang="is-IS" sz="2000" dirty="0">
                <a:cs typeface="Aldhabi"/>
              </a:rPr>
              <a:t>„Þrátt fyrir þennan veruleika sýna kannanir að aðeins 54% fyrirtækja eru með fyrirbyggjandi áætlun um stjórnun á krísutímum. Þessar tölur þýða að þegar hamfarir dynja yfir munu 46% fyrirtækja ekki vera tilbúin – og geta því orðið fyrir töluverðum neikvæðum áhrifum af krísu. </a:t>
            </a:r>
            <a:r>
              <a:rPr lang="is-IS" sz="2000" dirty="0">
                <a:cs typeface="Aharoni"/>
              </a:rPr>
              <a:t>(</a:t>
            </a:r>
            <a:r>
              <a:rPr lang="is-IS" sz="2000" dirty="0">
                <a:cs typeface="Aharoni"/>
                <a:hlinkClick r:id="rId3">
                  <a:extLst>
                    <a:ext uri="{A12FA001-AC4F-418D-AE19-62706E023703}">
                      <ahyp:hlinkClr xmlns:ahyp="http://schemas.microsoft.com/office/drawing/2018/hyperlinkcolor" val="tx"/>
                    </a:ext>
                  </a:extLst>
                </a:hlinkClick>
              </a:rPr>
              <a:t>Heimild</a:t>
            </a:r>
            <a:r>
              <a:rPr lang="is-IS" sz="2000" dirty="0">
                <a:cs typeface="Aharoni"/>
              </a:rPr>
              <a:t>)</a:t>
            </a:r>
          </a:p>
        </p:txBody>
      </p:sp>
    </p:spTree>
    <p:extLst>
      <p:ext uri="{BB962C8B-B14F-4D97-AF65-F5344CB8AC3E}">
        <p14:creationId xmlns:p14="http://schemas.microsoft.com/office/powerpoint/2010/main" val="2181107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EA85906F-D9C7-506F-6CA5-85C2CEFDDEE1}"/>
              </a:ext>
            </a:extLst>
          </p:cNvPr>
          <p:cNvSpPr>
            <a:spLocks noGrp="1"/>
          </p:cNvSpPr>
          <p:nvPr>
            <p:ph type="body" sz="quarter" idx="16"/>
          </p:nvPr>
        </p:nvSpPr>
        <p:spPr>
          <a:xfrm>
            <a:off x="320315" y="4772119"/>
            <a:ext cx="5437765" cy="582221"/>
          </a:xfrm>
          <a:noFill/>
        </p:spPr>
        <p:txBody>
          <a:bodyPr anchor="ctr">
            <a:noAutofit/>
          </a:bodyPr>
          <a:lstStyle/>
          <a:p>
            <a:r>
              <a:rPr lang="is-IS" dirty="0"/>
              <a:t>Allir hagsmunaaðilar hafa hlutverki að gegna í krísu</a:t>
            </a:r>
          </a:p>
        </p:txBody>
      </p:sp>
      <p:sp>
        <p:nvSpPr>
          <p:cNvPr id="17" name="Text Placeholder 16">
            <a:extLst>
              <a:ext uri="{FF2B5EF4-FFF2-40B4-BE49-F238E27FC236}">
                <a16:creationId xmlns:a16="http://schemas.microsoft.com/office/drawing/2014/main" id="{776DE6C5-E27E-36DA-36AE-BD9D5A6AEC19}"/>
              </a:ext>
            </a:extLst>
          </p:cNvPr>
          <p:cNvSpPr>
            <a:spLocks noGrp="1"/>
          </p:cNvSpPr>
          <p:nvPr>
            <p:ph type="body" sz="quarter" idx="20"/>
          </p:nvPr>
        </p:nvSpPr>
        <p:spPr>
          <a:xfrm>
            <a:off x="6229979" y="4772118"/>
            <a:ext cx="5813928" cy="582221"/>
          </a:xfrm>
        </p:spPr>
        <p:txBody>
          <a:bodyPr anchor="ctr">
            <a:noAutofit/>
          </a:bodyPr>
          <a:lstStyle/>
          <a:p>
            <a:pPr>
              <a:lnSpc>
                <a:spcPct val="100000"/>
              </a:lnSpc>
              <a:spcBef>
                <a:spcPts val="0"/>
              </a:spcBef>
            </a:pPr>
            <a:r>
              <a:rPr lang="is-IS" dirty="0"/>
              <a:t>Markmiðið er að ná endurheimt og reyna að tryggja rekstrarsamfellu eins fljótt og auðið er</a:t>
            </a:r>
          </a:p>
        </p:txBody>
      </p:sp>
      <p:sp>
        <p:nvSpPr>
          <p:cNvPr id="19" name="Text Placeholder 18">
            <a:extLst>
              <a:ext uri="{FF2B5EF4-FFF2-40B4-BE49-F238E27FC236}">
                <a16:creationId xmlns:a16="http://schemas.microsoft.com/office/drawing/2014/main" id="{286B59E4-7860-D1D5-0D31-F5B8921BEFB2}"/>
              </a:ext>
            </a:extLst>
          </p:cNvPr>
          <p:cNvSpPr>
            <a:spLocks noGrp="1"/>
          </p:cNvSpPr>
          <p:nvPr>
            <p:ph type="body" sz="quarter" idx="22"/>
          </p:nvPr>
        </p:nvSpPr>
        <p:spPr>
          <a:xfrm>
            <a:off x="3508290" y="1873170"/>
            <a:ext cx="4957908" cy="582221"/>
          </a:xfrm>
        </p:spPr>
        <p:txBody>
          <a:bodyPr>
            <a:normAutofit lnSpcReduction="10000"/>
          </a:bodyPr>
          <a:lstStyle/>
          <a:p>
            <a:r>
              <a:rPr lang="is-IS" dirty="0"/>
              <a:t>Mikilvægi hæfrar forystu</a:t>
            </a:r>
          </a:p>
        </p:txBody>
      </p:sp>
      <p:sp>
        <p:nvSpPr>
          <p:cNvPr id="21" name="Text Placeholder 4">
            <a:extLst>
              <a:ext uri="{FF2B5EF4-FFF2-40B4-BE49-F238E27FC236}">
                <a16:creationId xmlns:a16="http://schemas.microsoft.com/office/drawing/2014/main" id="{108651BC-1A24-DCB1-1937-A5E27F80D1FB}"/>
              </a:ext>
            </a:extLst>
          </p:cNvPr>
          <p:cNvSpPr txBox="1">
            <a:spLocks/>
          </p:cNvSpPr>
          <p:nvPr/>
        </p:nvSpPr>
        <p:spPr>
          <a:xfrm>
            <a:off x="0" y="60318"/>
            <a:ext cx="12181236" cy="582221"/>
          </a:xfrm>
          <a:prstGeom prst="rect">
            <a:avLst/>
          </a:prstGeom>
          <a:solidFill>
            <a:srgbClr val="086D6E"/>
          </a:solidFill>
        </p:spPr>
        <p:txBody>
          <a:bodyPr lIns="91440" tIns="45720" rIns="91440" bIns="4572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is-IS" sz="3600" dirty="0">
                <a:solidFill>
                  <a:schemeClr val="bg1"/>
                </a:solidFill>
              </a:rPr>
              <a:t>Aðgerðaáætlun um stjórnun í krísu krefst svæðisbundins eignarhalds</a:t>
            </a:r>
          </a:p>
        </p:txBody>
      </p:sp>
    </p:spTree>
    <p:extLst>
      <p:ext uri="{BB962C8B-B14F-4D97-AF65-F5344CB8AC3E}">
        <p14:creationId xmlns:p14="http://schemas.microsoft.com/office/powerpoint/2010/main" val="3507712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sky, outdoor&#10;&#10;Description automatically generated">
            <a:extLst>
              <a:ext uri="{FF2B5EF4-FFF2-40B4-BE49-F238E27FC236}">
                <a16:creationId xmlns:a16="http://schemas.microsoft.com/office/drawing/2014/main" id="{E4C5E473-8CDD-6770-7DB0-07357157A70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3764" b="13764"/>
          <a:stretch>
            <a:fillRect/>
          </a:stretch>
        </p:blipFill>
        <p:spPr/>
      </p:pic>
      <p:sp>
        <p:nvSpPr>
          <p:cNvPr id="6" name="Text Placeholder 5">
            <a:extLst>
              <a:ext uri="{FF2B5EF4-FFF2-40B4-BE49-F238E27FC236}">
                <a16:creationId xmlns:a16="http://schemas.microsoft.com/office/drawing/2014/main" id="{918B051C-6001-C66F-EB12-6F4DCB2C0FE0}"/>
              </a:ext>
            </a:extLst>
          </p:cNvPr>
          <p:cNvSpPr>
            <a:spLocks noGrp="1"/>
          </p:cNvSpPr>
          <p:nvPr>
            <p:ph type="body" sz="quarter" idx="16"/>
          </p:nvPr>
        </p:nvSpPr>
        <p:spPr>
          <a:xfrm>
            <a:off x="6420495" y="1328733"/>
            <a:ext cx="5113283" cy="1862702"/>
          </a:xfrm>
        </p:spPr>
        <p:txBody>
          <a:bodyPr vert="horz" lIns="91440" tIns="45720" rIns="91440" bIns="45720" rtlCol="0" anchor="t">
            <a:normAutofit/>
          </a:bodyPr>
          <a:lstStyle/>
          <a:p>
            <a:r>
              <a:rPr lang="en-IE" sz="3200" dirty="0"/>
              <a:t>2  </a:t>
            </a:r>
            <a:r>
              <a:rPr lang="is-IS" sz="3200" dirty="0"/>
              <a:t>Hvað gerist ef svæði eru ekki með aðgerðaáætlun um stjórnun í krísu?</a:t>
            </a:r>
          </a:p>
        </p:txBody>
      </p:sp>
    </p:spTree>
    <p:extLst>
      <p:ext uri="{BB962C8B-B14F-4D97-AF65-F5344CB8AC3E}">
        <p14:creationId xmlns:p14="http://schemas.microsoft.com/office/powerpoint/2010/main" val="191977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DAADA30-3292-D56B-BBA7-48E04FAE1BFC}"/>
              </a:ext>
            </a:extLst>
          </p:cNvPr>
          <p:cNvSpPr>
            <a:spLocks noGrp="1"/>
          </p:cNvSpPr>
          <p:nvPr>
            <p:ph type="body" sz="quarter" idx="16"/>
          </p:nvPr>
        </p:nvSpPr>
        <p:spPr>
          <a:xfrm>
            <a:off x="138691" y="165799"/>
            <a:ext cx="5764301" cy="759477"/>
          </a:xfrm>
        </p:spPr>
        <p:txBody>
          <a:bodyPr anchor="ctr">
            <a:normAutofit fontScale="77500" lnSpcReduction="20000"/>
          </a:bodyPr>
          <a:lstStyle/>
          <a:p>
            <a:pPr algn="ctr"/>
            <a:r>
              <a:rPr lang="is-IS" b="1" dirty="0">
                <a:solidFill>
                  <a:srgbClr val="F27954"/>
                </a:solidFill>
              </a:rPr>
              <a:t>Hvað gerist án aðgerðaáætlunar um krísustjórnun?</a:t>
            </a:r>
          </a:p>
        </p:txBody>
      </p:sp>
      <p:sp>
        <p:nvSpPr>
          <p:cNvPr id="6" name="Text Placeholder 5">
            <a:extLst>
              <a:ext uri="{FF2B5EF4-FFF2-40B4-BE49-F238E27FC236}">
                <a16:creationId xmlns:a16="http://schemas.microsoft.com/office/drawing/2014/main" id="{1E5E49D3-C400-9E9B-3161-E69776BFF093}"/>
              </a:ext>
            </a:extLst>
          </p:cNvPr>
          <p:cNvSpPr>
            <a:spLocks noGrp="1"/>
          </p:cNvSpPr>
          <p:nvPr>
            <p:ph type="body" sz="quarter" idx="18"/>
          </p:nvPr>
        </p:nvSpPr>
        <p:spPr>
          <a:xfrm>
            <a:off x="499355" y="925276"/>
            <a:ext cx="5764301" cy="5766925"/>
          </a:xfrm>
          <a:solidFill>
            <a:schemeClr val="bg1"/>
          </a:solidFill>
        </p:spPr>
        <p:txBody>
          <a:bodyPr vert="horz" lIns="91440" tIns="45720" rIns="91440" bIns="45720" rtlCol="0" anchor="t">
            <a:noAutofit/>
          </a:bodyPr>
          <a:lstStyle/>
          <a:p>
            <a:pPr indent="0" algn="l" rtl="0" fontAlgn="base">
              <a:lnSpc>
                <a:spcPct val="100000"/>
              </a:lnSpc>
              <a:spcBef>
                <a:spcPts val="0"/>
              </a:spcBef>
            </a:pPr>
            <a:endParaRPr lang="is-IS" sz="2000" b="1" i="0" dirty="0">
              <a:solidFill>
                <a:srgbClr val="F27954"/>
              </a:solidFill>
              <a:effectLst/>
            </a:endParaRPr>
          </a:p>
          <a:p>
            <a:pPr indent="0" algn="l" rtl="0" fontAlgn="base">
              <a:lnSpc>
                <a:spcPct val="100000"/>
              </a:lnSpc>
              <a:spcBef>
                <a:spcPts val="0"/>
              </a:spcBef>
            </a:pPr>
            <a:r>
              <a:rPr lang="is-IS" sz="2800" b="1" i="0" dirty="0">
                <a:solidFill>
                  <a:srgbClr val="F27954"/>
                </a:solidFill>
                <a:effectLst/>
              </a:rPr>
              <a:t>Teknar eru rangar ákvarðanir</a:t>
            </a:r>
            <a:endParaRPr lang="is-IS" sz="2800" b="0" i="0" dirty="0">
              <a:solidFill>
                <a:srgbClr val="4D4D4D"/>
              </a:solidFill>
              <a:effectLst/>
            </a:endParaRPr>
          </a:p>
          <a:p>
            <a:pPr indent="0" algn="l" rtl="0" fontAlgn="base">
              <a:lnSpc>
                <a:spcPct val="100000"/>
              </a:lnSpc>
              <a:spcBef>
                <a:spcPts val="0"/>
              </a:spcBef>
            </a:pPr>
            <a:endParaRPr lang="is-IS" sz="2800" dirty="0">
              <a:solidFill>
                <a:srgbClr val="4D4D4D"/>
              </a:solidFill>
            </a:endParaRPr>
          </a:p>
          <a:p>
            <a:pPr indent="0" fontAlgn="base">
              <a:lnSpc>
                <a:spcPct val="100000"/>
              </a:lnSpc>
              <a:spcBef>
                <a:spcPts val="0"/>
              </a:spcBef>
            </a:pPr>
            <a:r>
              <a:rPr lang="is-IS" sz="2800" b="1" dirty="0">
                <a:solidFill>
                  <a:srgbClr val="F27954"/>
                </a:solidFill>
              </a:rPr>
              <a:t>Hagaðilar geta ekki aðstoðað við að takast á við krísuna</a:t>
            </a:r>
            <a:endParaRPr lang="is-IS" sz="2800" b="1" dirty="0">
              <a:solidFill>
                <a:srgbClr val="F27954"/>
              </a:solidFill>
              <a:cs typeface="Calibri"/>
            </a:endParaRPr>
          </a:p>
          <a:p>
            <a:pPr indent="0" fontAlgn="base">
              <a:lnSpc>
                <a:spcPct val="100000"/>
              </a:lnSpc>
              <a:spcBef>
                <a:spcPts val="0"/>
              </a:spcBef>
            </a:pPr>
            <a:endParaRPr lang="is-IS" sz="2800" b="1" dirty="0">
              <a:solidFill>
                <a:srgbClr val="F27954"/>
              </a:solidFill>
            </a:endParaRPr>
          </a:p>
          <a:p>
            <a:pPr indent="0" fontAlgn="base">
              <a:lnSpc>
                <a:spcPct val="100000"/>
              </a:lnSpc>
              <a:spcBef>
                <a:spcPts val="0"/>
              </a:spcBef>
            </a:pPr>
            <a:r>
              <a:rPr lang="is-IS" sz="2800" b="1" dirty="0">
                <a:solidFill>
                  <a:srgbClr val="F27954"/>
                </a:solidFill>
              </a:rPr>
              <a:t>Varnarleysi og óstöðugleiki eykst þar sem krísan verður óumflýjanleg</a:t>
            </a:r>
          </a:p>
          <a:p>
            <a:pPr indent="0" fontAlgn="base">
              <a:lnSpc>
                <a:spcPct val="100000"/>
              </a:lnSpc>
              <a:spcBef>
                <a:spcPts val="0"/>
              </a:spcBef>
            </a:pPr>
            <a:endParaRPr lang="is-IS" sz="2800" b="1" dirty="0">
              <a:solidFill>
                <a:srgbClr val="F27954"/>
              </a:solidFill>
            </a:endParaRPr>
          </a:p>
          <a:p>
            <a:pPr indent="0" fontAlgn="base">
              <a:lnSpc>
                <a:spcPct val="100000"/>
              </a:lnSpc>
              <a:spcBef>
                <a:spcPts val="0"/>
              </a:spcBef>
            </a:pPr>
            <a:r>
              <a:rPr lang="is-IS" sz="2800" b="1" dirty="0">
                <a:solidFill>
                  <a:srgbClr val="F27954"/>
                </a:solidFill>
              </a:rPr>
              <a:t>Mótvægisaðgerðir og forvarnir eru nánast ómögulegar</a:t>
            </a:r>
            <a:endParaRPr lang="is-IS" sz="2800" b="1" dirty="0">
              <a:solidFill>
                <a:srgbClr val="F27954"/>
              </a:solidFill>
              <a:cs typeface="Calibri"/>
            </a:endParaRPr>
          </a:p>
        </p:txBody>
      </p:sp>
      <p:pic>
        <p:nvPicPr>
          <p:cNvPr id="10" name="Picture Placeholder 9" descr="A picture containing text, indoor, wall, green&#10;&#10;Description automatically generated">
            <a:extLst>
              <a:ext uri="{FF2B5EF4-FFF2-40B4-BE49-F238E27FC236}">
                <a16:creationId xmlns:a16="http://schemas.microsoft.com/office/drawing/2014/main" id="{D83BA292-706E-A570-E101-3504118925A5}"/>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l="23773" r="23773"/>
          <a:stretch>
            <a:fillRect/>
          </a:stretch>
        </p:blipFill>
        <p:spPr>
          <a:xfrm>
            <a:off x="6373200" y="1"/>
            <a:ext cx="4979716" cy="6329082"/>
          </a:xfrm>
        </p:spPr>
      </p:pic>
      <p:pic>
        <p:nvPicPr>
          <p:cNvPr id="4" name="Graphic 3" descr="Chevron arrows with solid fill">
            <a:extLst>
              <a:ext uri="{FF2B5EF4-FFF2-40B4-BE49-F238E27FC236}">
                <a16:creationId xmlns:a16="http://schemas.microsoft.com/office/drawing/2014/main" id="{9EEEA367-9DE4-4FED-A0CF-FB4BCAF335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1166387"/>
            <a:ext cx="706201" cy="706201"/>
          </a:xfrm>
          <a:prstGeom prst="rect">
            <a:avLst/>
          </a:prstGeom>
        </p:spPr>
      </p:pic>
      <p:pic>
        <p:nvPicPr>
          <p:cNvPr id="7" name="Graphic 6" descr="Chevron arrows with solid fill">
            <a:extLst>
              <a:ext uri="{FF2B5EF4-FFF2-40B4-BE49-F238E27FC236}">
                <a16:creationId xmlns:a16="http://schemas.microsoft.com/office/drawing/2014/main" id="{9C3054C2-6907-0BF0-BBF0-C63531BC0A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78" y="2113699"/>
            <a:ext cx="706201" cy="706201"/>
          </a:xfrm>
          <a:prstGeom prst="rect">
            <a:avLst/>
          </a:prstGeom>
        </p:spPr>
      </p:pic>
      <p:pic>
        <p:nvPicPr>
          <p:cNvPr id="2" name="Graphic 1" descr="Chevron arrows with solid fill">
            <a:extLst>
              <a:ext uri="{FF2B5EF4-FFF2-40B4-BE49-F238E27FC236}">
                <a16:creationId xmlns:a16="http://schemas.microsoft.com/office/drawing/2014/main" id="{AA2BEDD2-CF1D-56BC-77A7-9A5A5EADD9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 y="3576193"/>
            <a:ext cx="706201" cy="706201"/>
          </a:xfrm>
          <a:prstGeom prst="rect">
            <a:avLst/>
          </a:prstGeom>
        </p:spPr>
      </p:pic>
      <p:pic>
        <p:nvPicPr>
          <p:cNvPr id="3" name="Graphic 2" descr="Chevron arrows with solid fill">
            <a:extLst>
              <a:ext uri="{FF2B5EF4-FFF2-40B4-BE49-F238E27FC236}">
                <a16:creationId xmlns:a16="http://schemas.microsoft.com/office/drawing/2014/main" id="{26B58012-82EE-6551-3DC4-36DB16FACD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460" y="4781096"/>
            <a:ext cx="706201" cy="706201"/>
          </a:xfrm>
          <a:prstGeom prst="rect">
            <a:avLst/>
          </a:prstGeom>
        </p:spPr>
      </p:pic>
    </p:spTree>
    <p:extLst>
      <p:ext uri="{BB962C8B-B14F-4D97-AF65-F5344CB8AC3E}">
        <p14:creationId xmlns:p14="http://schemas.microsoft.com/office/powerpoint/2010/main" val="980333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BF4B44-F3C5-E250-A6DA-1964379E894E}"/>
              </a:ext>
            </a:extLst>
          </p:cNvPr>
          <p:cNvSpPr/>
          <p:nvPr/>
        </p:nvSpPr>
        <p:spPr>
          <a:xfrm>
            <a:off x="257175" y="4591050"/>
            <a:ext cx="5324475" cy="2114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5" name="Text Placeholder 4">
            <a:extLst>
              <a:ext uri="{FF2B5EF4-FFF2-40B4-BE49-F238E27FC236}">
                <a16:creationId xmlns:a16="http://schemas.microsoft.com/office/drawing/2014/main" id="{FDAADA30-3292-D56B-BBA7-48E04FAE1BFC}"/>
              </a:ext>
            </a:extLst>
          </p:cNvPr>
          <p:cNvSpPr>
            <a:spLocks noGrp="1"/>
          </p:cNvSpPr>
          <p:nvPr>
            <p:ph type="body" sz="quarter" idx="16"/>
          </p:nvPr>
        </p:nvSpPr>
        <p:spPr>
          <a:xfrm>
            <a:off x="0" y="11583"/>
            <a:ext cx="5957047" cy="738410"/>
          </a:xfrm>
        </p:spPr>
        <p:txBody>
          <a:bodyPr anchor="ctr">
            <a:normAutofit fontScale="77500" lnSpcReduction="20000"/>
          </a:bodyPr>
          <a:lstStyle/>
          <a:p>
            <a:pPr algn="ctr">
              <a:lnSpc>
                <a:spcPct val="120000"/>
              </a:lnSpc>
              <a:spcBef>
                <a:spcPts val="0"/>
              </a:spcBef>
            </a:pPr>
            <a:r>
              <a:rPr lang="is-IS" dirty="0">
                <a:solidFill>
                  <a:srgbClr val="F27954"/>
                </a:solidFill>
              </a:rPr>
              <a:t>Erfitt að halda starfseminni gangandi</a:t>
            </a:r>
          </a:p>
        </p:txBody>
      </p:sp>
      <p:sp>
        <p:nvSpPr>
          <p:cNvPr id="6" name="Text Placeholder 5">
            <a:extLst>
              <a:ext uri="{FF2B5EF4-FFF2-40B4-BE49-F238E27FC236}">
                <a16:creationId xmlns:a16="http://schemas.microsoft.com/office/drawing/2014/main" id="{1E5E49D3-C400-9E9B-3161-E69776BFF093}"/>
              </a:ext>
            </a:extLst>
          </p:cNvPr>
          <p:cNvSpPr>
            <a:spLocks noGrp="1"/>
          </p:cNvSpPr>
          <p:nvPr>
            <p:ph type="body" sz="quarter" idx="18"/>
          </p:nvPr>
        </p:nvSpPr>
        <p:spPr>
          <a:xfrm>
            <a:off x="96206" y="664268"/>
            <a:ext cx="5694993" cy="5766925"/>
          </a:xfrm>
          <a:noFill/>
        </p:spPr>
        <p:txBody>
          <a:bodyPr vert="horz" lIns="91440" tIns="45720" rIns="91440" bIns="45720" rtlCol="0" anchor="t">
            <a:noAutofit/>
          </a:bodyPr>
          <a:lstStyle/>
          <a:p>
            <a:pPr indent="0" fontAlgn="base"/>
            <a:r>
              <a:rPr lang="is-IS" sz="2000" dirty="0">
                <a:solidFill>
                  <a:srgbClr val="4D4D4D"/>
                </a:solidFill>
              </a:rPr>
              <a:t>Aðgerðaáætlun um krísustjórnun</a:t>
            </a:r>
            <a:r>
              <a:rPr lang="is-IS" sz="2000" b="0" i="0" dirty="0">
                <a:solidFill>
                  <a:srgbClr val="4D4D4D"/>
                </a:solidFill>
                <a:effectLst/>
              </a:rPr>
              <a:t> undirbýr svæði </a:t>
            </a:r>
            <a:r>
              <a:rPr lang="is-IS" sz="2000" dirty="0">
                <a:solidFill>
                  <a:srgbClr val="4D4D4D"/>
                </a:solidFill>
              </a:rPr>
              <a:t>fyrir það hvernig</a:t>
            </a:r>
            <a:r>
              <a:rPr lang="is-IS" sz="2000" b="0" i="0" dirty="0">
                <a:solidFill>
                  <a:srgbClr val="4D4D4D"/>
                </a:solidFill>
                <a:effectLst/>
              </a:rPr>
              <a:t> á að takast á við óvænta krísu eða hörmungar með því að;</a:t>
            </a:r>
          </a:p>
          <a:p>
            <a:pPr marL="571500" indent="-342900" fontAlgn="base">
              <a:buFont typeface="Arial" panose="020B0604020202020204" pitchFamily="34" charset="0"/>
              <a:buChar char="•"/>
            </a:pPr>
            <a:r>
              <a:rPr lang="is-IS" sz="2000" dirty="0">
                <a:solidFill>
                  <a:srgbClr val="F27954"/>
                </a:solidFill>
              </a:rPr>
              <a:t>Stytta og draga úr áhrifum</a:t>
            </a:r>
            <a:r>
              <a:rPr lang="is-IS" sz="2000" dirty="0">
                <a:solidFill>
                  <a:srgbClr val="4D4D4D"/>
                </a:solidFill>
              </a:rPr>
              <a:t> af krísu </a:t>
            </a:r>
            <a:endParaRPr lang="is-IS" sz="2000" b="0" i="0" dirty="0">
              <a:solidFill>
                <a:srgbClr val="4D4D4D"/>
              </a:solidFill>
              <a:effectLst/>
              <a:cs typeface="Calibri"/>
            </a:endParaRPr>
          </a:p>
          <a:p>
            <a:pPr marL="514350" indent="-285750" fontAlgn="base">
              <a:buFont typeface="Arial" panose="020B0604020202020204" pitchFamily="34" charset="0"/>
              <a:buChar char="•"/>
            </a:pPr>
            <a:r>
              <a:rPr lang="is-IS" sz="2000" b="0" i="0" dirty="0">
                <a:solidFill>
                  <a:srgbClr val="F27954"/>
                </a:solidFill>
                <a:effectLst/>
              </a:rPr>
              <a:t>Vernda </a:t>
            </a:r>
            <a:r>
              <a:rPr lang="is-IS" sz="2000" dirty="0">
                <a:solidFill>
                  <a:srgbClr val="F27954"/>
                </a:solidFill>
              </a:rPr>
              <a:t>hagaðila</a:t>
            </a:r>
            <a:r>
              <a:rPr lang="is-IS" sz="2000" b="0" i="0" dirty="0">
                <a:solidFill>
                  <a:srgbClr val="4D4D4D"/>
                </a:solidFill>
                <a:effectLst/>
              </a:rPr>
              <a:t>, ferðamenn, starfsmenn og alla aðra sem mögulega verða fyrir áhrifum</a:t>
            </a:r>
            <a:r>
              <a:rPr lang="is-IS" sz="2000" dirty="0">
                <a:solidFill>
                  <a:srgbClr val="4D4D4D"/>
                </a:solidFill>
              </a:rPr>
              <a:t> </a:t>
            </a:r>
            <a:endParaRPr lang="is-IS" sz="2000" b="0" i="0" dirty="0">
              <a:solidFill>
                <a:srgbClr val="4D4D4D"/>
              </a:solidFill>
              <a:effectLst/>
            </a:endParaRPr>
          </a:p>
          <a:p>
            <a:pPr marL="514350" indent="-285750" algn="l" rtl="0" fontAlgn="base">
              <a:buFont typeface="Arial" panose="020B0604020202020204" pitchFamily="34" charset="0"/>
              <a:buChar char="•"/>
            </a:pPr>
            <a:r>
              <a:rPr lang="is-IS" sz="2000" b="0" i="0" dirty="0">
                <a:solidFill>
                  <a:srgbClr val="F27954"/>
                </a:solidFill>
                <a:effectLst/>
              </a:rPr>
              <a:t>Viðhalda rekstri </a:t>
            </a:r>
            <a:r>
              <a:rPr lang="is-IS" sz="2000" b="0" i="0" dirty="0">
                <a:solidFill>
                  <a:srgbClr val="4D4D4D"/>
                </a:solidFill>
                <a:effectLst/>
              </a:rPr>
              <a:t>og framleiðni </a:t>
            </a:r>
          </a:p>
          <a:p>
            <a:pPr marL="514350" indent="-285750" algn="l" rtl="0" fontAlgn="base">
              <a:buFont typeface="Arial" panose="020B0604020202020204" pitchFamily="34" charset="0"/>
              <a:buChar char="•"/>
            </a:pPr>
            <a:r>
              <a:rPr lang="is-IS" sz="2000" dirty="0">
                <a:solidFill>
                  <a:srgbClr val="4D4D4D"/>
                </a:solidFill>
              </a:rPr>
              <a:t>Standa vörð um </a:t>
            </a:r>
            <a:r>
              <a:rPr lang="is-IS" sz="2000" b="0" i="0" dirty="0">
                <a:solidFill>
                  <a:srgbClr val="F27954"/>
                </a:solidFill>
                <a:effectLst/>
              </a:rPr>
              <a:t>orðspor </a:t>
            </a:r>
            <a:r>
              <a:rPr lang="is-IS" sz="2000" dirty="0">
                <a:solidFill>
                  <a:srgbClr val="4D4D4D"/>
                </a:solidFill>
              </a:rPr>
              <a:t>svæðis</a:t>
            </a:r>
          </a:p>
          <a:p>
            <a:pPr indent="0" fontAlgn="base"/>
            <a:r>
              <a:rPr lang="is-IS" sz="2000" b="0" i="0" dirty="0">
                <a:solidFill>
                  <a:srgbClr val="4D4D4D"/>
                </a:solidFill>
                <a:effectLst/>
              </a:rPr>
              <a:t>Áætlanagerð vegna krísu leitast við að gera ferðaþjónustusvæði </a:t>
            </a:r>
            <a:r>
              <a:rPr lang="is-IS" sz="2000" dirty="0">
                <a:solidFill>
                  <a:srgbClr val="4D4D4D"/>
                </a:solidFill>
              </a:rPr>
              <a:t>þrautseigari og</a:t>
            </a:r>
            <a:r>
              <a:rPr lang="is-IS" sz="2000" b="0" i="0" dirty="0">
                <a:solidFill>
                  <a:srgbClr val="4D4D4D"/>
                </a:solidFill>
                <a:effectLst/>
              </a:rPr>
              <a:t> hæfari til að standast langtímaáhrif </a:t>
            </a:r>
            <a:r>
              <a:rPr lang="is-IS" sz="2000" dirty="0">
                <a:solidFill>
                  <a:srgbClr val="4D4D4D"/>
                </a:solidFill>
              </a:rPr>
              <a:t>krísu.</a:t>
            </a:r>
            <a:endParaRPr lang="is-IS" sz="1000" dirty="0">
              <a:solidFill>
                <a:srgbClr val="4D4D4D"/>
              </a:solidFill>
            </a:endParaRPr>
          </a:p>
          <a:p>
            <a:pPr indent="0" algn="l" rtl="0" fontAlgn="base"/>
            <a:endParaRPr lang="is-IS" sz="1800" dirty="0"/>
          </a:p>
          <a:p>
            <a:pPr indent="0" fontAlgn="base"/>
            <a:r>
              <a:rPr lang="is-IS" sz="1800" dirty="0"/>
              <a:t>Rannsókn PWC sýndi að stofnanir sem voru með aðgerðaáætlun um viðbrögð við hættuástandi stóðu sig tvöfalt betur (eftir krísu). </a:t>
            </a:r>
            <a:r>
              <a:rPr lang="is-IS" sz="1800" b="0" i="0" dirty="0">
                <a:effectLst/>
              </a:rPr>
              <a:t> (</a:t>
            </a:r>
            <a:r>
              <a:rPr lang="is-IS" sz="1800" b="0" i="0" dirty="0">
                <a:effectLst/>
                <a:hlinkClick r:id="rId2">
                  <a:extLst>
                    <a:ext uri="{A12FA001-AC4F-418D-AE19-62706E023703}">
                      <ahyp:hlinkClr xmlns:ahyp="http://schemas.microsoft.com/office/drawing/2018/hyperlinkcolor" val="tx"/>
                    </a:ext>
                  </a:extLst>
                </a:hlinkClick>
              </a:rPr>
              <a:t>Heimild</a:t>
            </a:r>
            <a:r>
              <a:rPr lang="is-IS" sz="1800" b="0" i="0" dirty="0">
                <a:effectLst/>
              </a:rPr>
              <a:t>)</a:t>
            </a:r>
            <a:endParaRPr lang="is-IS" sz="1800" b="0" i="0" dirty="0">
              <a:effectLst/>
              <a:cs typeface="Calibri"/>
            </a:endParaRPr>
          </a:p>
        </p:txBody>
      </p:sp>
      <p:pic>
        <p:nvPicPr>
          <p:cNvPr id="10" name="Picture Placeholder 9" descr="A large building with a mountain in the background&#10;&#10;Description automatically generated with medium confidence">
            <a:extLst>
              <a:ext uri="{FF2B5EF4-FFF2-40B4-BE49-F238E27FC236}">
                <a16:creationId xmlns:a16="http://schemas.microsoft.com/office/drawing/2014/main" id="{C8FF88A6-9D1B-386D-66E8-B7412D1D0BD3}"/>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t="7641" b="7641"/>
          <a:stretch>
            <a:fillRect/>
          </a:stretch>
        </p:blipFill>
        <p:spPr/>
      </p:pic>
    </p:spTree>
    <p:extLst>
      <p:ext uri="{BB962C8B-B14F-4D97-AF65-F5344CB8AC3E}">
        <p14:creationId xmlns:p14="http://schemas.microsoft.com/office/powerpoint/2010/main" val="74490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B9F7AB3-193C-2FF7-EF7C-41EDD871CD11}"/>
              </a:ext>
            </a:extLst>
          </p:cNvPr>
          <p:cNvSpPr>
            <a:spLocks noGrp="1"/>
          </p:cNvSpPr>
          <p:nvPr>
            <p:ph type="body" sz="quarter" idx="16"/>
          </p:nvPr>
        </p:nvSpPr>
        <p:spPr>
          <a:xfrm>
            <a:off x="6420495" y="1328734"/>
            <a:ext cx="5113283" cy="1766891"/>
          </a:xfrm>
        </p:spPr>
        <p:txBody>
          <a:bodyPr anchor="ctr">
            <a:normAutofit/>
          </a:bodyPr>
          <a:lstStyle/>
          <a:p>
            <a:r>
              <a:rPr lang="en-IE" sz="3200" dirty="0"/>
              <a:t>3.  </a:t>
            </a:r>
            <a:r>
              <a:rPr lang="is-IS" sz="3200" dirty="0"/>
              <a:t>Hvernig á að búa til skilvirka aðgerðaáætlun um stjórnun í krísu?</a:t>
            </a:r>
          </a:p>
        </p:txBody>
      </p:sp>
      <p:pic>
        <p:nvPicPr>
          <p:cNvPr id="5" name="Picture Placeholder 4" descr="A picture containing text&#10;&#10;Description automatically generated">
            <a:extLst>
              <a:ext uri="{FF2B5EF4-FFF2-40B4-BE49-F238E27FC236}">
                <a16:creationId xmlns:a16="http://schemas.microsoft.com/office/drawing/2014/main" id="{717D6575-A8F6-C5FC-3409-42176D164C8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3039" b="13039"/>
          <a:stretch>
            <a:fillRect/>
          </a:stretch>
        </p:blipFill>
        <p:spPr>
          <a:xfrm>
            <a:off x="146050" y="185304"/>
            <a:ext cx="11947814" cy="5876553"/>
          </a:xfrm>
        </p:spPr>
      </p:pic>
    </p:spTree>
    <p:extLst>
      <p:ext uri="{BB962C8B-B14F-4D97-AF65-F5344CB8AC3E}">
        <p14:creationId xmlns:p14="http://schemas.microsoft.com/office/powerpoint/2010/main" val="734232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E5F031-166F-07AE-1D8D-D3DE6A55AD07}"/>
              </a:ext>
            </a:extLst>
          </p:cNvPr>
          <p:cNvSpPr>
            <a:spLocks noGrp="1"/>
          </p:cNvSpPr>
          <p:nvPr>
            <p:ph type="body" sz="quarter" idx="16"/>
          </p:nvPr>
        </p:nvSpPr>
        <p:spPr>
          <a:xfrm>
            <a:off x="666708" y="752922"/>
            <a:ext cx="10919041" cy="4552892"/>
          </a:xfrm>
        </p:spPr>
        <p:txBody>
          <a:bodyPr vert="horz" lIns="91440" tIns="45720" rIns="91440" bIns="45720" rtlCol="0" anchor="t">
            <a:normAutofit fontScale="92500" lnSpcReduction="10000"/>
          </a:bodyPr>
          <a:lstStyle/>
          <a:p>
            <a:r>
              <a:rPr lang="is-IS" sz="3600" dirty="0"/>
              <a:t>Þessar glærur er samantekt af efni sem gert var vegna </a:t>
            </a:r>
            <a:r>
              <a:rPr lang="is-IS" sz="3600" dirty="0" err="1"/>
              <a:t>Erasmus</a:t>
            </a:r>
            <a:r>
              <a:rPr lang="is-IS" sz="3600" dirty="0"/>
              <a:t>+ verkefnisins ´</a:t>
            </a:r>
            <a:r>
              <a:rPr lang="is-IS" sz="3600" dirty="0" err="1"/>
              <a:t>Navigating</a:t>
            </a:r>
            <a:r>
              <a:rPr lang="is-IS" sz="3600" dirty="0"/>
              <a:t> </a:t>
            </a:r>
            <a:r>
              <a:rPr lang="is-IS" sz="3600" dirty="0" err="1"/>
              <a:t>Tourism</a:t>
            </a:r>
            <a:r>
              <a:rPr lang="is-IS" sz="3600" dirty="0"/>
              <a:t> </a:t>
            </a:r>
            <a:r>
              <a:rPr lang="is-IS" sz="3600" dirty="0" err="1"/>
              <a:t>Crisis</a:t>
            </a:r>
            <a:r>
              <a:rPr lang="is-IS" sz="3600" dirty="0"/>
              <a:t> </a:t>
            </a:r>
            <a:r>
              <a:rPr lang="is-IS" sz="3600" dirty="0" err="1"/>
              <a:t>Recovery</a:t>
            </a:r>
            <a:r>
              <a:rPr lang="is-IS" sz="3600" dirty="0"/>
              <a:t>´ og má finna mun ítarlegra efni, tengla, frekari lesefni, raundæmi og leiðbeiningar </a:t>
            </a:r>
            <a:r>
              <a:rPr lang="is-IS" sz="3600" dirty="0">
                <a:solidFill>
                  <a:schemeClr val="tx2"/>
                </a:solidFill>
              </a:rPr>
              <a:t>á </a:t>
            </a:r>
            <a:r>
              <a:rPr lang="is-IS" sz="3600" dirty="0">
                <a:solidFill>
                  <a:schemeClr val="tx2"/>
                </a:solidFill>
                <a:hlinkClick r:id="rId3">
                  <a:extLst>
                    <a:ext uri="{A12FA001-AC4F-418D-AE19-62706E023703}">
                      <ahyp:hlinkClr xmlns:ahyp="http://schemas.microsoft.com/office/drawing/2018/hyperlinkcolor" val="tx"/>
                    </a:ext>
                  </a:extLst>
                </a:hlinkClick>
              </a:rPr>
              <a:t>ensku glærunum</a:t>
            </a:r>
            <a:r>
              <a:rPr lang="is-IS" sz="3600" dirty="0">
                <a:solidFill>
                  <a:schemeClr val="tx2"/>
                </a:solidFill>
              </a:rPr>
              <a:t>. </a:t>
            </a:r>
            <a:r>
              <a:rPr lang="is-IS" sz="3600" dirty="0"/>
              <a:t>Við mælum með að nota ensku glærurnar til aflestrar og kennslu. Heimilt er að aðlaga glærurnar eftir því sem þurfa þykir, svo framalega sem vísað er í verkefnið ´</a:t>
            </a:r>
            <a:r>
              <a:rPr lang="is-IS" sz="3600" dirty="0" err="1"/>
              <a:t>Navigating</a:t>
            </a:r>
            <a:r>
              <a:rPr lang="is-IS" sz="3600" dirty="0"/>
              <a:t> </a:t>
            </a:r>
            <a:r>
              <a:rPr lang="is-IS" sz="3600" dirty="0" err="1"/>
              <a:t>Tourism</a:t>
            </a:r>
            <a:r>
              <a:rPr lang="is-IS" sz="3600" dirty="0"/>
              <a:t> </a:t>
            </a:r>
            <a:r>
              <a:rPr lang="is-IS" sz="3600" dirty="0" err="1"/>
              <a:t>Crisis</a:t>
            </a:r>
            <a:r>
              <a:rPr lang="is-IS" sz="3600" dirty="0"/>
              <a:t> </a:t>
            </a:r>
            <a:r>
              <a:rPr lang="is-IS" sz="3600" dirty="0" err="1"/>
              <a:t>Recovery</a:t>
            </a:r>
            <a:r>
              <a:rPr lang="is-IS" sz="3600" dirty="0"/>
              <a:t>´ (þ.e. með því að nota hönnunina, lógóið, smáforritið eða vefsíðuna eins og hún er) með fjármögnun og stuðningi </a:t>
            </a:r>
            <a:r>
              <a:rPr lang="is-IS" sz="3600" dirty="0" err="1"/>
              <a:t>Erasmus</a:t>
            </a:r>
            <a:r>
              <a:rPr lang="is-IS" sz="3600" dirty="0"/>
              <a:t>+ framkvæmdastjórnar Evrópusambandsins.“</a:t>
            </a:r>
          </a:p>
        </p:txBody>
      </p:sp>
      <p:sp>
        <p:nvSpPr>
          <p:cNvPr id="2" name="TextBox 1">
            <a:extLst>
              <a:ext uri="{FF2B5EF4-FFF2-40B4-BE49-F238E27FC236}">
                <a16:creationId xmlns:a16="http://schemas.microsoft.com/office/drawing/2014/main" id="{A469926D-B96A-8510-E5D1-B8A4F8955CE2}"/>
              </a:ext>
            </a:extLst>
          </p:cNvPr>
          <p:cNvSpPr txBox="1"/>
          <p:nvPr/>
        </p:nvSpPr>
        <p:spPr>
          <a:xfrm>
            <a:off x="1627833" y="6159640"/>
            <a:ext cx="3349763" cy="369332"/>
          </a:xfrm>
          <a:prstGeom prst="rect">
            <a:avLst/>
          </a:prstGeom>
          <a:noFill/>
        </p:spPr>
        <p:txBody>
          <a:bodyPr wrap="none" rtlCol="0">
            <a:spAutoFit/>
          </a:bodyPr>
          <a:lstStyle/>
          <a:p>
            <a:r>
              <a:rPr lang="is-IS" dirty="0"/>
              <a:t>https://www.tourismrecovery.eu/</a:t>
            </a:r>
          </a:p>
        </p:txBody>
      </p:sp>
    </p:spTree>
    <p:extLst>
      <p:ext uri="{BB962C8B-B14F-4D97-AF65-F5344CB8AC3E}">
        <p14:creationId xmlns:p14="http://schemas.microsoft.com/office/powerpoint/2010/main" val="2445064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32C501-91B1-B257-1612-5E4259659EAA}"/>
              </a:ext>
            </a:extLst>
          </p:cNvPr>
          <p:cNvSpPr>
            <a:spLocks noGrp="1"/>
          </p:cNvSpPr>
          <p:nvPr>
            <p:ph type="body" sz="quarter" idx="18"/>
          </p:nvPr>
        </p:nvSpPr>
        <p:spPr>
          <a:xfrm>
            <a:off x="1265043" y="1735237"/>
            <a:ext cx="5787838" cy="3867704"/>
          </a:xfrm>
        </p:spPr>
        <p:txBody>
          <a:bodyPr vert="horz" lIns="91440" tIns="45720" rIns="91440" bIns="45720" rtlCol="0" anchor="t">
            <a:noAutofit/>
          </a:bodyPr>
          <a:lstStyle/>
          <a:p>
            <a:pPr marL="0" indent="0">
              <a:lnSpc>
                <a:spcPct val="100000"/>
              </a:lnSpc>
              <a:spcBef>
                <a:spcPts val="0"/>
              </a:spcBef>
            </a:pPr>
            <a:endParaRPr lang="is-IS" sz="2000" dirty="0"/>
          </a:p>
          <a:p>
            <a:pPr marL="0" indent="0">
              <a:lnSpc>
                <a:spcPct val="100000"/>
              </a:lnSpc>
              <a:spcBef>
                <a:spcPts val="0"/>
              </a:spcBef>
            </a:pPr>
            <a:r>
              <a:rPr lang="is-IS" sz="2000" b="0" i="0" u="none" strike="noStrike" dirty="0">
                <a:effectLst/>
              </a:rPr>
              <a:t>Ekki er hægt að gera ráð fyrir </a:t>
            </a:r>
            <a:r>
              <a:rPr lang="is-IS" sz="2000" dirty="0"/>
              <a:t>öllum tegundum krísa.</a:t>
            </a:r>
            <a:endParaRPr lang="is-IS" dirty="0"/>
          </a:p>
          <a:p>
            <a:pPr marL="0" indent="0">
              <a:lnSpc>
                <a:spcPct val="100000"/>
              </a:lnSpc>
              <a:spcBef>
                <a:spcPts val="0"/>
              </a:spcBef>
            </a:pPr>
            <a:r>
              <a:rPr lang="is-IS" sz="2000" b="0" i="0" u="none" strike="noStrike" dirty="0">
                <a:effectLst/>
              </a:rPr>
              <a:t>Þess vegna skal byrja á</a:t>
            </a:r>
            <a:r>
              <a:rPr lang="is-IS" sz="2000" dirty="0"/>
              <a:t> </a:t>
            </a:r>
            <a:r>
              <a:rPr lang="is-IS" sz="2000" b="0" i="0" u="none" strike="noStrike" dirty="0">
                <a:effectLst/>
              </a:rPr>
              <a:t>þeirri krísu sem líklegust er fyrir svæðið</a:t>
            </a:r>
            <a:r>
              <a:rPr lang="is-IS" sz="2000" dirty="0"/>
              <a:t> og getur truflað eða stöðvað starfsemi ferðaþjónustufyrirtækja og haft neikvæð áhrif á áfangastaðinn allan. </a:t>
            </a:r>
            <a:endParaRPr lang="is-IS" sz="2000" b="0" i="0" u="none" strike="noStrike" dirty="0">
              <a:effectLst/>
              <a:cs typeface="Calibri"/>
            </a:endParaRPr>
          </a:p>
          <a:p>
            <a:pPr marL="0" indent="0">
              <a:lnSpc>
                <a:spcPct val="100000"/>
              </a:lnSpc>
              <a:spcBef>
                <a:spcPts val="0"/>
              </a:spcBef>
            </a:pPr>
            <a:endParaRPr lang="is-IS" sz="2000" dirty="0"/>
          </a:p>
          <a:p>
            <a:pPr marL="0" indent="0">
              <a:lnSpc>
                <a:spcPct val="100000"/>
              </a:lnSpc>
              <a:spcBef>
                <a:spcPts val="0"/>
              </a:spcBef>
            </a:pPr>
            <a:r>
              <a:rPr lang="is-IS" sz="2000" dirty="0"/>
              <a:t>Byrja skal á undirbúningi fyrir óumflýjanlegar krísur en ekki gleyma öðrum mögulegum krísum.  </a:t>
            </a:r>
            <a:endParaRPr lang="is-IS" sz="2000" dirty="0">
              <a:cs typeface="Calibri"/>
            </a:endParaRPr>
          </a:p>
          <a:p>
            <a:pPr marL="0" indent="0">
              <a:lnSpc>
                <a:spcPct val="100000"/>
              </a:lnSpc>
              <a:spcBef>
                <a:spcPts val="0"/>
              </a:spcBef>
            </a:pPr>
            <a:endParaRPr lang="is-IS" sz="2000" dirty="0"/>
          </a:p>
          <a:p>
            <a:pPr marL="0" indent="0">
              <a:lnSpc>
                <a:spcPct val="100000"/>
              </a:lnSpc>
              <a:spcBef>
                <a:spcPts val="0"/>
              </a:spcBef>
            </a:pPr>
            <a:r>
              <a:rPr lang="is-IS" sz="2000" dirty="0"/>
              <a:t>Greining á krísum eru gerðar með hættumati (sjá námskeiðseiningu 3).</a:t>
            </a:r>
          </a:p>
        </p:txBody>
      </p:sp>
      <p:pic>
        <p:nvPicPr>
          <p:cNvPr id="4" name="Picture 2" descr="Crisis Management Report Template">
            <a:hlinkClick r:id="rId3"/>
            <a:extLst>
              <a:ext uri="{FF2B5EF4-FFF2-40B4-BE49-F238E27FC236}">
                <a16:creationId xmlns:a16="http://schemas.microsoft.com/office/drawing/2014/main" id="{DB3269E8-B100-B3C1-E4A2-1A1D6DC3695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23163" y="0"/>
            <a:ext cx="44211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47E2C7-567B-7E8D-0715-28F771B9B6A0}"/>
              </a:ext>
            </a:extLst>
          </p:cNvPr>
          <p:cNvSpPr txBox="1"/>
          <p:nvPr/>
        </p:nvSpPr>
        <p:spPr>
          <a:xfrm>
            <a:off x="7258050" y="6427615"/>
            <a:ext cx="4933950" cy="307777"/>
          </a:xfrm>
          <a:prstGeom prst="rect">
            <a:avLst/>
          </a:prstGeom>
          <a:solidFill>
            <a:srgbClr val="086D6E"/>
          </a:solidFill>
        </p:spPr>
        <p:txBody>
          <a:bodyPr wrap="square" rtlCol="0">
            <a:spAutoFit/>
          </a:bodyPr>
          <a:lstStyle/>
          <a:p>
            <a:pPr algn="ctr"/>
            <a:endParaRPr lang="en-IE" sz="1400" dirty="0">
              <a:solidFill>
                <a:schemeClr val="bg1"/>
              </a:solidFill>
            </a:endParaRPr>
          </a:p>
        </p:txBody>
      </p:sp>
      <p:sp>
        <p:nvSpPr>
          <p:cNvPr id="6" name="Flowchart: Alternate Process 5">
            <a:extLst>
              <a:ext uri="{FF2B5EF4-FFF2-40B4-BE49-F238E27FC236}">
                <a16:creationId xmlns:a16="http://schemas.microsoft.com/office/drawing/2014/main" id="{01C7EA7B-BE3B-CC83-469D-F7C3847351D2}"/>
              </a:ext>
            </a:extLst>
          </p:cNvPr>
          <p:cNvSpPr/>
          <p:nvPr/>
        </p:nvSpPr>
        <p:spPr>
          <a:xfrm>
            <a:off x="7611290" y="462866"/>
            <a:ext cx="4000500" cy="393101"/>
          </a:xfrm>
          <a:prstGeom prst="flowChartAlternateProcess">
            <a:avLst/>
          </a:prstGeom>
          <a:solidFill>
            <a:srgbClr val="F2795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err="1">
                <a:solidFill>
                  <a:schemeClr val="bg1"/>
                </a:solidFill>
                <a:hlinkClick r:id="rId3">
                  <a:extLst>
                    <a:ext uri="{A12FA001-AC4F-418D-AE19-62706E023703}">
                      <ahyp:hlinkClr xmlns:ahyp="http://schemas.microsoft.com/office/drawing/2018/hyperlinkcolor" val="tx"/>
                    </a:ext>
                  </a:extLst>
                </a:hlinkClick>
              </a:rPr>
              <a:t>Sniðmát</a:t>
            </a:r>
            <a:r>
              <a:rPr lang="en-GB" sz="1600" b="1" dirty="0">
                <a:solidFill>
                  <a:schemeClr val="bg1"/>
                </a:solidFill>
                <a:hlinkClick r:id="rId3">
                  <a:extLst>
                    <a:ext uri="{A12FA001-AC4F-418D-AE19-62706E023703}">
                      <ahyp:hlinkClr xmlns:ahyp="http://schemas.microsoft.com/office/drawing/2018/hyperlinkcolor" val="tx"/>
                    </a:ext>
                  </a:extLst>
                </a:hlinkClick>
              </a:rPr>
              <a:t> um </a:t>
            </a:r>
            <a:r>
              <a:rPr lang="en-GB" sz="1600" b="1" dirty="0" err="1">
                <a:solidFill>
                  <a:schemeClr val="bg1"/>
                </a:solidFill>
                <a:hlinkClick r:id="rId3">
                  <a:extLst>
                    <a:ext uri="{A12FA001-AC4F-418D-AE19-62706E023703}">
                      <ahyp:hlinkClr xmlns:ahyp="http://schemas.microsoft.com/office/drawing/2018/hyperlinkcolor" val="tx"/>
                    </a:ext>
                  </a:extLst>
                </a:hlinkClick>
              </a:rPr>
              <a:t>krísustjórnun</a:t>
            </a:r>
            <a:r>
              <a:rPr lang="en-GB" sz="1600" b="1" dirty="0">
                <a:solidFill>
                  <a:schemeClr val="bg1"/>
                </a:solidFill>
                <a:hlinkClick r:id="rId3">
                  <a:extLst>
                    <a:ext uri="{A12FA001-AC4F-418D-AE19-62706E023703}">
                      <ahyp:hlinkClr xmlns:ahyp="http://schemas.microsoft.com/office/drawing/2018/hyperlinkcolor" val="tx"/>
                    </a:ext>
                  </a:extLst>
                </a:hlinkClick>
              </a:rPr>
              <a:t> </a:t>
            </a:r>
            <a:r>
              <a:rPr lang="en-GB" sz="1600" b="1" dirty="0" err="1">
                <a:solidFill>
                  <a:schemeClr val="bg1"/>
                </a:solidFill>
                <a:hlinkClick r:id="rId3">
                  <a:extLst>
                    <a:ext uri="{A12FA001-AC4F-418D-AE19-62706E023703}">
                      <ahyp:hlinkClr xmlns:ahyp="http://schemas.microsoft.com/office/drawing/2018/hyperlinkcolor" val="tx"/>
                    </a:ext>
                  </a:extLst>
                </a:hlinkClick>
              </a:rPr>
              <a:t>frá</a:t>
            </a:r>
            <a:r>
              <a:rPr lang="en-GB" sz="1600" b="1" dirty="0">
                <a:solidFill>
                  <a:schemeClr val="bg1"/>
                </a:solidFill>
                <a:hlinkClick r:id="rId3">
                  <a:extLst>
                    <a:ext uri="{A12FA001-AC4F-418D-AE19-62706E023703}">
                      <ahyp:hlinkClr xmlns:ahyp="http://schemas.microsoft.com/office/drawing/2018/hyperlinkcolor" val="tx"/>
                    </a:ext>
                  </a:extLst>
                </a:hlinkClick>
              </a:rPr>
              <a:t>  Smartsheet</a:t>
            </a:r>
            <a:endParaRPr lang="en-IE" sz="1600" b="1" dirty="0">
              <a:solidFill>
                <a:schemeClr val="bg1"/>
              </a:solidFill>
            </a:endParaRPr>
          </a:p>
        </p:txBody>
      </p:sp>
      <p:pic>
        <p:nvPicPr>
          <p:cNvPr id="9" name="Graphic 8" descr="Touchscreen with solid fill">
            <a:extLst>
              <a:ext uri="{FF2B5EF4-FFF2-40B4-BE49-F238E27FC236}">
                <a16:creationId xmlns:a16="http://schemas.microsoft.com/office/drawing/2014/main" id="{CAB530AB-7C86-D0AC-9771-E9E74E45A3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63670" y="738958"/>
            <a:ext cx="914400" cy="914400"/>
          </a:xfrm>
          <a:prstGeom prst="rect">
            <a:avLst/>
          </a:prstGeom>
        </p:spPr>
      </p:pic>
      <p:sp>
        <p:nvSpPr>
          <p:cNvPr id="10" name="Rectangle 9">
            <a:extLst>
              <a:ext uri="{FF2B5EF4-FFF2-40B4-BE49-F238E27FC236}">
                <a16:creationId xmlns:a16="http://schemas.microsoft.com/office/drawing/2014/main" id="{9EC73BF7-B0D3-E7C4-26F2-905277F9459F}"/>
              </a:ext>
            </a:extLst>
          </p:cNvPr>
          <p:cNvSpPr/>
          <p:nvPr/>
        </p:nvSpPr>
        <p:spPr>
          <a:xfrm>
            <a:off x="0" y="-1"/>
            <a:ext cx="3200400" cy="1735237"/>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a:extLst>
              <a:ext uri="{FF2B5EF4-FFF2-40B4-BE49-F238E27FC236}">
                <a16:creationId xmlns:a16="http://schemas.microsoft.com/office/drawing/2014/main" id="{EAFBD0AC-B28F-452B-F3CD-34C9A5CB0C0E}"/>
              </a:ext>
            </a:extLst>
          </p:cNvPr>
          <p:cNvSpPr txBox="1"/>
          <p:nvPr/>
        </p:nvSpPr>
        <p:spPr>
          <a:xfrm>
            <a:off x="247650" y="206808"/>
            <a:ext cx="2615015" cy="1446550"/>
          </a:xfrm>
          <a:prstGeom prst="rect">
            <a:avLst/>
          </a:prstGeom>
          <a:noFill/>
        </p:spPr>
        <p:txBody>
          <a:bodyPr wrap="square" rtlCol="0">
            <a:spAutoFit/>
          </a:bodyPr>
          <a:lstStyle/>
          <a:p>
            <a:r>
              <a:rPr lang="is-IS" sz="4000" b="1" dirty="0">
                <a:solidFill>
                  <a:schemeClr val="bg1"/>
                </a:solidFill>
              </a:rPr>
              <a:t>Skref 1 </a:t>
            </a:r>
          </a:p>
          <a:p>
            <a:r>
              <a:rPr lang="is-IS" sz="2400" dirty="0">
                <a:solidFill>
                  <a:schemeClr val="bg1"/>
                </a:solidFill>
              </a:rPr>
              <a:t>Byrjaðu á líklegri krísu</a:t>
            </a:r>
            <a:endParaRPr lang="is-IS" sz="2400" dirty="0"/>
          </a:p>
        </p:txBody>
      </p:sp>
    </p:spTree>
    <p:extLst>
      <p:ext uri="{BB962C8B-B14F-4D97-AF65-F5344CB8AC3E}">
        <p14:creationId xmlns:p14="http://schemas.microsoft.com/office/powerpoint/2010/main" val="3527368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8B0ADA-A0BB-B161-1A1D-5F2112E68D23}"/>
              </a:ext>
            </a:extLst>
          </p:cNvPr>
          <p:cNvSpPr/>
          <p:nvPr/>
        </p:nvSpPr>
        <p:spPr>
          <a:xfrm>
            <a:off x="1044213" y="-38007"/>
            <a:ext cx="6880587" cy="6896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 Placeholder 6">
            <a:extLst>
              <a:ext uri="{FF2B5EF4-FFF2-40B4-BE49-F238E27FC236}">
                <a16:creationId xmlns:a16="http://schemas.microsoft.com/office/drawing/2014/main" id="{EC366655-D98B-4CE5-3ADF-769F87999981}"/>
              </a:ext>
            </a:extLst>
          </p:cNvPr>
          <p:cNvSpPr>
            <a:spLocks noGrp="1"/>
          </p:cNvSpPr>
          <p:nvPr>
            <p:ph type="body" sz="quarter" idx="18"/>
          </p:nvPr>
        </p:nvSpPr>
        <p:spPr>
          <a:xfrm>
            <a:off x="1044213" y="466725"/>
            <a:ext cx="6818707" cy="6238782"/>
          </a:xfrm>
        </p:spPr>
        <p:txBody>
          <a:bodyPr vert="horz" lIns="91440" tIns="45720" rIns="91440" bIns="45720" rtlCol="0" anchor="t">
            <a:noAutofit/>
          </a:bodyPr>
          <a:lstStyle/>
          <a:p>
            <a:pPr marL="571500" indent="-342900" fontAlgn="base">
              <a:lnSpc>
                <a:spcPct val="100000"/>
              </a:lnSpc>
              <a:spcBef>
                <a:spcPts val="0"/>
              </a:spcBef>
              <a:buChar char="•"/>
            </a:pPr>
            <a:endParaRPr lang="is-IS" sz="2200" dirty="0">
              <a:cs typeface="Calibri" panose="020F0502020204030204"/>
            </a:endParaRPr>
          </a:p>
          <a:p>
            <a:pPr marL="571500" indent="-342900" fontAlgn="base">
              <a:lnSpc>
                <a:spcPct val="100000"/>
              </a:lnSpc>
              <a:spcBef>
                <a:spcPts val="0"/>
              </a:spcBef>
              <a:buChar char="•"/>
            </a:pPr>
            <a:endParaRPr lang="is-IS" sz="2200" dirty="0">
              <a:cs typeface="Calibri" panose="020F0502020204030204"/>
            </a:endParaRPr>
          </a:p>
          <a:p>
            <a:pPr marL="571500" indent="-342900">
              <a:lnSpc>
                <a:spcPct val="100000"/>
              </a:lnSpc>
              <a:spcBef>
                <a:spcPts val="0"/>
              </a:spcBef>
              <a:buChar char="•"/>
            </a:pPr>
            <a:r>
              <a:rPr lang="is-IS" sz="2200" dirty="0"/>
              <a:t>Samstarf er mikilvægt fyrir skilvirka áætlun um stjórnun í krísu.</a:t>
            </a:r>
            <a:endParaRPr lang="is-IS" sz="2200" dirty="0">
              <a:cs typeface="Calibri"/>
            </a:endParaRPr>
          </a:p>
          <a:p>
            <a:pPr marL="571500" indent="-342900" fontAlgn="base">
              <a:lnSpc>
                <a:spcPct val="100000"/>
              </a:lnSpc>
              <a:spcBef>
                <a:spcPts val="0"/>
              </a:spcBef>
              <a:buChar char="•"/>
            </a:pPr>
            <a:r>
              <a:rPr lang="is-IS" sz="2200" dirty="0"/>
              <a:t>Áætlunin tekur til ýmissa teyma og er mikilvæg til að lágmarka skaða og vera leiðbeinandi í neyðartilvikum.</a:t>
            </a:r>
            <a:endParaRPr lang="is-IS" sz="2200" dirty="0">
              <a:cs typeface="Calibri"/>
            </a:endParaRPr>
          </a:p>
          <a:p>
            <a:pPr marL="571500" indent="-342900" fontAlgn="base">
              <a:lnSpc>
                <a:spcPct val="100000"/>
              </a:lnSpc>
              <a:spcBef>
                <a:spcPts val="0"/>
              </a:spcBef>
              <a:buChar char="•"/>
            </a:pPr>
            <a:r>
              <a:rPr lang="is-IS" sz="2200" dirty="0"/>
              <a:t>Byrja skal á því að tilnefna krísustjórnunarteymi þar sem hluti af þeim hóp er sérstakur stýrihópur og framkvæmdastjóri krísustjórnstöðvar (sjá námskeiðseiningu 2).</a:t>
            </a:r>
            <a:endParaRPr lang="is-IS" sz="2200" dirty="0">
              <a:cs typeface="Calibri"/>
            </a:endParaRPr>
          </a:p>
          <a:p>
            <a:pPr marL="571500" indent="-342900" algn="l" fontAlgn="base">
              <a:lnSpc>
                <a:spcPct val="100000"/>
              </a:lnSpc>
              <a:spcBef>
                <a:spcPts val="0"/>
              </a:spcBef>
              <a:buChar char="•"/>
            </a:pPr>
            <a:r>
              <a:rPr lang="is-IS" sz="2200" b="0" i="0" dirty="0">
                <a:effectLst/>
              </a:rPr>
              <a:t>Lykilverkefni á undirbúningsstigi eru meðal annars að greina </a:t>
            </a:r>
            <a:r>
              <a:rPr lang="is-IS" sz="2200" dirty="0"/>
              <a:t>hættu</a:t>
            </a:r>
            <a:r>
              <a:rPr lang="is-IS" sz="2200" b="0" i="0" dirty="0">
                <a:effectLst/>
              </a:rPr>
              <a:t>, móta viðbragðsáætlanir, æfa þær, innleiða þegar þörf krefur og fara yfir niðurstöður.</a:t>
            </a:r>
            <a:endParaRPr lang="is-IS" sz="2200" b="0" i="0" dirty="0">
              <a:effectLst/>
              <a:cs typeface="Calibri"/>
            </a:endParaRPr>
          </a:p>
          <a:p>
            <a:pPr marL="571500" indent="-342900" algn="l" fontAlgn="base">
              <a:lnSpc>
                <a:spcPct val="100000"/>
              </a:lnSpc>
              <a:spcBef>
                <a:spcPts val="0"/>
              </a:spcBef>
              <a:buChar char="•"/>
            </a:pPr>
            <a:r>
              <a:rPr lang="is-IS" sz="2200" dirty="0"/>
              <a:t>Áætlunin ætti að innihalda öfluga þjálfunaráætlun og samskiptastefnu og samskiptaáætlun.</a:t>
            </a:r>
            <a:endParaRPr lang="is-IS" sz="2200" dirty="0">
              <a:cs typeface="Calibri"/>
            </a:endParaRPr>
          </a:p>
        </p:txBody>
      </p:sp>
      <p:pic>
        <p:nvPicPr>
          <p:cNvPr id="5" name="Picture 4">
            <a:hlinkClick r:id="rId2"/>
            <a:extLst>
              <a:ext uri="{FF2B5EF4-FFF2-40B4-BE49-F238E27FC236}">
                <a16:creationId xmlns:a16="http://schemas.microsoft.com/office/drawing/2014/main" id="{30A4118B-D46D-0A38-F83D-57FD356021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6902" y="428042"/>
            <a:ext cx="3993171" cy="4923887"/>
          </a:xfrm>
          <a:prstGeom prst="rect">
            <a:avLst/>
          </a:prstGeom>
        </p:spPr>
      </p:pic>
      <p:sp>
        <p:nvSpPr>
          <p:cNvPr id="8" name="TextBox 7">
            <a:extLst>
              <a:ext uri="{FF2B5EF4-FFF2-40B4-BE49-F238E27FC236}">
                <a16:creationId xmlns:a16="http://schemas.microsoft.com/office/drawing/2014/main" id="{FDB82C2D-7D00-B2B4-B3EC-00A16EECFDC6}"/>
              </a:ext>
            </a:extLst>
          </p:cNvPr>
          <p:cNvSpPr txBox="1"/>
          <p:nvPr/>
        </p:nvSpPr>
        <p:spPr>
          <a:xfrm>
            <a:off x="7245797" y="6395997"/>
            <a:ext cx="4933950" cy="307777"/>
          </a:xfrm>
          <a:prstGeom prst="rect">
            <a:avLst/>
          </a:prstGeom>
          <a:solidFill>
            <a:srgbClr val="086D6E"/>
          </a:solidFill>
        </p:spPr>
        <p:txBody>
          <a:bodyPr wrap="square" rtlCol="0">
            <a:spAutoFit/>
          </a:bodyPr>
          <a:lstStyle/>
          <a:p>
            <a:pPr algn="ctr"/>
            <a:endParaRPr lang="en-IE" sz="1400" dirty="0">
              <a:solidFill>
                <a:schemeClr val="bg1"/>
              </a:solidFill>
            </a:endParaRPr>
          </a:p>
        </p:txBody>
      </p:sp>
      <p:sp>
        <p:nvSpPr>
          <p:cNvPr id="9" name="Flowchart: Alternate Process 8">
            <a:extLst>
              <a:ext uri="{FF2B5EF4-FFF2-40B4-BE49-F238E27FC236}">
                <a16:creationId xmlns:a16="http://schemas.microsoft.com/office/drawing/2014/main" id="{4D6CDA3E-6491-CF42-6B50-F1F360963C3F}"/>
              </a:ext>
            </a:extLst>
          </p:cNvPr>
          <p:cNvSpPr/>
          <p:nvPr/>
        </p:nvSpPr>
        <p:spPr>
          <a:xfrm>
            <a:off x="8052023" y="0"/>
            <a:ext cx="4000500" cy="393101"/>
          </a:xfrm>
          <a:prstGeom prst="flowChartAlternateProcess">
            <a:avLst/>
          </a:prstGeom>
          <a:solidFill>
            <a:srgbClr val="F2795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err="1">
                <a:solidFill>
                  <a:schemeClr val="bg1"/>
                </a:solidFill>
                <a:hlinkClick r:id="rId2">
                  <a:extLst>
                    <a:ext uri="{A12FA001-AC4F-418D-AE19-62706E023703}">
                      <ahyp:hlinkClr xmlns:ahyp="http://schemas.microsoft.com/office/drawing/2018/hyperlinkcolor" val="tx"/>
                    </a:ext>
                  </a:extLst>
                </a:hlinkClick>
              </a:rPr>
              <a:t>Sniðmát</a:t>
            </a:r>
            <a:r>
              <a:rPr lang="en-GB" sz="1600" b="1" dirty="0">
                <a:solidFill>
                  <a:schemeClr val="bg1"/>
                </a:solidFill>
                <a:hlinkClick r:id="rId2">
                  <a:extLst>
                    <a:ext uri="{A12FA001-AC4F-418D-AE19-62706E023703}">
                      <ahyp:hlinkClr xmlns:ahyp="http://schemas.microsoft.com/office/drawing/2018/hyperlinkcolor" val="tx"/>
                    </a:ext>
                  </a:extLst>
                </a:hlinkClick>
              </a:rPr>
              <a:t> um </a:t>
            </a:r>
            <a:r>
              <a:rPr lang="en-GB" sz="1600" b="1" dirty="0" err="1">
                <a:solidFill>
                  <a:schemeClr val="bg1"/>
                </a:solidFill>
                <a:hlinkClick r:id="rId2">
                  <a:extLst>
                    <a:ext uri="{A12FA001-AC4F-418D-AE19-62706E023703}">
                      <ahyp:hlinkClr xmlns:ahyp="http://schemas.microsoft.com/office/drawing/2018/hyperlinkcolor" val="tx"/>
                    </a:ext>
                  </a:extLst>
                </a:hlinkClick>
              </a:rPr>
              <a:t>krísustjórnun</a:t>
            </a:r>
            <a:r>
              <a:rPr lang="en-GB" sz="1600" b="1" dirty="0">
                <a:solidFill>
                  <a:schemeClr val="bg1"/>
                </a:solidFill>
                <a:hlinkClick r:id="rId2">
                  <a:extLst>
                    <a:ext uri="{A12FA001-AC4F-418D-AE19-62706E023703}">
                      <ahyp:hlinkClr xmlns:ahyp="http://schemas.microsoft.com/office/drawing/2018/hyperlinkcolor" val="tx"/>
                    </a:ext>
                  </a:extLst>
                </a:hlinkClick>
              </a:rPr>
              <a:t> </a:t>
            </a:r>
            <a:r>
              <a:rPr lang="en-GB" sz="1600" b="1" dirty="0" err="1">
                <a:solidFill>
                  <a:schemeClr val="bg1"/>
                </a:solidFill>
                <a:hlinkClick r:id="rId2">
                  <a:extLst>
                    <a:ext uri="{A12FA001-AC4F-418D-AE19-62706E023703}">
                      <ahyp:hlinkClr xmlns:ahyp="http://schemas.microsoft.com/office/drawing/2018/hyperlinkcolor" val="tx"/>
                    </a:ext>
                  </a:extLst>
                </a:hlinkClick>
              </a:rPr>
              <a:t>frá</a:t>
            </a:r>
            <a:r>
              <a:rPr lang="en-GB" sz="1600" b="1" dirty="0">
                <a:solidFill>
                  <a:schemeClr val="bg1"/>
                </a:solidFill>
                <a:hlinkClick r:id="rId2">
                  <a:extLst>
                    <a:ext uri="{A12FA001-AC4F-418D-AE19-62706E023703}">
                      <ahyp:hlinkClr xmlns:ahyp="http://schemas.microsoft.com/office/drawing/2018/hyperlinkcolor" val="tx"/>
                    </a:ext>
                  </a:extLst>
                </a:hlinkClick>
              </a:rPr>
              <a:t>  Smartsheet</a:t>
            </a:r>
            <a:endParaRPr lang="en-IE" sz="1600" b="1" dirty="0">
              <a:solidFill>
                <a:schemeClr val="bg1"/>
              </a:solidFill>
            </a:endParaRPr>
          </a:p>
        </p:txBody>
      </p:sp>
      <p:pic>
        <p:nvPicPr>
          <p:cNvPr id="10" name="Graphic 9" descr="Touchscreen with solid fill">
            <a:extLst>
              <a:ext uri="{FF2B5EF4-FFF2-40B4-BE49-F238E27FC236}">
                <a16:creationId xmlns:a16="http://schemas.microsoft.com/office/drawing/2014/main" id="{3ED2F90C-8709-F6F3-865A-660B75DCED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60941" y="280834"/>
            <a:ext cx="914400" cy="914400"/>
          </a:xfrm>
          <a:prstGeom prst="rect">
            <a:avLst/>
          </a:prstGeom>
        </p:spPr>
      </p:pic>
      <p:sp>
        <p:nvSpPr>
          <p:cNvPr id="2" name="Rectangle 1">
            <a:extLst>
              <a:ext uri="{FF2B5EF4-FFF2-40B4-BE49-F238E27FC236}">
                <a16:creationId xmlns:a16="http://schemas.microsoft.com/office/drawing/2014/main" id="{B3C1ECB0-F085-B787-7070-8053AFC17713}"/>
              </a:ext>
            </a:extLst>
          </p:cNvPr>
          <p:cNvSpPr/>
          <p:nvPr/>
        </p:nvSpPr>
        <p:spPr>
          <a:xfrm>
            <a:off x="-15240" y="2317"/>
            <a:ext cx="2788936" cy="1186598"/>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5C182549-6AD2-D7A3-859B-A962CF1A5BF4}"/>
              </a:ext>
            </a:extLst>
          </p:cNvPr>
          <p:cNvSpPr txBox="1"/>
          <p:nvPr/>
        </p:nvSpPr>
        <p:spPr>
          <a:xfrm>
            <a:off x="106904" y="-38007"/>
            <a:ext cx="2824555" cy="1077218"/>
          </a:xfrm>
          <a:prstGeom prst="rect">
            <a:avLst/>
          </a:prstGeom>
          <a:noFill/>
        </p:spPr>
        <p:txBody>
          <a:bodyPr wrap="square" rtlCol="0">
            <a:spAutoFit/>
          </a:bodyPr>
          <a:lstStyle/>
          <a:p>
            <a:r>
              <a:rPr lang="is-IS" sz="4000" b="1" dirty="0">
                <a:solidFill>
                  <a:schemeClr val="bg1"/>
                </a:solidFill>
              </a:rPr>
              <a:t>Skref 2 </a:t>
            </a:r>
          </a:p>
          <a:p>
            <a:r>
              <a:rPr lang="is-IS" sz="2400" dirty="0">
                <a:solidFill>
                  <a:schemeClr val="bg1"/>
                </a:solidFill>
              </a:rPr>
              <a:t>Hefja samstarf</a:t>
            </a:r>
            <a:endParaRPr lang="is-IS" sz="2400" dirty="0"/>
          </a:p>
        </p:txBody>
      </p:sp>
    </p:spTree>
    <p:extLst>
      <p:ext uri="{BB962C8B-B14F-4D97-AF65-F5344CB8AC3E}">
        <p14:creationId xmlns:p14="http://schemas.microsoft.com/office/powerpoint/2010/main" val="1756945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roup of people sitting on the beach&#10;&#10;Description automatically generated with medium confidence">
            <a:extLst>
              <a:ext uri="{FF2B5EF4-FFF2-40B4-BE49-F238E27FC236}">
                <a16:creationId xmlns:a16="http://schemas.microsoft.com/office/drawing/2014/main" id="{1725FB7C-8309-E997-2507-D65302D39E8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4480" b="4480"/>
          <a:stretch>
            <a:fillRect/>
          </a:stretch>
        </p:blipFill>
        <p:spPr/>
      </p:pic>
      <p:sp>
        <p:nvSpPr>
          <p:cNvPr id="7" name="Text Placeholder 6">
            <a:extLst>
              <a:ext uri="{FF2B5EF4-FFF2-40B4-BE49-F238E27FC236}">
                <a16:creationId xmlns:a16="http://schemas.microsoft.com/office/drawing/2014/main" id="{EC366655-D98B-4CE5-3ADF-769F87999981}"/>
              </a:ext>
            </a:extLst>
          </p:cNvPr>
          <p:cNvSpPr>
            <a:spLocks noGrp="1"/>
          </p:cNvSpPr>
          <p:nvPr>
            <p:ph type="body" sz="quarter" idx="18"/>
          </p:nvPr>
        </p:nvSpPr>
        <p:spPr>
          <a:xfrm>
            <a:off x="1114425" y="1305817"/>
            <a:ext cx="6038850" cy="5782441"/>
          </a:xfrm>
        </p:spPr>
        <p:txBody>
          <a:bodyPr vert="horz" lIns="91440" tIns="45720" rIns="91440" bIns="45720" rtlCol="0" anchor="t">
            <a:normAutofit/>
          </a:bodyPr>
          <a:lstStyle/>
          <a:p>
            <a:pPr marL="342900" indent="-342900" algn="l">
              <a:buClr>
                <a:srgbClr val="F27954"/>
              </a:buClr>
              <a:buFont typeface="Wingdings" panose="05000000000000000000" pitchFamily="2" charset="2"/>
              <a:buChar char="ü"/>
            </a:pPr>
            <a:r>
              <a:rPr lang="is-IS" sz="2400" b="1" dirty="0"/>
              <a:t>Tilgangur, umfang, og markmið  </a:t>
            </a:r>
            <a:r>
              <a:rPr lang="is-IS" sz="2400" dirty="0"/>
              <a:t>áætlunarinnar</a:t>
            </a:r>
          </a:p>
          <a:p>
            <a:pPr marL="342900" indent="-342900" algn="l">
              <a:buClr>
                <a:srgbClr val="F27954"/>
              </a:buClr>
              <a:buFont typeface="Wingdings" panose="05000000000000000000" pitchFamily="2" charset="2"/>
              <a:buChar char="ü"/>
            </a:pPr>
            <a:r>
              <a:rPr lang="is-IS" sz="2400" b="1" dirty="0" err="1"/>
              <a:t>Rýmingaráætlun</a:t>
            </a:r>
            <a:endParaRPr lang="is-IS" sz="2400" b="1" dirty="0"/>
          </a:p>
          <a:p>
            <a:pPr marL="342900" indent="-342900">
              <a:buClr>
                <a:srgbClr val="F27954"/>
              </a:buClr>
              <a:buFont typeface="Wingdings" panose="05000000000000000000" pitchFamily="2" charset="2"/>
              <a:buChar char="ü"/>
            </a:pPr>
            <a:r>
              <a:rPr lang="is-IS" b="1" dirty="0"/>
              <a:t>Krísustjórnunaráætlun</a:t>
            </a:r>
            <a:r>
              <a:rPr lang="is-IS" dirty="0"/>
              <a:t> fyrir</a:t>
            </a:r>
            <a:r>
              <a:rPr lang="is-IS" sz="2400" dirty="0"/>
              <a:t> hverja krísu. Rammi </a:t>
            </a:r>
            <a:r>
              <a:rPr lang="is-IS" dirty="0"/>
              <a:t>sem </a:t>
            </a:r>
            <a:r>
              <a:rPr lang="is-IS" sz="2400" dirty="0"/>
              <a:t>segir til um hvernig eigi að bregðast við hverri krísu.</a:t>
            </a:r>
            <a:r>
              <a:rPr lang="is-IS" dirty="0"/>
              <a:t> </a:t>
            </a:r>
            <a:r>
              <a:rPr lang="is-IS" sz="2400" dirty="0"/>
              <a:t> </a:t>
            </a:r>
            <a:r>
              <a:rPr lang="is-IS" sz="2400" dirty="0" err="1"/>
              <a:t>Þ.á.m</a:t>
            </a:r>
            <a:r>
              <a:rPr lang="is-IS" sz="2400" dirty="0"/>
              <a:t>. mismunandi </a:t>
            </a:r>
            <a:r>
              <a:rPr lang="is-IS" sz="2400" b="1" dirty="0"/>
              <a:t>verklagsreglur, verkefni og viðbrögð</a:t>
            </a:r>
            <a:r>
              <a:rPr lang="is-IS" b="1" dirty="0"/>
              <a:t> </a:t>
            </a:r>
            <a:endParaRPr lang="is-IS" sz="2400" b="1" dirty="0">
              <a:cs typeface="Calibri"/>
            </a:endParaRPr>
          </a:p>
          <a:p>
            <a:pPr marL="342900" indent="-342900" algn="l">
              <a:buClr>
                <a:srgbClr val="F27954"/>
              </a:buClr>
              <a:buFont typeface="Wingdings" panose="05000000000000000000" pitchFamily="2" charset="2"/>
              <a:buChar char="ü"/>
            </a:pPr>
            <a:r>
              <a:rPr lang="is-IS" sz="2400" b="1" dirty="0"/>
              <a:t>Tengiliðaupplýsingar</a:t>
            </a:r>
            <a:r>
              <a:rPr lang="is-IS" sz="2400" dirty="0"/>
              <a:t>, þar á meðal </a:t>
            </a:r>
            <a:r>
              <a:rPr lang="is-IS" dirty="0"/>
              <a:t>listar</a:t>
            </a:r>
            <a:r>
              <a:rPr lang="is-IS" sz="2400" dirty="0"/>
              <a:t> yfir starfsfólk, </a:t>
            </a:r>
            <a:r>
              <a:rPr lang="is-IS" dirty="0"/>
              <a:t>neyðaraðila</a:t>
            </a:r>
            <a:r>
              <a:rPr lang="is-IS" sz="2400" dirty="0"/>
              <a:t>, sjúkrahús, ferðaþjónustufyrirtæki, brunavarnir og </a:t>
            </a:r>
            <a:r>
              <a:rPr lang="is-IS" dirty="0"/>
              <a:t>löggæslu</a:t>
            </a:r>
            <a:endParaRPr lang="is-IS" sz="2400" dirty="0">
              <a:cs typeface="Calibri"/>
            </a:endParaRPr>
          </a:p>
          <a:p>
            <a:pPr marL="342900" indent="-342900" algn="l">
              <a:buClr>
                <a:srgbClr val="F27954"/>
              </a:buClr>
              <a:buFont typeface="Wingdings" panose="05000000000000000000" pitchFamily="2" charset="2"/>
              <a:buChar char="ü"/>
            </a:pPr>
            <a:r>
              <a:rPr lang="is-IS" sz="2400" dirty="0"/>
              <a:t>Fjölmiðlastjórnun studd af </a:t>
            </a:r>
            <a:r>
              <a:rPr lang="is-IS" sz="2400" b="1" dirty="0"/>
              <a:t>samskiptaáætlun</a:t>
            </a:r>
          </a:p>
          <a:p>
            <a:pPr marL="342900" indent="-342900" algn="l">
              <a:buClr>
                <a:srgbClr val="F27954"/>
              </a:buClr>
              <a:buFont typeface="Wingdings" panose="05000000000000000000" pitchFamily="2" charset="2"/>
              <a:buChar char="ü"/>
            </a:pPr>
            <a:r>
              <a:rPr lang="is-IS" sz="2400" dirty="0"/>
              <a:t>Samþætting við aðrar </a:t>
            </a:r>
            <a:r>
              <a:rPr lang="is-IS" sz="2400" b="1" dirty="0">
                <a:hlinkClick r:id="rId4">
                  <a:extLst>
                    <a:ext uri="{A12FA001-AC4F-418D-AE19-62706E023703}">
                      <ahyp:hlinkClr xmlns:ahyp="http://schemas.microsoft.com/office/drawing/2018/hyperlinkcolor" val="tx"/>
                    </a:ext>
                  </a:extLst>
                </a:hlinkClick>
              </a:rPr>
              <a:t>neyðaráætlanir</a:t>
            </a:r>
            <a:endParaRPr lang="is-IS" sz="2400" b="1" dirty="0"/>
          </a:p>
          <a:p>
            <a:pPr marL="342900" indent="-342900">
              <a:buClr>
                <a:srgbClr val="F27954"/>
              </a:buClr>
              <a:buFont typeface="Wingdings" panose="05000000000000000000" pitchFamily="2" charset="2"/>
              <a:buChar char="ü"/>
            </a:pPr>
            <a:endParaRPr lang="is-IS" sz="2400" dirty="0">
              <a:highlight>
                <a:srgbClr val="FFFF00"/>
              </a:highlight>
            </a:endParaRPr>
          </a:p>
          <a:p>
            <a:pPr indent="0" algn="l" rtl="0" fontAlgn="base">
              <a:lnSpc>
                <a:spcPct val="120000"/>
              </a:lnSpc>
              <a:spcBef>
                <a:spcPts val="0"/>
              </a:spcBef>
            </a:pPr>
            <a:endParaRPr lang="is-IS" dirty="0"/>
          </a:p>
        </p:txBody>
      </p:sp>
      <p:sp>
        <p:nvSpPr>
          <p:cNvPr id="2" name="Rectangle 1">
            <a:extLst>
              <a:ext uri="{FF2B5EF4-FFF2-40B4-BE49-F238E27FC236}">
                <a16:creationId xmlns:a16="http://schemas.microsoft.com/office/drawing/2014/main" id="{589C5880-FC23-4CA5-BDF0-3B516B30AB13}"/>
              </a:ext>
            </a:extLst>
          </p:cNvPr>
          <p:cNvSpPr/>
          <p:nvPr/>
        </p:nvSpPr>
        <p:spPr>
          <a:xfrm>
            <a:off x="-15240" y="2317"/>
            <a:ext cx="2788936" cy="1186598"/>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093C12B3-4E20-17AE-6536-D8BA0001627B}"/>
              </a:ext>
            </a:extLst>
          </p:cNvPr>
          <p:cNvSpPr txBox="1"/>
          <p:nvPr/>
        </p:nvSpPr>
        <p:spPr>
          <a:xfrm>
            <a:off x="106904" y="-38007"/>
            <a:ext cx="2824555" cy="1077218"/>
          </a:xfrm>
          <a:prstGeom prst="rect">
            <a:avLst/>
          </a:prstGeom>
          <a:noFill/>
        </p:spPr>
        <p:txBody>
          <a:bodyPr wrap="square" rtlCol="0">
            <a:spAutoFit/>
          </a:bodyPr>
          <a:lstStyle/>
          <a:p>
            <a:r>
              <a:rPr lang="is-IS" sz="4000" b="1" dirty="0">
                <a:solidFill>
                  <a:schemeClr val="bg1"/>
                </a:solidFill>
              </a:rPr>
              <a:t>Skref 3 </a:t>
            </a:r>
          </a:p>
          <a:p>
            <a:r>
              <a:rPr lang="is-IS" sz="2400" dirty="0">
                <a:solidFill>
                  <a:schemeClr val="bg1"/>
                </a:solidFill>
              </a:rPr>
              <a:t>Lykilatriði</a:t>
            </a:r>
            <a:endParaRPr lang="is-IS" sz="2400" dirty="0"/>
          </a:p>
        </p:txBody>
      </p:sp>
      <p:sp>
        <p:nvSpPr>
          <p:cNvPr id="5" name="Text Placeholder 3">
            <a:extLst>
              <a:ext uri="{FF2B5EF4-FFF2-40B4-BE49-F238E27FC236}">
                <a16:creationId xmlns:a16="http://schemas.microsoft.com/office/drawing/2014/main" id="{8569CA1E-13D9-D282-20DF-81930FCDED90}"/>
              </a:ext>
            </a:extLst>
          </p:cNvPr>
          <p:cNvSpPr txBox="1">
            <a:spLocks/>
          </p:cNvSpPr>
          <p:nvPr/>
        </p:nvSpPr>
        <p:spPr>
          <a:xfrm>
            <a:off x="10288093" y="6111105"/>
            <a:ext cx="1299068" cy="3412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E" sz="2400" dirty="0" err="1">
                <a:solidFill>
                  <a:schemeClr val="bg1"/>
                </a:solidFill>
                <a:hlinkClick r:id="rId5">
                  <a:extLst>
                    <a:ext uri="{A12FA001-AC4F-418D-AE19-62706E023703}">
                      <ahyp:hlinkClr xmlns:ahyp="http://schemas.microsoft.com/office/drawing/2018/hyperlinkcolor" val="tx"/>
                    </a:ext>
                  </a:extLst>
                </a:hlinkClick>
              </a:rPr>
              <a:t>Heimild</a:t>
            </a:r>
            <a:endParaRPr lang="en-IE" sz="2400" dirty="0">
              <a:solidFill>
                <a:schemeClr val="bg1"/>
              </a:solidFill>
            </a:endParaRPr>
          </a:p>
        </p:txBody>
      </p:sp>
    </p:spTree>
    <p:extLst>
      <p:ext uri="{BB962C8B-B14F-4D97-AF65-F5344CB8AC3E}">
        <p14:creationId xmlns:p14="http://schemas.microsoft.com/office/powerpoint/2010/main" val="4210576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0E6A3D-0506-B57E-A1AE-7F1E36DD46DF}"/>
              </a:ext>
            </a:extLst>
          </p:cNvPr>
          <p:cNvSpPr/>
          <p:nvPr/>
        </p:nvSpPr>
        <p:spPr>
          <a:xfrm>
            <a:off x="0" y="600634"/>
            <a:ext cx="5289803" cy="3292098"/>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25B1C5CF-2B83-C5C0-5D88-B116129038E2}"/>
              </a:ext>
            </a:extLst>
          </p:cNvPr>
          <p:cNvSpPr>
            <a:spLocks noGrp="1"/>
          </p:cNvSpPr>
          <p:nvPr>
            <p:ph type="body" sz="quarter" idx="20"/>
          </p:nvPr>
        </p:nvSpPr>
        <p:spPr>
          <a:xfrm>
            <a:off x="5485907" y="391041"/>
            <a:ext cx="6625411" cy="3722513"/>
          </a:xfrm>
        </p:spPr>
        <p:txBody>
          <a:bodyPr vert="horz" lIns="91440" tIns="45720" rIns="91440" bIns="45720" rtlCol="0" anchor="t">
            <a:noAutofit/>
          </a:bodyPr>
          <a:lstStyle/>
          <a:p>
            <a:pPr marL="457200" indent="-457200" algn="l">
              <a:lnSpc>
                <a:spcPct val="100000"/>
              </a:lnSpc>
              <a:spcBef>
                <a:spcPts val="0"/>
              </a:spcBef>
              <a:buClr>
                <a:srgbClr val="F27954"/>
              </a:buClr>
              <a:buFont typeface="Wingdings" panose="05000000000000000000" pitchFamily="2" charset="2"/>
              <a:buChar char="ü"/>
            </a:pPr>
            <a:r>
              <a:rPr lang="is-IS" sz="2000" dirty="0">
                <a:solidFill>
                  <a:srgbClr val="666666"/>
                </a:solidFill>
              </a:rPr>
              <a:t>Lista upp hverjir eru </a:t>
            </a:r>
            <a:r>
              <a:rPr lang="is-IS" sz="2000" b="1" i="0" dirty="0">
                <a:solidFill>
                  <a:srgbClr val="F27954"/>
                </a:solidFill>
                <a:effectLst/>
              </a:rPr>
              <a:t>meðlimir krísustjórnunarteymisins</a:t>
            </a:r>
            <a:r>
              <a:rPr lang="is-IS" sz="2000" b="1" dirty="0">
                <a:solidFill>
                  <a:srgbClr val="F27954"/>
                </a:solidFill>
              </a:rPr>
              <a:t>.</a:t>
            </a:r>
            <a:endParaRPr lang="is-IS" sz="2000" b="1" i="0" dirty="0">
              <a:solidFill>
                <a:srgbClr val="F27954"/>
              </a:solidFill>
              <a:effectLst/>
            </a:endParaRPr>
          </a:p>
          <a:p>
            <a:pPr marL="457200" indent="-457200" algn="l">
              <a:lnSpc>
                <a:spcPct val="100000"/>
              </a:lnSpc>
              <a:spcBef>
                <a:spcPts val="0"/>
              </a:spcBef>
              <a:buClr>
                <a:srgbClr val="F27954"/>
              </a:buClr>
              <a:buFont typeface="Wingdings" panose="05000000000000000000" pitchFamily="2" charset="2"/>
              <a:buChar char="ü"/>
            </a:pPr>
            <a:r>
              <a:rPr lang="is-IS" sz="2000" b="0" i="0" dirty="0">
                <a:solidFill>
                  <a:srgbClr val="666666"/>
                </a:solidFill>
                <a:effectLst/>
              </a:rPr>
              <a:t>Þekkja </a:t>
            </a:r>
            <a:r>
              <a:rPr lang="is-IS" sz="2000" b="1" i="0" dirty="0">
                <a:solidFill>
                  <a:srgbClr val="F27954"/>
                </a:solidFill>
                <a:effectLst/>
              </a:rPr>
              <a:t>möguleika</a:t>
            </a:r>
            <a:r>
              <a:rPr lang="is-IS" sz="2000" b="0" i="0" dirty="0">
                <a:solidFill>
                  <a:srgbClr val="666666"/>
                </a:solidFill>
                <a:effectLst/>
              </a:rPr>
              <a:t> á mismunandi tegundum krísu</a:t>
            </a:r>
            <a:r>
              <a:rPr lang="is-IS" sz="2000" dirty="0">
                <a:solidFill>
                  <a:srgbClr val="666666"/>
                </a:solidFill>
              </a:rPr>
              <a:t>.</a:t>
            </a:r>
            <a:endParaRPr lang="is-IS" sz="2000" b="0" i="0" dirty="0">
              <a:solidFill>
                <a:srgbClr val="666666"/>
              </a:solidFill>
              <a:effectLst/>
              <a:cs typeface="Calibri"/>
            </a:endParaRPr>
          </a:p>
          <a:p>
            <a:pPr marL="457200" indent="-457200">
              <a:lnSpc>
                <a:spcPct val="100000"/>
              </a:lnSpc>
              <a:spcBef>
                <a:spcPts val="0"/>
              </a:spcBef>
              <a:buClr>
                <a:srgbClr val="F27954"/>
              </a:buClr>
              <a:buFont typeface="Wingdings" panose="05000000000000000000" pitchFamily="2" charset="2"/>
              <a:buChar char="ü"/>
            </a:pPr>
            <a:r>
              <a:rPr lang="is-IS" sz="2000" dirty="0">
                <a:solidFill>
                  <a:srgbClr val="666666"/>
                </a:solidFill>
              </a:rPr>
              <a:t>Skrá</a:t>
            </a:r>
            <a:r>
              <a:rPr lang="is-IS" sz="2000" b="0" i="0" dirty="0">
                <a:solidFill>
                  <a:srgbClr val="666666"/>
                </a:solidFill>
                <a:effectLst/>
              </a:rPr>
              <a:t> hvaða </a:t>
            </a:r>
            <a:r>
              <a:rPr lang="is-IS" sz="2000" b="1" i="0" dirty="0">
                <a:solidFill>
                  <a:srgbClr val="F27954"/>
                </a:solidFill>
                <a:effectLst/>
              </a:rPr>
              <a:t>viðmið</a:t>
            </a:r>
            <a:r>
              <a:rPr lang="is-IS" sz="2000" b="0" i="0" dirty="0">
                <a:solidFill>
                  <a:srgbClr val="666666"/>
                </a:solidFill>
                <a:effectLst/>
              </a:rPr>
              <a:t> verða notuð til að </a:t>
            </a:r>
            <a:r>
              <a:rPr lang="is-IS" sz="2000" b="1" i="0" dirty="0">
                <a:solidFill>
                  <a:srgbClr val="F27954"/>
                </a:solidFill>
                <a:effectLst/>
              </a:rPr>
              <a:t>ákvarða</a:t>
            </a:r>
            <a:r>
              <a:rPr lang="is-IS" sz="2000" b="0" i="0" dirty="0">
                <a:solidFill>
                  <a:srgbClr val="666666"/>
                </a:solidFill>
                <a:effectLst/>
              </a:rPr>
              <a:t> hvort krísa </a:t>
            </a:r>
            <a:r>
              <a:rPr lang="is-IS" sz="2000" dirty="0">
                <a:solidFill>
                  <a:srgbClr val="666666"/>
                </a:solidFill>
              </a:rPr>
              <a:t>sé hafin</a:t>
            </a:r>
            <a:r>
              <a:rPr lang="is-IS" sz="2000" b="0" i="0" dirty="0">
                <a:solidFill>
                  <a:srgbClr val="666666"/>
                </a:solidFill>
                <a:effectLst/>
              </a:rPr>
              <a:t>.</a:t>
            </a:r>
            <a:endParaRPr lang="is-IS" sz="2000" b="0" i="0" dirty="0">
              <a:solidFill>
                <a:srgbClr val="666666"/>
              </a:solidFill>
              <a:effectLst/>
              <a:cs typeface="Calibri"/>
            </a:endParaRPr>
          </a:p>
          <a:p>
            <a:pPr marL="457200" indent="-457200" algn="l">
              <a:lnSpc>
                <a:spcPct val="100000"/>
              </a:lnSpc>
              <a:spcBef>
                <a:spcPts val="0"/>
              </a:spcBef>
              <a:buClr>
                <a:srgbClr val="F27954"/>
              </a:buClr>
              <a:buFont typeface="Wingdings" panose="05000000000000000000" pitchFamily="2" charset="2"/>
              <a:buChar char="ü"/>
            </a:pPr>
            <a:r>
              <a:rPr lang="is-IS" sz="2000" b="0" i="0" dirty="0">
                <a:solidFill>
                  <a:srgbClr val="666666"/>
                </a:solidFill>
                <a:effectLst/>
              </a:rPr>
              <a:t>Koma á </a:t>
            </a:r>
            <a:r>
              <a:rPr lang="is-IS" sz="2000" b="1" dirty="0">
                <a:solidFill>
                  <a:srgbClr val="F27954"/>
                </a:solidFill>
              </a:rPr>
              <a:t>vöktunarkerfum</a:t>
            </a:r>
            <a:r>
              <a:rPr lang="is-IS" sz="2000" b="0" i="0" dirty="0">
                <a:solidFill>
                  <a:srgbClr val="666666"/>
                </a:solidFill>
                <a:effectLst/>
              </a:rPr>
              <a:t> og venjum til að greina snemma viðvörunarmerki um </a:t>
            </a:r>
            <a:r>
              <a:rPr lang="is-IS" sz="2000" dirty="0">
                <a:solidFill>
                  <a:srgbClr val="666666"/>
                </a:solidFill>
              </a:rPr>
              <a:t>hugsanlegt</a:t>
            </a:r>
            <a:r>
              <a:rPr lang="is-IS" sz="2000" b="0" i="0" dirty="0">
                <a:solidFill>
                  <a:srgbClr val="666666"/>
                </a:solidFill>
                <a:effectLst/>
              </a:rPr>
              <a:t> hættuástand.</a:t>
            </a:r>
            <a:endParaRPr lang="is-IS" sz="2000" b="0" i="0" dirty="0">
              <a:solidFill>
                <a:srgbClr val="666666"/>
              </a:solidFill>
              <a:effectLst/>
              <a:cs typeface="Calibri"/>
            </a:endParaRPr>
          </a:p>
          <a:p>
            <a:pPr marL="457200" indent="-457200" algn="l">
              <a:lnSpc>
                <a:spcPct val="100000"/>
              </a:lnSpc>
              <a:spcBef>
                <a:spcPts val="0"/>
              </a:spcBef>
              <a:buClr>
                <a:srgbClr val="F27954"/>
              </a:buClr>
              <a:buFont typeface="Wingdings" panose="05000000000000000000" pitchFamily="2" charset="2"/>
              <a:buChar char="ü"/>
            </a:pPr>
            <a:r>
              <a:rPr lang="is-IS" sz="2000" dirty="0">
                <a:solidFill>
                  <a:srgbClr val="666666"/>
                </a:solidFill>
              </a:rPr>
              <a:t>Tilgreina</a:t>
            </a:r>
            <a:r>
              <a:rPr lang="is-IS" sz="2000" b="0" i="0" dirty="0">
                <a:solidFill>
                  <a:srgbClr val="666666"/>
                </a:solidFill>
                <a:effectLst/>
              </a:rPr>
              <a:t> hverjir verða </a:t>
            </a:r>
            <a:r>
              <a:rPr lang="is-IS" sz="2000" b="1" i="0" dirty="0">
                <a:solidFill>
                  <a:srgbClr val="F27954"/>
                </a:solidFill>
                <a:effectLst/>
              </a:rPr>
              <a:t>talsmenn</a:t>
            </a:r>
            <a:r>
              <a:rPr lang="is-IS" sz="2000" b="0" i="0" dirty="0">
                <a:solidFill>
                  <a:srgbClr val="666666"/>
                </a:solidFill>
                <a:effectLst/>
              </a:rPr>
              <a:t> ef til krísu kemur.</a:t>
            </a:r>
          </a:p>
          <a:p>
            <a:pPr marL="457200" indent="-457200" algn="l">
              <a:lnSpc>
                <a:spcPct val="100000"/>
              </a:lnSpc>
              <a:spcBef>
                <a:spcPts val="0"/>
              </a:spcBef>
              <a:buClr>
                <a:srgbClr val="F27954"/>
              </a:buClr>
              <a:buFont typeface="Wingdings" panose="05000000000000000000" pitchFamily="2" charset="2"/>
              <a:buChar char="ü"/>
            </a:pPr>
            <a:r>
              <a:rPr lang="is-IS" sz="2000" dirty="0">
                <a:solidFill>
                  <a:srgbClr val="666666"/>
                </a:solidFill>
              </a:rPr>
              <a:t>Gera</a:t>
            </a:r>
            <a:r>
              <a:rPr lang="is-IS" sz="2000" b="0" i="0" dirty="0">
                <a:solidFill>
                  <a:srgbClr val="666666"/>
                </a:solidFill>
                <a:effectLst/>
              </a:rPr>
              <a:t> lista yfir helstu </a:t>
            </a:r>
            <a:r>
              <a:rPr lang="is-IS" sz="2000" b="1" i="0" dirty="0">
                <a:solidFill>
                  <a:srgbClr val="F27954"/>
                </a:solidFill>
                <a:effectLst/>
              </a:rPr>
              <a:t>neyðartengiliði</a:t>
            </a:r>
            <a:r>
              <a:rPr lang="is-IS" sz="2000" b="0" i="0" dirty="0">
                <a:solidFill>
                  <a:srgbClr val="666666"/>
                </a:solidFill>
                <a:effectLst/>
              </a:rPr>
              <a:t>.</a:t>
            </a:r>
          </a:p>
          <a:p>
            <a:pPr marL="457200" indent="-457200" algn="l">
              <a:lnSpc>
                <a:spcPct val="100000"/>
              </a:lnSpc>
              <a:spcBef>
                <a:spcPts val="0"/>
              </a:spcBef>
              <a:buClr>
                <a:srgbClr val="F27954"/>
              </a:buClr>
              <a:buFont typeface="Wingdings" panose="05000000000000000000" pitchFamily="2" charset="2"/>
              <a:buChar char="ü"/>
            </a:pPr>
            <a:r>
              <a:rPr lang="is-IS" sz="2000" b="0" i="0" dirty="0">
                <a:solidFill>
                  <a:srgbClr val="666666"/>
                </a:solidFill>
                <a:effectLst/>
              </a:rPr>
              <a:t>Skrá niður </a:t>
            </a:r>
            <a:r>
              <a:rPr lang="is-IS" sz="2000" b="1" i="0" dirty="0">
                <a:solidFill>
                  <a:srgbClr val="F27954"/>
                </a:solidFill>
                <a:effectLst/>
              </a:rPr>
              <a:t>hverja þarf að hafa samband við </a:t>
            </a:r>
            <a:r>
              <a:rPr lang="is-IS" sz="2000" b="0" i="0" dirty="0">
                <a:solidFill>
                  <a:srgbClr val="666666"/>
                </a:solidFill>
                <a:effectLst/>
              </a:rPr>
              <a:t>ef krísa kemur upp og hvernig sú tilkynning verður gerð.</a:t>
            </a:r>
          </a:p>
          <a:p>
            <a:pPr marL="457200" indent="-457200">
              <a:lnSpc>
                <a:spcPct val="100000"/>
              </a:lnSpc>
              <a:spcBef>
                <a:spcPts val="0"/>
              </a:spcBef>
              <a:buClr>
                <a:srgbClr val="F27954"/>
              </a:buClr>
              <a:buFont typeface="Wingdings" panose="05000000000000000000" pitchFamily="2" charset="2"/>
              <a:buChar char="ü"/>
            </a:pPr>
            <a:r>
              <a:rPr lang="is-IS" sz="2000" b="0" i="0" dirty="0">
                <a:solidFill>
                  <a:srgbClr val="666666"/>
                </a:solidFill>
                <a:effectLst/>
              </a:rPr>
              <a:t>Tilgreina </a:t>
            </a:r>
            <a:r>
              <a:rPr lang="is-IS" sz="2000" b="1" i="0" dirty="0">
                <a:solidFill>
                  <a:srgbClr val="F27954"/>
                </a:solidFill>
                <a:effectLst/>
              </a:rPr>
              <a:t>ferli </a:t>
            </a:r>
            <a:r>
              <a:rPr lang="is-IS" sz="2000" b="1" dirty="0">
                <a:solidFill>
                  <a:srgbClr val="F27954"/>
                </a:solidFill>
              </a:rPr>
              <a:t>til að </a:t>
            </a:r>
            <a:r>
              <a:rPr lang="is-IS" sz="2000" b="1" dirty="0">
                <a:solidFill>
                  <a:srgbClr val="F27954"/>
                </a:solidFill>
                <a:hlinkClick r:id="rId2">
                  <a:extLst>
                    <a:ext uri="{A12FA001-AC4F-418D-AE19-62706E023703}">
                      <ahyp:hlinkClr xmlns:ahyp="http://schemas.microsoft.com/office/drawing/2018/hyperlinkcolor" val="tx"/>
                    </a:ext>
                  </a:extLst>
                </a:hlinkClick>
              </a:rPr>
              <a:t>meta atvikið </a:t>
            </a:r>
            <a:r>
              <a:rPr lang="is-IS" sz="2000" b="0" i="0" dirty="0">
                <a:solidFill>
                  <a:srgbClr val="666666"/>
                </a:solidFill>
                <a:effectLst/>
              </a:rPr>
              <a:t>eða krísuna, alvarleika </a:t>
            </a:r>
            <a:r>
              <a:rPr lang="is-IS" sz="2000" dirty="0">
                <a:solidFill>
                  <a:srgbClr val="666666"/>
                </a:solidFill>
              </a:rPr>
              <a:t>og</a:t>
            </a:r>
            <a:r>
              <a:rPr lang="is-IS" sz="2000" b="0" i="0" dirty="0">
                <a:solidFill>
                  <a:srgbClr val="666666"/>
                </a:solidFill>
                <a:effectLst/>
              </a:rPr>
              <a:t> </a:t>
            </a:r>
            <a:r>
              <a:rPr lang="is-IS" sz="2000" dirty="0">
                <a:solidFill>
                  <a:srgbClr val="666666"/>
                </a:solidFill>
              </a:rPr>
              <a:t>áhrif</a:t>
            </a:r>
            <a:r>
              <a:rPr lang="is-IS" sz="2000" b="0" i="0" dirty="0">
                <a:solidFill>
                  <a:srgbClr val="666666"/>
                </a:solidFill>
                <a:effectLst/>
              </a:rPr>
              <a:t> á svæðið og </a:t>
            </a:r>
            <a:r>
              <a:rPr lang="is-IS" sz="2000" dirty="0">
                <a:solidFill>
                  <a:srgbClr val="666666"/>
                </a:solidFill>
              </a:rPr>
              <a:t>hagaðila</a:t>
            </a:r>
            <a:r>
              <a:rPr lang="is-IS" sz="2000" b="0" i="0" dirty="0">
                <a:solidFill>
                  <a:srgbClr val="666666"/>
                </a:solidFill>
                <a:effectLst/>
              </a:rPr>
              <a:t>.</a:t>
            </a:r>
            <a:endParaRPr lang="is-IS" sz="2000" b="0" i="0" dirty="0">
              <a:solidFill>
                <a:srgbClr val="666666"/>
              </a:solidFill>
              <a:effectLst/>
              <a:cs typeface="Calibri"/>
            </a:endParaRPr>
          </a:p>
          <a:p>
            <a:pPr marL="457200" indent="-457200">
              <a:lnSpc>
                <a:spcPct val="100000"/>
              </a:lnSpc>
              <a:spcBef>
                <a:spcPts val="0"/>
              </a:spcBef>
              <a:buClr>
                <a:srgbClr val="F27954"/>
              </a:buClr>
              <a:buFont typeface="Wingdings" panose="05000000000000000000" pitchFamily="2" charset="2"/>
              <a:buChar char="ü"/>
            </a:pPr>
            <a:r>
              <a:rPr lang="is-IS" sz="2000" b="0" i="0" dirty="0">
                <a:solidFill>
                  <a:srgbClr val="666666"/>
                </a:solidFill>
                <a:effectLst/>
              </a:rPr>
              <a:t>Þekkja og skjalfesta sérsniðna </a:t>
            </a:r>
            <a:r>
              <a:rPr lang="is-IS" sz="2000" b="1" i="0" dirty="0">
                <a:solidFill>
                  <a:srgbClr val="F27954"/>
                </a:solidFill>
                <a:effectLst/>
              </a:rPr>
              <a:t>ferla</a:t>
            </a:r>
            <a:r>
              <a:rPr lang="is-IS" sz="2000" b="0" i="0" dirty="0">
                <a:solidFill>
                  <a:srgbClr val="666666"/>
                </a:solidFill>
                <a:effectLst/>
              </a:rPr>
              <a:t> og </a:t>
            </a:r>
            <a:r>
              <a:rPr lang="is-IS" sz="2000" b="1" i="0" dirty="0">
                <a:solidFill>
                  <a:srgbClr val="F27954"/>
                </a:solidFill>
                <a:effectLst/>
              </a:rPr>
              <a:t>verklagsreglur</a:t>
            </a:r>
            <a:r>
              <a:rPr lang="is-IS" sz="2000" b="0" i="0" dirty="0">
                <a:solidFill>
                  <a:srgbClr val="666666"/>
                </a:solidFill>
                <a:effectLst/>
              </a:rPr>
              <a:t> sem þarf til að bregðast við krísu og </a:t>
            </a:r>
            <a:r>
              <a:rPr lang="is-IS" sz="2000" dirty="0">
                <a:solidFill>
                  <a:srgbClr val="666666"/>
                </a:solidFill>
              </a:rPr>
              <a:t>skilgreina</a:t>
            </a:r>
            <a:r>
              <a:rPr lang="is-IS" sz="2000" b="0" i="0" dirty="0">
                <a:solidFill>
                  <a:srgbClr val="666666"/>
                </a:solidFill>
                <a:effectLst/>
              </a:rPr>
              <a:t> </a:t>
            </a:r>
            <a:r>
              <a:rPr lang="is-IS" sz="2000" dirty="0">
                <a:solidFill>
                  <a:srgbClr val="666666"/>
                </a:solidFill>
              </a:rPr>
              <a:t>fjöldahjálparstöðvar</a:t>
            </a:r>
            <a:r>
              <a:rPr lang="is-IS" sz="2000" b="0" i="0" dirty="0">
                <a:solidFill>
                  <a:srgbClr val="666666"/>
                </a:solidFill>
                <a:effectLst/>
              </a:rPr>
              <a:t>.</a:t>
            </a:r>
            <a:endParaRPr lang="is-IS" sz="2000" b="0" i="0" dirty="0">
              <a:solidFill>
                <a:srgbClr val="666666"/>
              </a:solidFill>
              <a:effectLst/>
              <a:cs typeface="Calibri"/>
            </a:endParaRPr>
          </a:p>
          <a:p>
            <a:pPr marL="457200" indent="-457200" algn="l">
              <a:lnSpc>
                <a:spcPct val="100000"/>
              </a:lnSpc>
              <a:spcBef>
                <a:spcPts val="0"/>
              </a:spcBef>
              <a:buClr>
                <a:srgbClr val="F27954"/>
              </a:buClr>
              <a:buFont typeface="Wingdings" panose="05000000000000000000" pitchFamily="2" charset="2"/>
              <a:buChar char="ü"/>
            </a:pPr>
            <a:r>
              <a:rPr lang="is-IS" sz="2000" dirty="0">
                <a:solidFill>
                  <a:srgbClr val="666666"/>
                </a:solidFill>
              </a:rPr>
              <a:t>Þróa</a:t>
            </a:r>
            <a:r>
              <a:rPr lang="is-IS" sz="2000" b="0" i="0" dirty="0">
                <a:solidFill>
                  <a:srgbClr val="666666"/>
                </a:solidFill>
                <a:effectLst/>
              </a:rPr>
              <a:t> </a:t>
            </a:r>
            <a:r>
              <a:rPr lang="is-IS" sz="2000" b="1" i="0" dirty="0">
                <a:solidFill>
                  <a:srgbClr val="F27954"/>
                </a:solidFill>
                <a:effectLst/>
              </a:rPr>
              <a:t>stefnu</a:t>
            </a:r>
            <a:r>
              <a:rPr lang="is-IS" sz="2000" b="0" i="0" dirty="0">
                <a:solidFill>
                  <a:srgbClr val="666666"/>
                </a:solidFill>
                <a:effectLst/>
              </a:rPr>
              <a:t> fyrir </a:t>
            </a:r>
            <a:r>
              <a:rPr lang="is-IS" sz="2000" dirty="0">
                <a:solidFill>
                  <a:srgbClr val="666666"/>
                </a:solidFill>
              </a:rPr>
              <a:t>færslur</a:t>
            </a:r>
            <a:r>
              <a:rPr lang="is-IS" sz="2000" b="0" i="0" dirty="0">
                <a:solidFill>
                  <a:srgbClr val="666666"/>
                </a:solidFill>
                <a:effectLst/>
              </a:rPr>
              <a:t> og viðbrögð á </a:t>
            </a:r>
            <a:r>
              <a:rPr lang="is-IS" sz="2000" b="1" i="0" dirty="0">
                <a:solidFill>
                  <a:srgbClr val="F27954"/>
                </a:solidFill>
                <a:effectLst/>
              </a:rPr>
              <a:t>samfélagsmiðlum</a:t>
            </a:r>
            <a:r>
              <a:rPr lang="is-IS" sz="2000" b="0" i="0" dirty="0">
                <a:solidFill>
                  <a:srgbClr val="666666"/>
                </a:solidFill>
                <a:effectLst/>
              </a:rPr>
              <a:t>.</a:t>
            </a:r>
          </a:p>
          <a:p>
            <a:pPr marL="457200" indent="-457200">
              <a:lnSpc>
                <a:spcPct val="100000"/>
              </a:lnSpc>
              <a:spcBef>
                <a:spcPts val="0"/>
              </a:spcBef>
              <a:buClr>
                <a:srgbClr val="F27954"/>
              </a:buClr>
              <a:buFont typeface="Wingdings" panose="05000000000000000000" pitchFamily="2" charset="2"/>
              <a:buChar char="ü"/>
            </a:pPr>
            <a:r>
              <a:rPr lang="is-IS" sz="2000" dirty="0">
                <a:solidFill>
                  <a:srgbClr val="666666"/>
                </a:solidFill>
              </a:rPr>
              <a:t>Hanna </a:t>
            </a:r>
            <a:r>
              <a:rPr lang="is-IS" sz="2000" b="1" i="0" dirty="0">
                <a:solidFill>
                  <a:srgbClr val="F27954"/>
                </a:solidFill>
                <a:effectLst/>
              </a:rPr>
              <a:t>ferli til að prófa </a:t>
            </a:r>
            <a:r>
              <a:rPr lang="is-IS" sz="2000" b="0" i="0" dirty="0">
                <a:solidFill>
                  <a:srgbClr val="666666"/>
                </a:solidFill>
                <a:effectLst/>
              </a:rPr>
              <a:t>virkni áætlunarinnar um hættustjórnun og uppfæra hana reglulega.</a:t>
            </a:r>
            <a:endParaRPr lang="is-IS" sz="2000" dirty="0"/>
          </a:p>
        </p:txBody>
      </p:sp>
      <p:sp>
        <p:nvSpPr>
          <p:cNvPr id="5" name="Text Placeholder 4">
            <a:extLst>
              <a:ext uri="{FF2B5EF4-FFF2-40B4-BE49-F238E27FC236}">
                <a16:creationId xmlns:a16="http://schemas.microsoft.com/office/drawing/2014/main" id="{36851604-D67E-FF28-1639-4FBA0F95BE84}"/>
              </a:ext>
            </a:extLst>
          </p:cNvPr>
          <p:cNvSpPr>
            <a:spLocks noGrp="1"/>
          </p:cNvSpPr>
          <p:nvPr>
            <p:ph type="body" sz="quarter" idx="23"/>
          </p:nvPr>
        </p:nvSpPr>
        <p:spPr>
          <a:xfrm>
            <a:off x="80682" y="600635"/>
            <a:ext cx="4890329" cy="6257365"/>
          </a:xfrm>
        </p:spPr>
        <p:txBody>
          <a:bodyPr>
            <a:normAutofit/>
          </a:bodyPr>
          <a:lstStyle/>
          <a:p>
            <a:pPr algn="l">
              <a:lnSpc>
                <a:spcPct val="110000"/>
              </a:lnSpc>
              <a:spcBef>
                <a:spcPts val="0"/>
              </a:spcBef>
            </a:pPr>
            <a:r>
              <a:rPr lang="is-IS" sz="4300" b="1" i="0" dirty="0">
                <a:solidFill>
                  <a:schemeClr val="bg1"/>
                </a:solidFill>
                <a:effectLst/>
              </a:rPr>
              <a:t>Skref 4 </a:t>
            </a:r>
          </a:p>
          <a:p>
            <a:pPr>
              <a:lnSpc>
                <a:spcPct val="110000"/>
              </a:lnSpc>
              <a:spcBef>
                <a:spcPts val="0"/>
              </a:spcBef>
            </a:pPr>
            <a:r>
              <a:rPr lang="is-IS" sz="3000" dirty="0">
                <a:solidFill>
                  <a:schemeClr val="bg1"/>
                </a:solidFill>
              </a:rPr>
              <a:t>Takast</a:t>
            </a:r>
            <a:r>
              <a:rPr lang="is-IS" sz="3000" b="0" i="0" dirty="0">
                <a:solidFill>
                  <a:schemeClr val="bg1"/>
                </a:solidFill>
                <a:effectLst/>
              </a:rPr>
              <a:t> </a:t>
            </a:r>
            <a:r>
              <a:rPr lang="is-IS" sz="3000" dirty="0">
                <a:solidFill>
                  <a:schemeClr val="bg1"/>
                </a:solidFill>
              </a:rPr>
              <a:t>þarf á</a:t>
            </a:r>
            <a:r>
              <a:rPr lang="is-IS" sz="3000" b="0" i="0" dirty="0">
                <a:solidFill>
                  <a:schemeClr val="bg1"/>
                </a:solidFill>
                <a:effectLst/>
              </a:rPr>
              <a:t> við eftirfarandi atriði </a:t>
            </a:r>
            <a:r>
              <a:rPr lang="is-IS" sz="3000" dirty="0">
                <a:solidFill>
                  <a:schemeClr val="bg1"/>
                </a:solidFill>
              </a:rPr>
              <a:t>áætlunar um krísustjórnun </a:t>
            </a:r>
            <a:r>
              <a:rPr lang="is-IS" sz="3000" b="0" i="0" dirty="0">
                <a:solidFill>
                  <a:schemeClr val="bg1"/>
                </a:solidFill>
                <a:effectLst/>
              </a:rPr>
              <a:t>til að tryggja skilvirkni hennar.</a:t>
            </a:r>
            <a:r>
              <a:rPr lang="is-IS" sz="3000" dirty="0">
                <a:solidFill>
                  <a:schemeClr val="bg1"/>
                </a:solidFill>
              </a:rPr>
              <a:t>  </a:t>
            </a:r>
            <a:endParaRPr lang="is-IS" sz="3000" b="0" i="0" dirty="0">
              <a:solidFill>
                <a:schemeClr val="bg1"/>
              </a:solidFill>
              <a:effectLst/>
              <a:cs typeface="Calibri"/>
            </a:endParaRPr>
          </a:p>
          <a:p>
            <a:pPr algn="l">
              <a:lnSpc>
                <a:spcPct val="110000"/>
              </a:lnSpc>
              <a:spcBef>
                <a:spcPts val="0"/>
              </a:spcBef>
            </a:pPr>
            <a:endParaRPr lang="is-IS" sz="3000" b="0" i="0" dirty="0">
              <a:solidFill>
                <a:schemeClr val="bg1"/>
              </a:solidFill>
              <a:effectLst/>
              <a:cs typeface="Calibri"/>
            </a:endParaRPr>
          </a:p>
          <a:p>
            <a:pPr>
              <a:lnSpc>
                <a:spcPct val="110000"/>
              </a:lnSpc>
              <a:spcBef>
                <a:spcPts val="0"/>
              </a:spcBef>
            </a:pPr>
            <a:r>
              <a:rPr lang="is-IS" sz="2600" i="1" dirty="0"/>
              <a:t>Aðgerðaáætlanir um krísustjórnun fela</a:t>
            </a:r>
            <a:r>
              <a:rPr lang="is-IS" sz="2600" b="0" i="1" dirty="0">
                <a:effectLst/>
              </a:rPr>
              <a:t> í sér töluverða áætlanagerð, undirbúning, greiningu, umræðu, þróun ferla og verklagsreglna</a:t>
            </a:r>
            <a:r>
              <a:rPr lang="is-IS" sz="2600" i="1" dirty="0"/>
              <a:t>,</a:t>
            </a:r>
            <a:r>
              <a:rPr lang="is-IS" sz="2600" b="0" i="1" dirty="0">
                <a:effectLst/>
              </a:rPr>
              <a:t> prófun og þjálfun.</a:t>
            </a:r>
            <a:r>
              <a:rPr lang="is-IS" sz="2600" i="1" dirty="0"/>
              <a:t> </a:t>
            </a:r>
            <a:endParaRPr lang="is-IS" b="1" i="0" dirty="0">
              <a:solidFill>
                <a:srgbClr val="4D4D4D"/>
              </a:solidFill>
              <a:effectLst/>
            </a:endParaRPr>
          </a:p>
          <a:p>
            <a:pPr>
              <a:lnSpc>
                <a:spcPct val="110000"/>
              </a:lnSpc>
              <a:spcBef>
                <a:spcPts val="0"/>
              </a:spcBef>
            </a:pPr>
            <a:endParaRPr lang="is-IS" dirty="0"/>
          </a:p>
        </p:txBody>
      </p:sp>
      <p:sp>
        <p:nvSpPr>
          <p:cNvPr id="6" name="Text Placeholder 5">
            <a:extLst>
              <a:ext uri="{FF2B5EF4-FFF2-40B4-BE49-F238E27FC236}">
                <a16:creationId xmlns:a16="http://schemas.microsoft.com/office/drawing/2014/main" id="{99634BE5-1808-DE4A-CDDF-C777DFE98B4A}"/>
              </a:ext>
            </a:extLst>
          </p:cNvPr>
          <p:cNvSpPr>
            <a:spLocks noGrp="1"/>
          </p:cNvSpPr>
          <p:nvPr>
            <p:ph type="body" sz="quarter" idx="24"/>
          </p:nvPr>
        </p:nvSpPr>
        <p:spPr/>
        <p:txBody>
          <a:bodyPr/>
          <a:lstStyle/>
          <a:p>
            <a:r>
              <a:rPr lang="en-IE" dirty="0"/>
              <a:t>1</a:t>
            </a:r>
          </a:p>
        </p:txBody>
      </p:sp>
    </p:spTree>
    <p:extLst>
      <p:ext uri="{BB962C8B-B14F-4D97-AF65-F5344CB8AC3E}">
        <p14:creationId xmlns:p14="http://schemas.microsoft.com/office/powerpoint/2010/main" val="4018840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38">
            <a:extLst>
              <a:ext uri="{FF2B5EF4-FFF2-40B4-BE49-F238E27FC236}">
                <a16:creationId xmlns:a16="http://schemas.microsoft.com/office/drawing/2014/main" id="{6D1039CD-DEA2-AF78-FEA1-1E750D965B2E}"/>
              </a:ext>
            </a:extLst>
          </p:cNvPr>
          <p:cNvSpPr>
            <a:spLocks noGrp="1"/>
          </p:cNvSpPr>
          <p:nvPr>
            <p:ph type="body" sz="quarter" idx="29"/>
          </p:nvPr>
        </p:nvSpPr>
        <p:spPr>
          <a:xfrm>
            <a:off x="10764" y="152177"/>
            <a:ext cx="12181235" cy="1534171"/>
          </a:xfrm>
          <a:solidFill>
            <a:srgbClr val="086D6E"/>
          </a:solidFill>
        </p:spPr>
        <p:txBody>
          <a:bodyPr vert="horz" lIns="91440" tIns="45720" rIns="91440" bIns="45720" rtlCol="0" anchor="t">
            <a:normAutofit/>
          </a:bodyPr>
          <a:lstStyle/>
          <a:p>
            <a:endParaRPr lang="is-IS" sz="2000" dirty="0">
              <a:solidFill>
                <a:schemeClr val="bg1"/>
              </a:solidFill>
            </a:endParaRPr>
          </a:p>
          <a:p>
            <a:r>
              <a:rPr lang="is-IS" dirty="0">
                <a:solidFill>
                  <a:schemeClr val="bg1"/>
                </a:solidFill>
              </a:rPr>
              <a:t>10 lykilþættir í svæðisbundinni aðgerðaáætlun um krísustjórnun</a:t>
            </a:r>
          </a:p>
        </p:txBody>
      </p:sp>
      <p:sp>
        <p:nvSpPr>
          <p:cNvPr id="6" name="Rectangle 5">
            <a:extLst>
              <a:ext uri="{FF2B5EF4-FFF2-40B4-BE49-F238E27FC236}">
                <a16:creationId xmlns:a16="http://schemas.microsoft.com/office/drawing/2014/main" id="{52ACDDF4-DA88-648F-BFAA-970BD92827C7}"/>
              </a:ext>
            </a:extLst>
          </p:cNvPr>
          <p:cNvSpPr/>
          <p:nvPr/>
        </p:nvSpPr>
        <p:spPr>
          <a:xfrm>
            <a:off x="0" y="1622226"/>
            <a:ext cx="12191999" cy="52744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F6DD074-2C04-3AEE-7E37-CAC4F05CFFEF}"/>
              </a:ext>
            </a:extLst>
          </p:cNvPr>
          <p:cNvSpPr txBox="1"/>
          <p:nvPr/>
        </p:nvSpPr>
        <p:spPr>
          <a:xfrm>
            <a:off x="169664" y="1686348"/>
            <a:ext cx="4743448" cy="698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is-IS" sz="2800" b="1" dirty="0">
                <a:cs typeface="Calibri"/>
              </a:rPr>
              <a:t>Áhættugreining</a:t>
            </a:r>
            <a:endParaRPr lang="is-IS" sz="2800" b="1" dirty="0">
              <a:solidFill>
                <a:srgbClr val="086D6E"/>
              </a:solidFill>
              <a:cs typeface="Calibri"/>
            </a:endParaRPr>
          </a:p>
          <a:p>
            <a:pPr marL="342900" indent="-342900">
              <a:buAutoNum type="arabicPeriod"/>
            </a:pPr>
            <a:endParaRPr lang="is-IS" sz="2800" b="1" dirty="0">
              <a:solidFill>
                <a:srgbClr val="086D6E"/>
              </a:solidFill>
              <a:cs typeface="Calibri"/>
            </a:endParaRPr>
          </a:p>
          <a:p>
            <a:pPr marL="342900" indent="-342900">
              <a:buAutoNum type="arabicPeriod"/>
            </a:pPr>
            <a:r>
              <a:rPr lang="is-IS" sz="2800" b="1" dirty="0">
                <a:solidFill>
                  <a:srgbClr val="916395"/>
                </a:solidFill>
                <a:cs typeface="Calibri"/>
              </a:rPr>
              <a:t>Verklagsreglur um upphaf </a:t>
            </a:r>
            <a:br>
              <a:rPr lang="is-IS" sz="2800" b="1" dirty="0">
                <a:solidFill>
                  <a:srgbClr val="916395"/>
                </a:solidFill>
                <a:cs typeface="Calibri"/>
              </a:rPr>
            </a:br>
            <a:r>
              <a:rPr lang="is-IS" sz="2800" b="1" dirty="0">
                <a:solidFill>
                  <a:srgbClr val="916395"/>
                </a:solidFill>
                <a:cs typeface="Calibri"/>
              </a:rPr>
              <a:t>viðbragða</a:t>
            </a:r>
            <a:endParaRPr lang="is-IS" sz="2800" b="1" dirty="0">
              <a:solidFill>
                <a:srgbClr val="3AA091"/>
              </a:solidFill>
              <a:cs typeface="Calibri"/>
            </a:endParaRPr>
          </a:p>
          <a:p>
            <a:pPr marL="342900" indent="-342900">
              <a:buAutoNum type="arabicPeriod"/>
            </a:pPr>
            <a:endParaRPr lang="is-IS" sz="2800" b="1" dirty="0">
              <a:solidFill>
                <a:srgbClr val="916395"/>
              </a:solidFill>
              <a:cs typeface="Calibri"/>
            </a:endParaRPr>
          </a:p>
          <a:p>
            <a:pPr marL="342900" indent="-342900">
              <a:buAutoNum type="arabicPeriod"/>
            </a:pPr>
            <a:r>
              <a:rPr lang="is-IS" sz="2800" b="1" dirty="0">
                <a:solidFill>
                  <a:srgbClr val="3AA091"/>
                </a:solidFill>
                <a:cs typeface="Calibri"/>
              </a:rPr>
              <a:t>Valdastrúktúr</a:t>
            </a:r>
            <a:endParaRPr lang="is-IS" sz="2800" b="1" dirty="0">
              <a:solidFill>
                <a:srgbClr val="F27954"/>
              </a:solidFill>
              <a:cs typeface="Calibri"/>
            </a:endParaRPr>
          </a:p>
          <a:p>
            <a:pPr marL="342900" indent="-342900">
              <a:buAutoNum type="arabicPeriod"/>
            </a:pPr>
            <a:endParaRPr lang="is-IS" sz="2800" b="1" dirty="0">
              <a:solidFill>
                <a:srgbClr val="3AA091"/>
              </a:solidFill>
              <a:cs typeface="Calibri"/>
            </a:endParaRPr>
          </a:p>
          <a:p>
            <a:pPr marL="342900" indent="-342900" algn="l">
              <a:buAutoNum type="arabicPeriod"/>
            </a:pPr>
            <a:r>
              <a:rPr lang="is-IS" sz="2800" b="1" dirty="0">
                <a:solidFill>
                  <a:srgbClr val="F27954"/>
                </a:solidFill>
                <a:cs typeface="Calibri"/>
              </a:rPr>
              <a:t>Skipulag stjórnstöðvarinnar</a:t>
            </a:r>
            <a:endParaRPr lang="is-IS" sz="2800" b="1" dirty="0">
              <a:solidFill>
                <a:srgbClr val="79527B"/>
              </a:solidFill>
              <a:cs typeface="Calibri"/>
            </a:endParaRPr>
          </a:p>
          <a:p>
            <a:pPr marL="342900" indent="-342900">
              <a:buAutoNum type="arabicPeriod"/>
            </a:pPr>
            <a:endParaRPr lang="is-IS" sz="2800" b="1" dirty="0">
              <a:solidFill>
                <a:srgbClr val="F27954"/>
              </a:solidFill>
              <a:cs typeface="Calibri"/>
            </a:endParaRPr>
          </a:p>
          <a:p>
            <a:pPr marL="342900" indent="-342900">
              <a:buAutoNum type="arabicPeriod"/>
            </a:pPr>
            <a:r>
              <a:rPr lang="is-IS" sz="2800" b="1" dirty="0">
                <a:solidFill>
                  <a:srgbClr val="79527B"/>
                </a:solidFill>
                <a:cs typeface="Calibri"/>
              </a:rPr>
              <a:t>Viðbragðsáætlun</a:t>
            </a:r>
          </a:p>
          <a:p>
            <a:pPr marL="342900" indent="-342900">
              <a:buAutoNum type="arabicPeriod"/>
            </a:pPr>
            <a:endParaRPr lang="is-IS" sz="2800" b="1" dirty="0">
              <a:solidFill>
                <a:srgbClr val="F27954"/>
              </a:solidFill>
              <a:cs typeface="Calibri"/>
            </a:endParaRPr>
          </a:p>
          <a:p>
            <a:pPr marL="342900" indent="-342900">
              <a:buAutoNum type="arabicPeriod"/>
            </a:pPr>
            <a:endParaRPr lang="is-IS" sz="2800" b="1" dirty="0">
              <a:solidFill>
                <a:srgbClr val="3AA091"/>
              </a:solidFill>
              <a:cs typeface="Calibri"/>
            </a:endParaRPr>
          </a:p>
          <a:p>
            <a:pPr marL="342900" indent="-342900">
              <a:buAutoNum type="arabicPeriod"/>
            </a:pPr>
            <a:endParaRPr lang="is-IS" sz="2800" b="1" dirty="0">
              <a:solidFill>
                <a:srgbClr val="3AA091"/>
              </a:solidFill>
              <a:cs typeface="Calibri"/>
            </a:endParaRPr>
          </a:p>
          <a:p>
            <a:pPr marL="342900" indent="-342900">
              <a:buAutoNum type="arabicPeriod"/>
            </a:pPr>
            <a:endParaRPr lang="is-IS" sz="2800" b="1" dirty="0">
              <a:solidFill>
                <a:srgbClr val="916395"/>
              </a:solidFill>
              <a:cs typeface="Calibri"/>
            </a:endParaRPr>
          </a:p>
          <a:p>
            <a:pPr marL="342900" indent="-342900">
              <a:buAutoNum type="arabicPeriod"/>
            </a:pPr>
            <a:endParaRPr lang="is-IS" sz="2800" b="1" dirty="0">
              <a:cs typeface="Calibri"/>
            </a:endParaRPr>
          </a:p>
          <a:p>
            <a:pPr marL="342900" indent="-342900">
              <a:buAutoNum type="arabicPeriod"/>
            </a:pPr>
            <a:endParaRPr lang="is-IS" sz="2800" b="1" dirty="0">
              <a:cs typeface="Calibri"/>
            </a:endParaRPr>
          </a:p>
        </p:txBody>
      </p:sp>
      <p:sp>
        <p:nvSpPr>
          <p:cNvPr id="8" name="TextBox 7">
            <a:extLst>
              <a:ext uri="{FF2B5EF4-FFF2-40B4-BE49-F238E27FC236}">
                <a16:creationId xmlns:a16="http://schemas.microsoft.com/office/drawing/2014/main" id="{FD835801-B7F4-9E18-43D5-BB25B065B90E}"/>
              </a:ext>
            </a:extLst>
          </p:cNvPr>
          <p:cNvSpPr txBox="1"/>
          <p:nvPr/>
        </p:nvSpPr>
        <p:spPr>
          <a:xfrm>
            <a:off x="6539507" y="1686348"/>
            <a:ext cx="5338760"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s-IS" sz="2800" b="1" dirty="0">
                <a:cs typeface="Calibri"/>
              </a:rPr>
              <a:t>6.   </a:t>
            </a:r>
            <a:r>
              <a:rPr lang="is-IS" sz="2800" b="1" dirty="0">
                <a:solidFill>
                  <a:srgbClr val="3AA091"/>
                </a:solidFill>
                <a:cs typeface="Calibri"/>
              </a:rPr>
              <a:t>Innri samskiptaáætlun</a:t>
            </a:r>
          </a:p>
          <a:p>
            <a:endParaRPr lang="is-IS" sz="2800" b="1" dirty="0">
              <a:solidFill>
                <a:srgbClr val="086D6E"/>
              </a:solidFill>
              <a:cs typeface="Calibri"/>
            </a:endParaRPr>
          </a:p>
          <a:p>
            <a:r>
              <a:rPr lang="is-IS" sz="2800" b="1" dirty="0">
                <a:solidFill>
                  <a:srgbClr val="916395"/>
                </a:solidFill>
                <a:cs typeface="Calibri"/>
              </a:rPr>
              <a:t>7.   </a:t>
            </a:r>
            <a:r>
              <a:rPr lang="is-IS" sz="2800" b="1" dirty="0">
                <a:solidFill>
                  <a:srgbClr val="F27954"/>
                </a:solidFill>
                <a:cs typeface="Calibri"/>
              </a:rPr>
              <a:t>Úrræði/bjargir</a:t>
            </a:r>
            <a:endParaRPr lang="is-IS" sz="2800" b="1" dirty="0">
              <a:solidFill>
                <a:srgbClr val="79527B"/>
              </a:solidFill>
              <a:cs typeface="Calibri"/>
            </a:endParaRPr>
          </a:p>
          <a:p>
            <a:endParaRPr lang="is-IS" sz="2800" b="1" dirty="0">
              <a:solidFill>
                <a:srgbClr val="F27954"/>
              </a:solidFill>
              <a:cs typeface="Calibri"/>
            </a:endParaRPr>
          </a:p>
          <a:p>
            <a:r>
              <a:rPr lang="is-IS" sz="2800" b="1" dirty="0">
                <a:solidFill>
                  <a:srgbClr val="79527B"/>
                </a:solidFill>
                <a:cs typeface="Calibri"/>
              </a:rPr>
              <a:t>8.   Verklagsreglur um viðbrögð</a:t>
            </a:r>
          </a:p>
          <a:p>
            <a:endParaRPr lang="is-IS" sz="2800" b="1" dirty="0">
              <a:solidFill>
                <a:srgbClr val="79527B"/>
              </a:solidFill>
              <a:cs typeface="Calibri"/>
            </a:endParaRPr>
          </a:p>
          <a:p>
            <a:r>
              <a:rPr lang="is-IS" sz="2800" b="1" dirty="0">
                <a:solidFill>
                  <a:srgbClr val="79527B"/>
                </a:solidFill>
                <a:cs typeface="Calibri"/>
              </a:rPr>
              <a:t>9.   </a:t>
            </a:r>
            <a:r>
              <a:rPr lang="is-IS" sz="2800" b="1" dirty="0">
                <a:solidFill>
                  <a:srgbClr val="4D4D4D"/>
                </a:solidFill>
                <a:cs typeface="Calibri"/>
              </a:rPr>
              <a:t>Ytri samskiptaáætlun</a:t>
            </a:r>
          </a:p>
          <a:p>
            <a:endParaRPr lang="is-IS" sz="2800" b="1" dirty="0">
              <a:solidFill>
                <a:srgbClr val="4D4D4D"/>
              </a:solidFill>
              <a:cs typeface="Calibri"/>
            </a:endParaRPr>
          </a:p>
          <a:p>
            <a:r>
              <a:rPr lang="is-IS" sz="2800" b="1" dirty="0">
                <a:solidFill>
                  <a:srgbClr val="79527B"/>
                </a:solidFill>
                <a:cs typeface="Calibri"/>
              </a:rPr>
              <a:t>10.  </a:t>
            </a:r>
            <a:r>
              <a:rPr lang="is-IS" sz="2800" b="1" dirty="0" err="1">
                <a:solidFill>
                  <a:srgbClr val="79527B"/>
                </a:solidFill>
                <a:cs typeface="Calibri"/>
              </a:rPr>
              <a:t>Þjálfanir</a:t>
            </a:r>
            <a:endParaRPr lang="is-IS" sz="2800" b="1" dirty="0">
              <a:solidFill>
                <a:srgbClr val="79527B"/>
              </a:solidFill>
              <a:cs typeface="Calibri"/>
            </a:endParaRPr>
          </a:p>
          <a:p>
            <a:pPr marL="342900" indent="-342900">
              <a:buAutoNum type="arabicPeriod"/>
            </a:pPr>
            <a:endParaRPr lang="is-IS" sz="2800" b="1" dirty="0">
              <a:solidFill>
                <a:srgbClr val="79527B"/>
              </a:solidFill>
              <a:cs typeface="Calibri"/>
            </a:endParaRPr>
          </a:p>
        </p:txBody>
      </p:sp>
    </p:spTree>
    <p:extLst>
      <p:ext uri="{BB962C8B-B14F-4D97-AF65-F5344CB8AC3E}">
        <p14:creationId xmlns:p14="http://schemas.microsoft.com/office/powerpoint/2010/main" val="1355934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CA0AAA99-E6A0-EFA9-3D66-4AE8C8841A82}"/>
              </a:ext>
            </a:extLst>
          </p:cNvPr>
          <p:cNvSpPr/>
          <p:nvPr/>
        </p:nvSpPr>
        <p:spPr>
          <a:xfrm>
            <a:off x="26636" y="1"/>
            <a:ext cx="5289802" cy="3669574"/>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25B1C5CF-2B83-C5C0-5D88-B116129038E2}"/>
              </a:ext>
            </a:extLst>
          </p:cNvPr>
          <p:cNvSpPr>
            <a:spLocks noGrp="1"/>
          </p:cNvSpPr>
          <p:nvPr>
            <p:ph type="body" sz="quarter" idx="20"/>
          </p:nvPr>
        </p:nvSpPr>
        <p:spPr>
          <a:xfrm>
            <a:off x="5591175" y="1194322"/>
            <a:ext cx="6511177" cy="3722513"/>
          </a:xfrm>
        </p:spPr>
        <p:txBody>
          <a:bodyPr vert="horz" lIns="91440" tIns="45720" rIns="91440" bIns="45720" rtlCol="0" anchor="t">
            <a:noAutofit/>
          </a:bodyPr>
          <a:lstStyle/>
          <a:p>
            <a:pPr marL="342900" indent="-342900">
              <a:lnSpc>
                <a:spcPct val="100000"/>
              </a:lnSpc>
              <a:spcBef>
                <a:spcPts val="0"/>
              </a:spcBef>
              <a:buClr>
                <a:srgbClr val="F27954"/>
              </a:buClr>
              <a:buFont typeface="Wingdings" panose="05000000000000000000" pitchFamily="2" charset="2"/>
              <a:buChar char="v"/>
            </a:pPr>
            <a:r>
              <a:rPr lang="is-IS" dirty="0">
                <a:solidFill>
                  <a:srgbClr val="F27954"/>
                </a:solidFill>
              </a:rPr>
              <a:t>Framkvæmdastjóri</a:t>
            </a:r>
            <a:r>
              <a:rPr lang="is-IS" sz="2400" b="0" i="0" u="none" strike="noStrike" dirty="0">
                <a:solidFill>
                  <a:srgbClr val="F27954"/>
                </a:solidFill>
                <a:effectLst/>
              </a:rPr>
              <a:t> </a:t>
            </a:r>
            <a:r>
              <a:rPr lang="is-IS" dirty="0">
                <a:solidFill>
                  <a:srgbClr val="F27954"/>
                </a:solidFill>
              </a:rPr>
              <a:t>krísustjórnstöðvar þarf að </a:t>
            </a:r>
            <a:r>
              <a:rPr lang="is-IS" sz="2400" b="0" i="0" u="none" strike="noStrike" dirty="0">
                <a:solidFill>
                  <a:srgbClr val="F27954"/>
                </a:solidFill>
                <a:effectLst/>
              </a:rPr>
              <a:t>hafa í kringum sig hóp af fólki. </a:t>
            </a:r>
            <a:r>
              <a:rPr lang="is-IS" sz="2200" dirty="0">
                <a:solidFill>
                  <a:srgbClr val="4D4D4D"/>
                </a:solidFill>
              </a:rPr>
              <a:t>Stýrihópurinn verður að koma að gerð og framkvæmd áætlunar um krísustjórnun</a:t>
            </a:r>
            <a:r>
              <a:rPr lang="is-IS" sz="2400" b="0" i="0" u="none" strike="noStrike" dirty="0">
                <a:solidFill>
                  <a:srgbClr val="F27954"/>
                </a:solidFill>
                <a:effectLst/>
              </a:rPr>
              <a:t>.</a:t>
            </a:r>
            <a:endParaRPr lang="is-IS" sz="2400" b="0" i="0" u="none" strike="noStrike" dirty="0">
              <a:solidFill>
                <a:srgbClr val="4D4D4D"/>
              </a:solidFill>
              <a:effectLst/>
            </a:endParaRPr>
          </a:p>
          <a:p>
            <a:pPr marL="342900" indent="-342900" algn="l">
              <a:lnSpc>
                <a:spcPct val="100000"/>
              </a:lnSpc>
              <a:spcBef>
                <a:spcPts val="0"/>
              </a:spcBef>
              <a:buClr>
                <a:srgbClr val="F27954"/>
              </a:buClr>
              <a:buFont typeface="Wingdings" panose="05000000000000000000" pitchFamily="2" charset="2"/>
              <a:buChar char="v"/>
            </a:pPr>
            <a:endParaRPr lang="is-IS" sz="2200" dirty="0">
              <a:solidFill>
                <a:srgbClr val="F27954"/>
              </a:solidFill>
            </a:endParaRPr>
          </a:p>
          <a:p>
            <a:pPr marL="342900" indent="-342900">
              <a:lnSpc>
                <a:spcPct val="100000"/>
              </a:lnSpc>
              <a:spcBef>
                <a:spcPts val="0"/>
              </a:spcBef>
              <a:buClr>
                <a:srgbClr val="F27954"/>
              </a:buClr>
              <a:buFont typeface="Wingdings" panose="05000000000000000000" pitchFamily="2" charset="2"/>
              <a:buChar char="v"/>
            </a:pPr>
            <a:r>
              <a:rPr lang="is-IS" sz="2200" dirty="0">
                <a:solidFill>
                  <a:srgbClr val="F27954"/>
                </a:solidFill>
              </a:rPr>
              <a:t>Framkvæmdastjórinn og aðilar stjórnstöðvarinnar þurfa að fá fullan stuðning frá stýrihópnum.</a:t>
            </a:r>
            <a:endParaRPr lang="is-IS" sz="2200" dirty="0">
              <a:solidFill>
                <a:srgbClr val="4D4D4D"/>
              </a:solidFill>
            </a:endParaRPr>
          </a:p>
          <a:p>
            <a:pPr algn="l">
              <a:lnSpc>
                <a:spcPct val="100000"/>
              </a:lnSpc>
              <a:spcBef>
                <a:spcPts val="0"/>
              </a:spcBef>
              <a:buClr>
                <a:srgbClr val="F27954"/>
              </a:buClr>
            </a:pPr>
            <a:r>
              <a:rPr lang="is-IS" sz="2200" dirty="0">
                <a:solidFill>
                  <a:srgbClr val="4D4D4D"/>
                </a:solidFill>
              </a:rPr>
              <a:t> </a:t>
            </a:r>
          </a:p>
          <a:p>
            <a:pPr marL="342900" indent="-342900">
              <a:lnSpc>
                <a:spcPct val="100000"/>
              </a:lnSpc>
              <a:spcBef>
                <a:spcPts val="0"/>
              </a:spcBef>
              <a:buClr>
                <a:srgbClr val="F27954"/>
              </a:buClr>
              <a:buFont typeface="Wingdings" panose="05000000000000000000" pitchFamily="2" charset="2"/>
              <a:buChar char="v"/>
            </a:pPr>
            <a:r>
              <a:rPr lang="is-IS" sz="2200" dirty="0">
                <a:solidFill>
                  <a:srgbClr val="F27954"/>
                </a:solidFill>
              </a:rPr>
              <a:t>Þeir sem stjórna í krísu ættu að vera þjálfaðir í krísustjórnunaráætluninni og geta tekið mikilvægar ákvarðanir í krísu.  </a:t>
            </a:r>
            <a:endParaRPr lang="is-IS" sz="2200" dirty="0">
              <a:solidFill>
                <a:srgbClr val="4D4D4D"/>
              </a:solidFill>
            </a:endParaRPr>
          </a:p>
        </p:txBody>
      </p:sp>
      <p:sp>
        <p:nvSpPr>
          <p:cNvPr id="5" name="Text Placeholder 4">
            <a:extLst>
              <a:ext uri="{FF2B5EF4-FFF2-40B4-BE49-F238E27FC236}">
                <a16:creationId xmlns:a16="http://schemas.microsoft.com/office/drawing/2014/main" id="{36851604-D67E-FF28-1639-4FBA0F95BE84}"/>
              </a:ext>
            </a:extLst>
          </p:cNvPr>
          <p:cNvSpPr>
            <a:spLocks noGrp="1"/>
          </p:cNvSpPr>
          <p:nvPr>
            <p:ph type="body" sz="quarter" idx="23"/>
          </p:nvPr>
        </p:nvSpPr>
        <p:spPr>
          <a:xfrm>
            <a:off x="206188" y="150828"/>
            <a:ext cx="5110249" cy="6527877"/>
          </a:xfrm>
        </p:spPr>
        <p:txBody>
          <a:bodyPr>
            <a:normAutofit fontScale="92500" lnSpcReduction="20000"/>
          </a:bodyPr>
          <a:lstStyle/>
          <a:p>
            <a:pPr>
              <a:lnSpc>
                <a:spcPct val="120000"/>
              </a:lnSpc>
              <a:spcBef>
                <a:spcPts val="0"/>
              </a:spcBef>
            </a:pPr>
            <a:r>
              <a:rPr lang="is-IS" sz="5700" b="1" dirty="0">
                <a:solidFill>
                  <a:schemeClr val="bg1"/>
                </a:solidFill>
              </a:rPr>
              <a:t>Skref 5 </a:t>
            </a:r>
          </a:p>
          <a:p>
            <a:pPr>
              <a:lnSpc>
                <a:spcPct val="120000"/>
              </a:lnSpc>
              <a:spcBef>
                <a:spcPts val="0"/>
              </a:spcBef>
            </a:pPr>
            <a:r>
              <a:rPr lang="is-IS" dirty="0">
                <a:solidFill>
                  <a:schemeClr val="bg1"/>
                </a:solidFill>
              </a:rPr>
              <a:t>Að vinna með og eiga í samstarfi við stýrihópinn fyrir stuðning og til leiðbeiningar</a:t>
            </a:r>
            <a:endParaRPr lang="is-IS" sz="1500" dirty="0">
              <a:solidFill>
                <a:schemeClr val="bg1"/>
              </a:solidFill>
            </a:endParaRPr>
          </a:p>
          <a:p>
            <a:pPr algn="l">
              <a:lnSpc>
                <a:spcPct val="120000"/>
              </a:lnSpc>
              <a:spcBef>
                <a:spcPts val="0"/>
              </a:spcBef>
            </a:pPr>
            <a:endParaRPr lang="is-IS" sz="1500" dirty="0">
              <a:solidFill>
                <a:srgbClr val="666666"/>
              </a:solidFill>
            </a:endParaRPr>
          </a:p>
          <a:p>
            <a:pPr algn="l">
              <a:lnSpc>
                <a:spcPct val="120000"/>
              </a:lnSpc>
              <a:spcBef>
                <a:spcPts val="0"/>
              </a:spcBef>
            </a:pPr>
            <a:endParaRPr lang="is-IS" sz="2400" i="1" dirty="0"/>
          </a:p>
          <a:p>
            <a:pPr algn="l">
              <a:lnSpc>
                <a:spcPct val="120000"/>
              </a:lnSpc>
              <a:spcBef>
                <a:spcPts val="0"/>
              </a:spcBef>
            </a:pPr>
            <a:endParaRPr lang="is-IS" sz="2700" i="1" dirty="0"/>
          </a:p>
          <a:p>
            <a:pPr>
              <a:lnSpc>
                <a:spcPct val="120000"/>
              </a:lnSpc>
              <a:spcBef>
                <a:spcPts val="0"/>
              </a:spcBef>
            </a:pPr>
            <a:r>
              <a:rPr lang="is-IS" sz="2700" i="1" dirty="0"/>
              <a:t>Gæði aðgerðaáætlunar um krísustjórnun í svæðisbundinni ferðaþjónustu og viðbragðsáætlunar grundvallast ekki síst á því starfsfólki sem kemur að undirbúningi og framkvæmd þeirra.</a:t>
            </a:r>
          </a:p>
          <a:p>
            <a:pPr algn="l">
              <a:lnSpc>
                <a:spcPct val="120000"/>
              </a:lnSpc>
              <a:spcBef>
                <a:spcPts val="0"/>
              </a:spcBef>
            </a:pPr>
            <a:endParaRPr lang="is-IS" sz="2700" i="1" dirty="0"/>
          </a:p>
          <a:p>
            <a:pPr algn="l">
              <a:lnSpc>
                <a:spcPct val="120000"/>
              </a:lnSpc>
              <a:spcBef>
                <a:spcPts val="0"/>
              </a:spcBef>
            </a:pPr>
            <a:endParaRPr lang="is-IS" sz="2600" i="1" dirty="0"/>
          </a:p>
          <a:p>
            <a:pPr algn="l">
              <a:lnSpc>
                <a:spcPct val="120000"/>
              </a:lnSpc>
              <a:spcBef>
                <a:spcPts val="0"/>
              </a:spcBef>
            </a:pPr>
            <a:endParaRPr lang="is-IS" sz="2000" b="1" i="0" dirty="0">
              <a:effectLst/>
            </a:endParaRPr>
          </a:p>
          <a:p>
            <a:pPr algn="l">
              <a:lnSpc>
                <a:spcPct val="120000"/>
              </a:lnSpc>
              <a:spcBef>
                <a:spcPts val="0"/>
              </a:spcBef>
            </a:pPr>
            <a:endParaRPr lang="is-IS" sz="2000" b="1" i="0" dirty="0">
              <a:effectLst/>
            </a:endParaRPr>
          </a:p>
          <a:p>
            <a:pPr algn="l">
              <a:lnSpc>
                <a:spcPct val="120000"/>
              </a:lnSpc>
              <a:spcBef>
                <a:spcPts val="0"/>
              </a:spcBef>
            </a:pPr>
            <a:endParaRPr lang="is-IS" sz="2000" b="1" dirty="0"/>
          </a:p>
          <a:p>
            <a:pPr algn="l">
              <a:lnSpc>
                <a:spcPct val="120000"/>
              </a:lnSpc>
              <a:spcBef>
                <a:spcPts val="0"/>
              </a:spcBef>
            </a:pPr>
            <a:endParaRPr lang="is-IS" sz="2000" b="1" i="0" dirty="0">
              <a:effectLst/>
            </a:endParaRPr>
          </a:p>
          <a:p>
            <a:pPr algn="l">
              <a:lnSpc>
                <a:spcPct val="120000"/>
              </a:lnSpc>
              <a:spcBef>
                <a:spcPts val="0"/>
              </a:spcBef>
            </a:pPr>
            <a:endParaRPr lang="is-IS" sz="2000" b="1" i="0" dirty="0">
              <a:effectLst/>
              <a:highlight>
                <a:srgbClr val="FFFF00"/>
              </a:highlight>
            </a:endParaRPr>
          </a:p>
          <a:p>
            <a:pPr>
              <a:lnSpc>
                <a:spcPct val="120000"/>
              </a:lnSpc>
              <a:spcBef>
                <a:spcPts val="0"/>
              </a:spcBef>
            </a:pPr>
            <a:endParaRPr lang="is-IS" b="1" i="0" dirty="0">
              <a:solidFill>
                <a:srgbClr val="4D4D4D"/>
              </a:solidFill>
              <a:effectLst/>
            </a:endParaRPr>
          </a:p>
          <a:p>
            <a:pPr>
              <a:lnSpc>
                <a:spcPct val="120000"/>
              </a:lnSpc>
              <a:spcBef>
                <a:spcPts val="0"/>
              </a:spcBef>
            </a:pPr>
            <a:endParaRPr lang="is-IS" dirty="0"/>
          </a:p>
        </p:txBody>
      </p:sp>
    </p:spTree>
    <p:extLst>
      <p:ext uri="{BB962C8B-B14F-4D97-AF65-F5344CB8AC3E}">
        <p14:creationId xmlns:p14="http://schemas.microsoft.com/office/powerpoint/2010/main" val="4033533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939B05-5B65-4F22-C3B5-6C1292AA2CA0}"/>
              </a:ext>
            </a:extLst>
          </p:cNvPr>
          <p:cNvSpPr/>
          <p:nvPr/>
        </p:nvSpPr>
        <p:spPr>
          <a:xfrm>
            <a:off x="-8595" y="20247"/>
            <a:ext cx="5325034" cy="2982929"/>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25B1C5CF-2B83-C5C0-5D88-B116129038E2}"/>
              </a:ext>
            </a:extLst>
          </p:cNvPr>
          <p:cNvSpPr>
            <a:spLocks noGrp="1"/>
          </p:cNvSpPr>
          <p:nvPr>
            <p:ph type="body" sz="quarter" idx="20"/>
          </p:nvPr>
        </p:nvSpPr>
        <p:spPr>
          <a:xfrm>
            <a:off x="5407533" y="126750"/>
            <a:ext cx="6596208" cy="3722513"/>
          </a:xfrm>
        </p:spPr>
        <p:txBody>
          <a:bodyPr vert="horz" lIns="91440" tIns="45720" rIns="91440" bIns="45720" rtlCol="0" anchor="t">
            <a:noAutofit/>
          </a:bodyPr>
          <a:lstStyle/>
          <a:p>
            <a:pPr marL="342900" indent="-342900" algn="l">
              <a:buClr>
                <a:srgbClr val="F27954"/>
              </a:buClr>
              <a:buFont typeface="Wingdings" panose="05000000000000000000" pitchFamily="2" charset="2"/>
              <a:buChar char="v"/>
            </a:pPr>
            <a:r>
              <a:rPr lang="is-IS" sz="2000" dirty="0">
                <a:solidFill>
                  <a:srgbClr val="F27954"/>
                </a:solidFill>
              </a:rPr>
              <a:t>Sá sem stýrir krísustjórnunarteyminu skal fylgjast reglulega með, meta, bera saman og tilkynna um stöðu mála</a:t>
            </a:r>
          </a:p>
          <a:p>
            <a:pPr marL="342900" indent="-342900" algn="l">
              <a:buClr>
                <a:srgbClr val="F27954"/>
              </a:buClr>
              <a:buFont typeface="Wingdings" panose="05000000000000000000" pitchFamily="2" charset="2"/>
              <a:buChar char="v"/>
            </a:pPr>
            <a:endParaRPr lang="is-IS" sz="2000" dirty="0">
              <a:solidFill>
                <a:srgbClr val="4D4D4D"/>
              </a:solidFill>
            </a:endParaRPr>
          </a:p>
          <a:p>
            <a:pPr marL="342900" indent="-342900" algn="l">
              <a:buClr>
                <a:srgbClr val="F27954"/>
              </a:buClr>
              <a:buFont typeface="Wingdings" panose="05000000000000000000" pitchFamily="2" charset="2"/>
              <a:buChar char="v"/>
            </a:pPr>
            <a:r>
              <a:rPr lang="is-IS" sz="2000" b="1" dirty="0">
                <a:solidFill>
                  <a:srgbClr val="F27954"/>
                </a:solidFill>
              </a:rPr>
              <a:t>Fylgjast með krísunni á meðan hún á sér stað</a:t>
            </a:r>
            <a:endParaRPr lang="is-IS" sz="2000" i="1" dirty="0">
              <a:solidFill>
                <a:srgbClr val="F27954"/>
              </a:solidFill>
            </a:endParaRPr>
          </a:p>
          <a:p>
            <a:pPr marL="342900" indent="-342900" algn="l">
              <a:buClr>
                <a:srgbClr val="F27954"/>
              </a:buClr>
              <a:buFont typeface="Wingdings" panose="05000000000000000000" pitchFamily="2" charset="2"/>
              <a:buChar char="v"/>
            </a:pPr>
            <a:endParaRPr lang="is-IS" sz="2000" i="1" dirty="0">
              <a:solidFill>
                <a:srgbClr val="F27954"/>
              </a:solidFill>
            </a:endParaRPr>
          </a:p>
          <a:p>
            <a:pPr marL="342900" indent="-342900">
              <a:buClr>
                <a:srgbClr val="F27954"/>
              </a:buClr>
              <a:buFont typeface="Wingdings" panose="05000000000000000000" pitchFamily="2" charset="2"/>
              <a:buChar char="v"/>
            </a:pPr>
            <a:r>
              <a:rPr lang="is-IS" sz="2000" b="1" dirty="0">
                <a:solidFill>
                  <a:srgbClr val="F27954"/>
                </a:solidFill>
              </a:rPr>
              <a:t>Smáatriðin skipa miklu máli </a:t>
            </a:r>
          </a:p>
          <a:p>
            <a:pPr marL="342900" indent="-342900" algn="l">
              <a:buClr>
                <a:srgbClr val="F27954"/>
              </a:buClr>
              <a:buFont typeface="Wingdings" panose="05000000000000000000" pitchFamily="2" charset="2"/>
              <a:buChar char="v"/>
            </a:pPr>
            <a:endParaRPr lang="is-IS" sz="2000" b="1" dirty="0">
              <a:solidFill>
                <a:srgbClr val="F27954"/>
              </a:solidFill>
            </a:endParaRPr>
          </a:p>
          <a:p>
            <a:pPr marL="342900" indent="-342900" algn="l">
              <a:buClr>
                <a:srgbClr val="F27954"/>
              </a:buClr>
              <a:buFont typeface="Wingdings" panose="05000000000000000000" pitchFamily="2" charset="2"/>
              <a:buChar char="v"/>
            </a:pPr>
            <a:r>
              <a:rPr lang="is-IS" sz="2000" b="1" dirty="0">
                <a:solidFill>
                  <a:srgbClr val="F27954"/>
                </a:solidFill>
              </a:rPr>
              <a:t>Mælikvarðar sem segja til um áhrif krísunnar</a:t>
            </a:r>
            <a:endParaRPr lang="is-IS" sz="2000" i="1" dirty="0">
              <a:solidFill>
                <a:srgbClr val="F27954"/>
              </a:solidFill>
            </a:endParaRPr>
          </a:p>
          <a:p>
            <a:pPr marL="342900" indent="-342900" algn="l">
              <a:buClr>
                <a:srgbClr val="F27954"/>
              </a:buClr>
              <a:buFont typeface="Wingdings" panose="05000000000000000000" pitchFamily="2" charset="2"/>
              <a:buChar char="v"/>
            </a:pPr>
            <a:endParaRPr lang="en-GB" sz="2000" i="1" dirty="0">
              <a:solidFill>
                <a:srgbClr val="4D4D4D"/>
              </a:solidFill>
            </a:endParaRPr>
          </a:p>
          <a:p>
            <a:pPr marL="342900" indent="-342900">
              <a:lnSpc>
                <a:spcPct val="100000"/>
              </a:lnSpc>
              <a:spcBef>
                <a:spcPts val="0"/>
              </a:spcBef>
              <a:buClr>
                <a:srgbClr val="F27954"/>
              </a:buClr>
              <a:buFont typeface="Wingdings" panose="05000000000000000000" pitchFamily="2" charset="2"/>
              <a:buChar char="v"/>
            </a:pPr>
            <a:endParaRPr lang="en-IE" sz="2000" dirty="0">
              <a:solidFill>
                <a:srgbClr val="4D4D4D"/>
              </a:solidFill>
            </a:endParaRPr>
          </a:p>
        </p:txBody>
      </p:sp>
      <p:sp>
        <p:nvSpPr>
          <p:cNvPr id="5" name="Text Placeholder 4">
            <a:extLst>
              <a:ext uri="{FF2B5EF4-FFF2-40B4-BE49-F238E27FC236}">
                <a16:creationId xmlns:a16="http://schemas.microsoft.com/office/drawing/2014/main" id="{36851604-D67E-FF28-1639-4FBA0F95BE84}"/>
              </a:ext>
            </a:extLst>
          </p:cNvPr>
          <p:cNvSpPr>
            <a:spLocks noGrp="1"/>
          </p:cNvSpPr>
          <p:nvPr>
            <p:ph type="body" sz="quarter" idx="23"/>
          </p:nvPr>
        </p:nvSpPr>
        <p:spPr>
          <a:xfrm>
            <a:off x="1" y="126750"/>
            <a:ext cx="5295900" cy="6122894"/>
          </a:xfrm>
        </p:spPr>
        <p:txBody>
          <a:bodyPr>
            <a:normAutofit/>
          </a:bodyPr>
          <a:lstStyle/>
          <a:p>
            <a:pPr>
              <a:lnSpc>
                <a:spcPct val="120000"/>
              </a:lnSpc>
              <a:spcBef>
                <a:spcPts val="0"/>
              </a:spcBef>
            </a:pPr>
            <a:r>
              <a:rPr lang="is-IS" sz="4600" b="1" dirty="0">
                <a:solidFill>
                  <a:schemeClr val="bg1"/>
                </a:solidFill>
              </a:rPr>
              <a:t>Skref 6 </a:t>
            </a:r>
            <a:endParaRPr lang="is-IS" sz="4600" b="1" i="0" dirty="0">
              <a:solidFill>
                <a:schemeClr val="bg1"/>
              </a:solidFill>
              <a:effectLst/>
            </a:endParaRPr>
          </a:p>
          <a:p>
            <a:pPr>
              <a:spcBef>
                <a:spcPts val="0"/>
              </a:spcBef>
            </a:pPr>
            <a:endParaRPr lang="is-IS" sz="800" dirty="0">
              <a:solidFill>
                <a:schemeClr val="bg1"/>
              </a:solidFill>
            </a:endParaRPr>
          </a:p>
          <a:p>
            <a:pPr>
              <a:spcBef>
                <a:spcPts val="0"/>
              </a:spcBef>
            </a:pPr>
            <a:r>
              <a:rPr lang="is-IS" sz="2400" dirty="0">
                <a:solidFill>
                  <a:schemeClr val="bg1"/>
                </a:solidFill>
              </a:rPr>
              <a:t>Mikilvægt er að aðgerðaáætlunin innihaldi eftirfylgni og árangursmælikvarða til að fylgjast með stöðu mála og stýra hversu vel svæði er viðbúið</a:t>
            </a:r>
            <a:endParaRPr lang="en-GB" sz="3200" dirty="0">
              <a:solidFill>
                <a:schemeClr val="bg1"/>
              </a:solidFill>
            </a:endParaRPr>
          </a:p>
          <a:p>
            <a:pPr algn="l">
              <a:lnSpc>
                <a:spcPct val="120000"/>
              </a:lnSpc>
              <a:spcBef>
                <a:spcPts val="0"/>
              </a:spcBef>
            </a:pPr>
            <a:endParaRPr lang="en-GB" sz="3400" dirty="0">
              <a:solidFill>
                <a:srgbClr val="666666"/>
              </a:solidFill>
            </a:endParaRPr>
          </a:p>
          <a:p>
            <a:pPr algn="l">
              <a:lnSpc>
                <a:spcPct val="120000"/>
              </a:lnSpc>
              <a:spcBef>
                <a:spcPts val="0"/>
              </a:spcBef>
            </a:pPr>
            <a:endParaRPr lang="en-GB" sz="3400" dirty="0">
              <a:solidFill>
                <a:srgbClr val="666666"/>
              </a:solidFill>
            </a:endParaRPr>
          </a:p>
          <a:p>
            <a:pPr algn="l">
              <a:lnSpc>
                <a:spcPct val="120000"/>
              </a:lnSpc>
              <a:spcBef>
                <a:spcPts val="0"/>
              </a:spcBef>
            </a:pPr>
            <a:endParaRPr lang="en-GB" sz="2000" b="1" i="0" dirty="0">
              <a:effectLst/>
            </a:endParaRPr>
          </a:p>
          <a:p>
            <a:pPr>
              <a:lnSpc>
                <a:spcPct val="120000"/>
              </a:lnSpc>
              <a:spcBef>
                <a:spcPts val="0"/>
              </a:spcBef>
            </a:pPr>
            <a:endParaRPr lang="en-GB" b="1" i="0" dirty="0">
              <a:solidFill>
                <a:srgbClr val="4D4D4D"/>
              </a:solidFill>
              <a:effectLst/>
            </a:endParaRPr>
          </a:p>
          <a:p>
            <a:pPr>
              <a:lnSpc>
                <a:spcPct val="120000"/>
              </a:lnSpc>
              <a:spcBef>
                <a:spcPts val="0"/>
              </a:spcBef>
            </a:pPr>
            <a:endParaRPr lang="en-IE" dirty="0"/>
          </a:p>
        </p:txBody>
      </p:sp>
      <p:pic>
        <p:nvPicPr>
          <p:cNvPr id="98" name="Picture 97" descr="A picture containing text&#10;&#10;Description automatically generated">
            <a:extLst>
              <a:ext uri="{FF2B5EF4-FFF2-40B4-BE49-F238E27FC236}">
                <a16:creationId xmlns:a16="http://schemas.microsoft.com/office/drawing/2014/main" id="{EC5CE411-8123-2BD5-D893-FB5F502061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75665"/>
            <a:ext cx="5325035" cy="3550024"/>
          </a:xfrm>
          <a:prstGeom prst="rect">
            <a:avLst/>
          </a:prstGeom>
        </p:spPr>
      </p:pic>
    </p:spTree>
    <p:extLst>
      <p:ext uri="{BB962C8B-B14F-4D97-AF65-F5344CB8AC3E}">
        <p14:creationId xmlns:p14="http://schemas.microsoft.com/office/powerpoint/2010/main" val="2848763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071B56-D7F2-D72D-7090-E0F7B5EA2ABD}"/>
              </a:ext>
            </a:extLst>
          </p:cNvPr>
          <p:cNvSpPr/>
          <p:nvPr/>
        </p:nvSpPr>
        <p:spPr>
          <a:xfrm>
            <a:off x="-8595" y="20247"/>
            <a:ext cx="5325034" cy="2982929"/>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25B1C5CF-2B83-C5C0-5D88-B116129038E2}"/>
              </a:ext>
            </a:extLst>
          </p:cNvPr>
          <p:cNvSpPr>
            <a:spLocks noGrp="1"/>
          </p:cNvSpPr>
          <p:nvPr>
            <p:ph type="body" sz="quarter" idx="20"/>
          </p:nvPr>
        </p:nvSpPr>
        <p:spPr>
          <a:xfrm>
            <a:off x="5559143" y="217583"/>
            <a:ext cx="6209359" cy="6317688"/>
          </a:xfrm>
        </p:spPr>
        <p:txBody>
          <a:bodyPr vert="horz" lIns="91440" tIns="45720" rIns="91440" bIns="45720" rtlCol="0" anchor="t">
            <a:noAutofit/>
          </a:bodyPr>
          <a:lstStyle/>
          <a:p>
            <a:pPr marL="342900" indent="-342900">
              <a:buClr>
                <a:srgbClr val="F27954"/>
              </a:buClr>
              <a:buFont typeface="Wingdings" panose="05000000000000000000" pitchFamily="2" charset="2"/>
              <a:buChar char="v"/>
            </a:pPr>
            <a:r>
              <a:rPr lang="is-IS" sz="2200" b="0" i="0" u="none" strike="noStrike" dirty="0">
                <a:solidFill>
                  <a:srgbClr val="4D4D4D"/>
                </a:solidFill>
                <a:effectLst/>
              </a:rPr>
              <a:t>Tíminn er dýrmætur og sérstaklega í krísu.</a:t>
            </a:r>
            <a:r>
              <a:rPr lang="is-IS" sz="2200" dirty="0">
                <a:solidFill>
                  <a:srgbClr val="4D4D4D"/>
                </a:solidFill>
              </a:rPr>
              <a:t> </a:t>
            </a:r>
            <a:r>
              <a:rPr lang="is-IS" sz="2200" b="0" i="0" u="none" strike="noStrike" dirty="0">
                <a:solidFill>
                  <a:srgbClr val="4D4D4D"/>
                </a:solidFill>
                <a:effectLst/>
              </a:rPr>
              <a:t> Að undirbúa og úthluta dýrmætum auðlindum </a:t>
            </a:r>
            <a:r>
              <a:rPr lang="is-IS" sz="2200" dirty="0">
                <a:solidFill>
                  <a:srgbClr val="4D4D4D"/>
                </a:solidFill>
              </a:rPr>
              <a:t>og gæðum </a:t>
            </a:r>
            <a:r>
              <a:rPr lang="is-IS" sz="2200" b="0" i="0" u="none" strike="noStrike" dirty="0">
                <a:solidFill>
                  <a:srgbClr val="4D4D4D"/>
                </a:solidFill>
                <a:effectLst/>
              </a:rPr>
              <a:t>fyrir fram þýðir að krísustjórnunarteymið verður tilbúinn þegar krísa kemur upp. Mikilvægt er að forgangsraða mögulegum krísum og láta fylgja með mikilvæg úrræði og verklag til að bregðast við.</a:t>
            </a:r>
            <a:r>
              <a:rPr lang="is-IS" sz="2200" dirty="0">
                <a:solidFill>
                  <a:srgbClr val="4D4D4D"/>
                </a:solidFill>
              </a:rPr>
              <a:t> </a:t>
            </a:r>
            <a:endParaRPr lang="is-IS" sz="2200" b="0" i="0" u="none" strike="noStrike" dirty="0">
              <a:solidFill>
                <a:srgbClr val="4D4D4D"/>
              </a:solidFill>
              <a:effectLst/>
            </a:endParaRPr>
          </a:p>
          <a:p>
            <a:pPr marL="342900" indent="-342900">
              <a:buClr>
                <a:srgbClr val="F27954"/>
              </a:buClr>
              <a:buFont typeface="Wingdings" panose="05000000000000000000" pitchFamily="2" charset="2"/>
              <a:buChar char="v"/>
            </a:pPr>
            <a:r>
              <a:rPr lang="is-IS" sz="2200" dirty="0">
                <a:solidFill>
                  <a:srgbClr val="4D4D4D"/>
                </a:solidFill>
              </a:rPr>
              <a:t>Auk leiðbeininga og verklagsreglna, ætti krísustjórnunarteymið einnig að tryggja að til staðar sé teymi fyrir endurheimt eftir krísu. Mikilvægt er að úthluta verkum og ábyrgð og þjálfa hópinn.</a:t>
            </a:r>
            <a:endParaRPr lang="is-IS" sz="2200" dirty="0">
              <a:solidFill>
                <a:srgbClr val="4D4D4D"/>
              </a:solidFill>
              <a:cs typeface="Calibri"/>
            </a:endParaRPr>
          </a:p>
          <a:p>
            <a:pPr marL="342900" indent="-342900">
              <a:buClr>
                <a:srgbClr val="F27954"/>
              </a:buClr>
              <a:buFont typeface="Wingdings" panose="05000000000000000000" pitchFamily="2" charset="2"/>
              <a:buChar char="v"/>
            </a:pPr>
            <a:r>
              <a:rPr lang="is-IS" sz="2200" dirty="0">
                <a:solidFill>
                  <a:srgbClr val="4D4D4D"/>
                </a:solidFill>
              </a:rPr>
              <a:t>Allir viðbragðsaðilar ættu að gera sér fulla grein fyrir því til hvers er ætlast af þeim, þekkja verklagsreglur og aðrar mikilvægar upplýsingar. </a:t>
            </a:r>
            <a:endParaRPr lang="is-IS" sz="2200" dirty="0">
              <a:solidFill>
                <a:srgbClr val="4D4D4D"/>
              </a:solidFill>
              <a:cs typeface="Calibri"/>
            </a:endParaRPr>
          </a:p>
          <a:p>
            <a:pPr marL="342900" indent="-342900">
              <a:lnSpc>
                <a:spcPct val="100000"/>
              </a:lnSpc>
              <a:spcBef>
                <a:spcPts val="0"/>
              </a:spcBef>
              <a:buClr>
                <a:srgbClr val="F27954"/>
              </a:buClr>
              <a:buFont typeface="Wingdings" panose="05000000000000000000" pitchFamily="2" charset="2"/>
              <a:buChar char="v"/>
            </a:pPr>
            <a:endParaRPr lang="is-IS" sz="2200" dirty="0">
              <a:solidFill>
                <a:srgbClr val="4D4D4D"/>
              </a:solidFill>
            </a:endParaRPr>
          </a:p>
        </p:txBody>
      </p:sp>
      <p:sp>
        <p:nvSpPr>
          <p:cNvPr id="5" name="Text Placeholder 4">
            <a:extLst>
              <a:ext uri="{FF2B5EF4-FFF2-40B4-BE49-F238E27FC236}">
                <a16:creationId xmlns:a16="http://schemas.microsoft.com/office/drawing/2014/main" id="{36851604-D67E-FF28-1639-4FBA0F95BE84}"/>
              </a:ext>
            </a:extLst>
          </p:cNvPr>
          <p:cNvSpPr>
            <a:spLocks noGrp="1"/>
          </p:cNvSpPr>
          <p:nvPr>
            <p:ph type="body" sz="quarter" idx="23"/>
          </p:nvPr>
        </p:nvSpPr>
        <p:spPr>
          <a:xfrm>
            <a:off x="451434" y="89529"/>
            <a:ext cx="4662248" cy="6069106"/>
          </a:xfrm>
        </p:spPr>
        <p:txBody>
          <a:bodyPr>
            <a:normAutofit/>
          </a:bodyPr>
          <a:lstStyle/>
          <a:p>
            <a:pPr>
              <a:lnSpc>
                <a:spcPct val="120000"/>
              </a:lnSpc>
              <a:spcBef>
                <a:spcPts val="0"/>
              </a:spcBef>
            </a:pPr>
            <a:r>
              <a:rPr lang="is-IS" sz="4600" b="1" dirty="0">
                <a:solidFill>
                  <a:schemeClr val="bg1"/>
                </a:solidFill>
              </a:rPr>
              <a:t>Skref 7 </a:t>
            </a:r>
            <a:endParaRPr lang="is-IS" sz="4600" b="1" i="0" dirty="0">
              <a:solidFill>
                <a:schemeClr val="bg1"/>
              </a:solidFill>
              <a:effectLst/>
            </a:endParaRPr>
          </a:p>
          <a:p>
            <a:pPr>
              <a:lnSpc>
                <a:spcPct val="120000"/>
              </a:lnSpc>
              <a:spcBef>
                <a:spcPts val="0"/>
              </a:spcBef>
            </a:pPr>
            <a:endParaRPr lang="is-IS" sz="2000" b="1" dirty="0">
              <a:solidFill>
                <a:schemeClr val="bg1"/>
              </a:solidFill>
            </a:endParaRPr>
          </a:p>
          <a:p>
            <a:pPr>
              <a:lnSpc>
                <a:spcPct val="120000"/>
              </a:lnSpc>
              <a:spcBef>
                <a:spcPts val="0"/>
              </a:spcBef>
            </a:pPr>
            <a:r>
              <a:rPr lang="is-IS" sz="2800" dirty="0">
                <a:solidFill>
                  <a:schemeClr val="bg1"/>
                </a:solidFill>
              </a:rPr>
              <a:t>Úthluta hlutverkum og ábyrgð </a:t>
            </a:r>
            <a:endParaRPr lang="is-IS" sz="2800" dirty="0">
              <a:solidFill>
                <a:schemeClr val="bg1"/>
              </a:solidFill>
              <a:highlight>
                <a:srgbClr val="008080"/>
              </a:highlight>
              <a:cs typeface="Calibri"/>
            </a:endParaRPr>
          </a:p>
          <a:p>
            <a:pPr algn="l">
              <a:lnSpc>
                <a:spcPct val="120000"/>
              </a:lnSpc>
              <a:spcBef>
                <a:spcPts val="0"/>
              </a:spcBef>
            </a:pPr>
            <a:endParaRPr lang="is-IS" sz="2000" dirty="0">
              <a:solidFill>
                <a:srgbClr val="086D6E"/>
              </a:solidFill>
            </a:endParaRPr>
          </a:p>
          <a:p>
            <a:pPr algn="l">
              <a:lnSpc>
                <a:spcPct val="120000"/>
              </a:lnSpc>
              <a:spcBef>
                <a:spcPts val="0"/>
              </a:spcBef>
            </a:pPr>
            <a:endParaRPr lang="is-IS" sz="2000" dirty="0">
              <a:solidFill>
                <a:srgbClr val="086D6E"/>
              </a:solidFill>
            </a:endParaRPr>
          </a:p>
          <a:p>
            <a:pPr algn="l">
              <a:lnSpc>
                <a:spcPct val="120000"/>
              </a:lnSpc>
              <a:spcBef>
                <a:spcPts val="0"/>
              </a:spcBef>
            </a:pPr>
            <a:endParaRPr lang="is-IS" sz="2000" b="1" i="0" dirty="0">
              <a:effectLst/>
            </a:endParaRPr>
          </a:p>
          <a:p>
            <a:pPr algn="l">
              <a:lnSpc>
                <a:spcPct val="120000"/>
              </a:lnSpc>
              <a:spcBef>
                <a:spcPts val="0"/>
              </a:spcBef>
            </a:pPr>
            <a:endParaRPr lang="is-IS" sz="2000" b="1" dirty="0"/>
          </a:p>
          <a:p>
            <a:pPr algn="l">
              <a:lnSpc>
                <a:spcPct val="120000"/>
              </a:lnSpc>
              <a:spcBef>
                <a:spcPts val="0"/>
              </a:spcBef>
            </a:pPr>
            <a:endParaRPr lang="is-IS" sz="2000" b="1" i="0" dirty="0">
              <a:effectLst/>
            </a:endParaRPr>
          </a:p>
          <a:p>
            <a:r>
              <a:rPr lang="is-IS" sz="2400" i="1" dirty="0">
                <a:cs typeface="Calibri"/>
              </a:rPr>
              <a:t>Tími framkvæmdastjórans og teymisins er dýrmætur í krísu, ákvarðanir verða að vera teknar skjótt.  Framkvæmdastjórinn þarf að áætla viðbrögð, úrræði, og viðbragðsaðila </a:t>
            </a:r>
            <a:r>
              <a:rPr lang="is-IS" sz="2400" i="1" dirty="0" err="1">
                <a:cs typeface="Calibri"/>
              </a:rPr>
              <a:t>fyrirfram</a:t>
            </a:r>
            <a:r>
              <a:rPr lang="is-IS" sz="2400" i="1" dirty="0">
                <a:cs typeface="Calibri"/>
              </a:rPr>
              <a:t>. </a:t>
            </a:r>
            <a:endParaRPr lang="is-IS" sz="2400" i="1" dirty="0">
              <a:effectLst/>
              <a:cs typeface="Calibri"/>
            </a:endParaRPr>
          </a:p>
          <a:p>
            <a:pPr>
              <a:lnSpc>
                <a:spcPct val="120000"/>
              </a:lnSpc>
              <a:spcBef>
                <a:spcPts val="0"/>
              </a:spcBef>
            </a:pPr>
            <a:endParaRPr lang="is-IS" b="1" i="0" dirty="0">
              <a:solidFill>
                <a:srgbClr val="4D4D4D"/>
              </a:solidFill>
              <a:effectLst/>
            </a:endParaRPr>
          </a:p>
          <a:p>
            <a:pPr>
              <a:lnSpc>
                <a:spcPct val="120000"/>
              </a:lnSpc>
              <a:spcBef>
                <a:spcPts val="0"/>
              </a:spcBef>
            </a:pPr>
            <a:endParaRPr lang="is-IS" dirty="0"/>
          </a:p>
        </p:txBody>
      </p:sp>
    </p:spTree>
    <p:extLst>
      <p:ext uri="{BB962C8B-B14F-4D97-AF65-F5344CB8AC3E}">
        <p14:creationId xmlns:p14="http://schemas.microsoft.com/office/powerpoint/2010/main" val="564664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252C2E4-455D-19DA-B7E7-86F3FCBF5F43}"/>
              </a:ext>
            </a:extLst>
          </p:cNvPr>
          <p:cNvSpPr/>
          <p:nvPr/>
        </p:nvSpPr>
        <p:spPr>
          <a:xfrm>
            <a:off x="-8595" y="20247"/>
            <a:ext cx="5325034" cy="2982929"/>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25B1C5CF-2B83-C5C0-5D88-B116129038E2}"/>
              </a:ext>
            </a:extLst>
          </p:cNvPr>
          <p:cNvSpPr>
            <a:spLocks noGrp="1"/>
          </p:cNvSpPr>
          <p:nvPr>
            <p:ph type="body" sz="quarter" idx="20"/>
          </p:nvPr>
        </p:nvSpPr>
        <p:spPr>
          <a:xfrm>
            <a:off x="5621100" y="111463"/>
            <a:ext cx="6570899" cy="6634704"/>
          </a:xfrm>
        </p:spPr>
        <p:txBody>
          <a:bodyPr vert="horz" lIns="91440" tIns="45720" rIns="91440" bIns="45720" rtlCol="0" anchor="t">
            <a:noAutofit/>
          </a:bodyPr>
          <a:lstStyle/>
          <a:p>
            <a:pPr>
              <a:lnSpc>
                <a:spcPct val="100000"/>
              </a:lnSpc>
              <a:spcBef>
                <a:spcPts val="0"/>
              </a:spcBef>
            </a:pPr>
            <a:r>
              <a:rPr lang="is-IS" sz="2000" b="1" i="0" dirty="0">
                <a:solidFill>
                  <a:srgbClr val="7A547C"/>
                </a:solidFill>
                <a:effectLst/>
              </a:rPr>
              <a:t>Dæmi um aðgerða</a:t>
            </a:r>
            <a:r>
              <a:rPr lang="is-IS" sz="2000" b="1" dirty="0">
                <a:solidFill>
                  <a:srgbClr val="7A547C"/>
                </a:solidFill>
              </a:rPr>
              <a:t>áætlun um krísustjórnun fyrir</a:t>
            </a:r>
            <a:r>
              <a:rPr lang="is-IS" sz="2000" b="1" i="0" dirty="0">
                <a:solidFill>
                  <a:srgbClr val="7A547C"/>
                </a:solidFill>
                <a:effectLst/>
              </a:rPr>
              <a:t> mikilvæga innviði</a:t>
            </a:r>
            <a:r>
              <a:rPr lang="is-IS" sz="1800" b="1" i="0" dirty="0">
                <a:solidFill>
                  <a:srgbClr val="7A547C"/>
                </a:solidFill>
                <a:effectLst/>
              </a:rPr>
              <a:t>:</a:t>
            </a:r>
          </a:p>
          <a:p>
            <a:pPr algn="l">
              <a:lnSpc>
                <a:spcPct val="100000"/>
              </a:lnSpc>
              <a:spcBef>
                <a:spcPts val="0"/>
              </a:spcBef>
            </a:pPr>
            <a:endParaRPr lang="is-IS" sz="1000" b="1" i="0" dirty="0">
              <a:solidFill>
                <a:srgbClr val="7A547C"/>
              </a:solidFill>
              <a:effectLst/>
            </a:endParaRPr>
          </a:p>
          <a:p>
            <a:pPr marL="285750" indent="-285750" algn="l">
              <a:lnSpc>
                <a:spcPct val="100000"/>
              </a:lnSpc>
              <a:spcBef>
                <a:spcPts val="0"/>
              </a:spcBef>
              <a:buClr>
                <a:srgbClr val="F27954"/>
              </a:buClr>
              <a:buFont typeface="Arial" panose="020B0604020202020204" pitchFamily="34" charset="0"/>
              <a:buChar char="•"/>
            </a:pPr>
            <a:r>
              <a:rPr lang="is-IS" sz="1800" b="1" dirty="0">
                <a:solidFill>
                  <a:srgbClr val="F27954"/>
                </a:solidFill>
              </a:rPr>
              <a:t>Lýsing, skilgreiningar og umfang </a:t>
            </a:r>
            <a:r>
              <a:rPr lang="is-IS" sz="1800" dirty="0">
                <a:solidFill>
                  <a:srgbClr val="4D4D4D"/>
                </a:solidFill>
              </a:rPr>
              <a:t>innviðanna</a:t>
            </a:r>
            <a:r>
              <a:rPr lang="is-IS" sz="1800" b="1" dirty="0">
                <a:solidFill>
                  <a:srgbClr val="F27954"/>
                </a:solidFill>
              </a:rPr>
              <a:t>;</a:t>
            </a:r>
          </a:p>
          <a:p>
            <a:pPr marL="285750" indent="-285750" algn="l">
              <a:lnSpc>
                <a:spcPct val="100000"/>
              </a:lnSpc>
              <a:spcBef>
                <a:spcPts val="0"/>
              </a:spcBef>
              <a:buClr>
                <a:srgbClr val="F27954"/>
              </a:buClr>
              <a:buFont typeface="Arial" panose="020B0604020202020204" pitchFamily="34" charset="0"/>
              <a:buChar char="•"/>
            </a:pPr>
            <a:r>
              <a:rPr lang="is-IS" sz="1800" b="1" dirty="0">
                <a:solidFill>
                  <a:srgbClr val="F27954"/>
                </a:solidFill>
              </a:rPr>
              <a:t>Greining á veikleikum </a:t>
            </a:r>
            <a:r>
              <a:rPr lang="is-IS" sz="1800" dirty="0">
                <a:solidFill>
                  <a:srgbClr val="4D4D4D"/>
                </a:solidFill>
              </a:rPr>
              <a:t>mikilvægra innviða </a:t>
            </a:r>
          </a:p>
          <a:p>
            <a:pPr marL="285750" indent="-285750" algn="l">
              <a:lnSpc>
                <a:spcPct val="100000"/>
              </a:lnSpc>
              <a:spcBef>
                <a:spcPts val="0"/>
              </a:spcBef>
              <a:buClr>
                <a:srgbClr val="F27954"/>
              </a:buClr>
              <a:buFont typeface="Arial" panose="020B0604020202020204" pitchFamily="34" charset="0"/>
              <a:buChar char="•"/>
            </a:pPr>
            <a:r>
              <a:rPr lang="is-IS" sz="1800" dirty="0">
                <a:solidFill>
                  <a:srgbClr val="4D4D4D"/>
                </a:solidFill>
              </a:rPr>
              <a:t>Nauðsynleg</a:t>
            </a:r>
            <a:r>
              <a:rPr lang="is-IS" sz="1800" b="1" dirty="0">
                <a:solidFill>
                  <a:srgbClr val="F27954"/>
                </a:solidFill>
              </a:rPr>
              <a:t> þjálfun </a:t>
            </a:r>
            <a:r>
              <a:rPr lang="is-IS" sz="1800" dirty="0">
                <a:solidFill>
                  <a:srgbClr val="4D4D4D"/>
                </a:solidFill>
              </a:rPr>
              <a:t>fyrir tilskilið fólk</a:t>
            </a:r>
          </a:p>
          <a:p>
            <a:pPr marL="285750" indent="-285750" algn="l">
              <a:lnSpc>
                <a:spcPct val="100000"/>
              </a:lnSpc>
              <a:spcBef>
                <a:spcPts val="0"/>
              </a:spcBef>
              <a:buClr>
                <a:srgbClr val="F27954"/>
              </a:buClr>
              <a:buFont typeface="Arial" panose="020B0604020202020204" pitchFamily="34" charset="0"/>
              <a:buChar char="•"/>
            </a:pPr>
            <a:r>
              <a:rPr lang="is-IS" sz="1800" b="1" dirty="0">
                <a:solidFill>
                  <a:srgbClr val="F27954"/>
                </a:solidFill>
              </a:rPr>
              <a:t>Ferli til að tilkynna </a:t>
            </a:r>
            <a:r>
              <a:rPr lang="is-IS" sz="1800" dirty="0">
                <a:solidFill>
                  <a:srgbClr val="4D4D4D"/>
                </a:solidFill>
              </a:rPr>
              <a:t>um mikilvæg atvik vegna innviða</a:t>
            </a:r>
            <a:endParaRPr lang="is-IS" sz="1800" b="1" dirty="0">
              <a:solidFill>
                <a:srgbClr val="F27954"/>
              </a:solidFill>
            </a:endParaRPr>
          </a:p>
          <a:p>
            <a:pPr marL="285750" indent="-285750" algn="l">
              <a:lnSpc>
                <a:spcPct val="100000"/>
              </a:lnSpc>
              <a:spcBef>
                <a:spcPts val="0"/>
              </a:spcBef>
              <a:buClr>
                <a:srgbClr val="F27954"/>
              </a:buClr>
              <a:buFont typeface="Arial" panose="020B0604020202020204" pitchFamily="34" charset="0"/>
              <a:buChar char="•"/>
            </a:pPr>
            <a:r>
              <a:rPr lang="is-IS" sz="1800" dirty="0">
                <a:solidFill>
                  <a:srgbClr val="4D4D4D"/>
                </a:solidFill>
              </a:rPr>
              <a:t>Fyrstu viðbragðsaðilar og</a:t>
            </a:r>
            <a:r>
              <a:rPr lang="is-IS" sz="1800" b="1" dirty="0">
                <a:solidFill>
                  <a:srgbClr val="F27954"/>
                </a:solidFill>
              </a:rPr>
              <a:t> tengiliðaupplýsingar </a:t>
            </a:r>
            <a:r>
              <a:rPr lang="is-IS" sz="1800" dirty="0">
                <a:solidFill>
                  <a:srgbClr val="4D4D4D"/>
                </a:solidFill>
              </a:rPr>
              <a:t>þeirra</a:t>
            </a:r>
            <a:endParaRPr lang="is-IS" sz="1800" b="1" dirty="0">
              <a:solidFill>
                <a:srgbClr val="F27954"/>
              </a:solidFill>
            </a:endParaRPr>
          </a:p>
          <a:p>
            <a:pPr marL="285750" indent="-285750" algn="l">
              <a:lnSpc>
                <a:spcPct val="100000"/>
              </a:lnSpc>
              <a:spcBef>
                <a:spcPts val="0"/>
              </a:spcBef>
              <a:buClr>
                <a:srgbClr val="F27954"/>
              </a:buClr>
              <a:buFont typeface="Arial" panose="020B0604020202020204" pitchFamily="34" charset="0"/>
              <a:buChar char="•"/>
            </a:pPr>
            <a:r>
              <a:rPr lang="is-IS" sz="1800" dirty="0">
                <a:solidFill>
                  <a:srgbClr val="4D4D4D"/>
                </a:solidFill>
              </a:rPr>
              <a:t>Liðsmenn atvikateymisins og tengiliðaupplýsingar þeirra</a:t>
            </a:r>
            <a:endParaRPr lang="is-IS" sz="1800" b="1" dirty="0">
              <a:solidFill>
                <a:srgbClr val="F27954"/>
              </a:solidFill>
            </a:endParaRPr>
          </a:p>
          <a:p>
            <a:pPr marL="285750" indent="-285750" algn="l">
              <a:lnSpc>
                <a:spcPct val="100000"/>
              </a:lnSpc>
              <a:spcBef>
                <a:spcPts val="0"/>
              </a:spcBef>
              <a:buClr>
                <a:srgbClr val="F27954"/>
              </a:buClr>
              <a:buFont typeface="Arial" panose="020B0604020202020204" pitchFamily="34" charset="0"/>
              <a:buChar char="•"/>
            </a:pPr>
            <a:r>
              <a:rPr lang="is-IS" sz="1800" dirty="0">
                <a:solidFill>
                  <a:srgbClr val="4D4D4D"/>
                </a:solidFill>
              </a:rPr>
              <a:t>Stofnanir sem fara með innviðamál og tengiliðaupplýsingar þeirra</a:t>
            </a:r>
            <a:endParaRPr lang="is-IS" sz="1800" b="1" dirty="0">
              <a:solidFill>
                <a:srgbClr val="F27954"/>
              </a:solidFill>
            </a:endParaRPr>
          </a:p>
          <a:p>
            <a:pPr marL="285750" indent="-285750">
              <a:lnSpc>
                <a:spcPct val="100000"/>
              </a:lnSpc>
              <a:spcBef>
                <a:spcPts val="0"/>
              </a:spcBef>
              <a:buClr>
                <a:srgbClr val="F27954"/>
              </a:buClr>
              <a:buFont typeface="Arial" panose="020B0604020202020204" pitchFamily="34" charset="0"/>
              <a:buChar char="•"/>
            </a:pPr>
            <a:r>
              <a:rPr lang="is-IS" sz="1800" dirty="0">
                <a:solidFill>
                  <a:srgbClr val="4D4D4D"/>
                </a:solidFill>
              </a:rPr>
              <a:t>Hvernig á að meta alvarleg </a:t>
            </a:r>
            <a:r>
              <a:rPr lang="is-IS" sz="1800" b="1" dirty="0">
                <a:solidFill>
                  <a:srgbClr val="F27954"/>
                </a:solidFill>
              </a:rPr>
              <a:t>innviðaatvik og fyrstu skref til að bregðast við </a:t>
            </a:r>
          </a:p>
          <a:p>
            <a:pPr marL="285750" indent="-285750" algn="l">
              <a:lnSpc>
                <a:spcPct val="100000"/>
              </a:lnSpc>
              <a:spcBef>
                <a:spcPts val="0"/>
              </a:spcBef>
              <a:buClr>
                <a:srgbClr val="F27954"/>
              </a:buClr>
              <a:buFont typeface="Arial" panose="020B0604020202020204" pitchFamily="34" charset="0"/>
              <a:buChar char="•"/>
            </a:pPr>
            <a:r>
              <a:rPr lang="is-IS" sz="1800" b="1" dirty="0" err="1">
                <a:solidFill>
                  <a:srgbClr val="F27954"/>
                </a:solidFill>
              </a:rPr>
              <a:t>Rýmingar</a:t>
            </a:r>
            <a:r>
              <a:rPr lang="is-IS" sz="1800" b="1" dirty="0">
                <a:solidFill>
                  <a:srgbClr val="F27954"/>
                </a:solidFill>
              </a:rPr>
              <a:t> af staðnum og flutningur </a:t>
            </a:r>
            <a:r>
              <a:rPr lang="is-IS" sz="1800" dirty="0">
                <a:solidFill>
                  <a:srgbClr val="4D4D4D"/>
                </a:solidFill>
              </a:rPr>
              <a:t>starfsmanna</a:t>
            </a:r>
            <a:r>
              <a:rPr lang="is-IS" sz="1800" b="1" dirty="0">
                <a:solidFill>
                  <a:srgbClr val="F27954"/>
                </a:solidFill>
              </a:rPr>
              <a:t> </a:t>
            </a:r>
            <a:r>
              <a:rPr lang="is-IS" sz="1800" dirty="0">
                <a:solidFill>
                  <a:srgbClr val="4D4D4D"/>
                </a:solidFill>
              </a:rPr>
              <a:t>ef þarf</a:t>
            </a:r>
            <a:endParaRPr lang="is-IS" sz="1800" dirty="0">
              <a:solidFill>
                <a:srgbClr val="4D4D4D"/>
              </a:solidFill>
              <a:cs typeface="Calibri"/>
            </a:endParaRPr>
          </a:p>
          <a:p>
            <a:pPr marL="285750" indent="-285750" algn="l">
              <a:lnSpc>
                <a:spcPct val="100000"/>
              </a:lnSpc>
              <a:spcBef>
                <a:spcPts val="0"/>
              </a:spcBef>
              <a:buClr>
                <a:srgbClr val="F27954"/>
              </a:buClr>
              <a:buFont typeface="Arial" panose="020B0604020202020204" pitchFamily="34" charset="0"/>
              <a:buChar char="•"/>
            </a:pPr>
            <a:r>
              <a:rPr lang="is-IS" sz="1800" b="1" dirty="0">
                <a:solidFill>
                  <a:srgbClr val="F27954"/>
                </a:solidFill>
              </a:rPr>
              <a:t>Aðgerðir til að framkvæma </a:t>
            </a:r>
            <a:r>
              <a:rPr lang="is-IS" sz="1800" dirty="0">
                <a:solidFill>
                  <a:srgbClr val="4D4D4D"/>
                </a:solidFill>
              </a:rPr>
              <a:t>meðan á alvarlegu innviðaatviki stendur</a:t>
            </a:r>
            <a:endParaRPr lang="is-IS" sz="1800" b="1" dirty="0">
              <a:solidFill>
                <a:srgbClr val="F27954"/>
              </a:solidFill>
            </a:endParaRPr>
          </a:p>
          <a:p>
            <a:pPr marL="285750" indent="-285750" algn="l">
              <a:lnSpc>
                <a:spcPct val="100000"/>
              </a:lnSpc>
              <a:spcBef>
                <a:spcPts val="0"/>
              </a:spcBef>
              <a:buClr>
                <a:srgbClr val="F27954"/>
              </a:buClr>
              <a:buFont typeface="Arial" panose="020B0604020202020204" pitchFamily="34" charset="0"/>
              <a:buChar char="•"/>
            </a:pPr>
            <a:r>
              <a:rPr lang="is-IS" sz="1800" b="1" dirty="0">
                <a:solidFill>
                  <a:srgbClr val="F27954"/>
                </a:solidFill>
              </a:rPr>
              <a:t>Hamfarayfirlýsing </a:t>
            </a:r>
            <a:r>
              <a:rPr lang="is-IS" sz="1800" dirty="0">
                <a:solidFill>
                  <a:srgbClr val="4D4D4D"/>
                </a:solidFill>
              </a:rPr>
              <a:t>ef ástandið magnast</a:t>
            </a:r>
            <a:endParaRPr lang="is-IS" sz="1800" b="1" dirty="0">
              <a:solidFill>
                <a:srgbClr val="F27954"/>
              </a:solidFill>
            </a:endParaRPr>
          </a:p>
          <a:p>
            <a:pPr marL="285750" indent="-285750" algn="l">
              <a:lnSpc>
                <a:spcPct val="100000"/>
              </a:lnSpc>
              <a:spcBef>
                <a:spcPts val="0"/>
              </a:spcBef>
              <a:buClr>
                <a:srgbClr val="F27954"/>
              </a:buClr>
              <a:buFont typeface="Arial" panose="020B0604020202020204" pitchFamily="34" charset="0"/>
              <a:buChar char="•"/>
            </a:pPr>
            <a:r>
              <a:rPr lang="is-IS" sz="1800" dirty="0">
                <a:solidFill>
                  <a:srgbClr val="4D4D4D"/>
                </a:solidFill>
              </a:rPr>
              <a:t>Hleypt af stokkunum </a:t>
            </a:r>
            <a:r>
              <a:rPr lang="is-IS" sz="1800" b="1" dirty="0">
                <a:solidFill>
                  <a:srgbClr val="F27954"/>
                </a:solidFill>
              </a:rPr>
              <a:t>áætlunum um að endurheimta </a:t>
            </a:r>
            <a:r>
              <a:rPr lang="is-IS" sz="1800" dirty="0">
                <a:solidFill>
                  <a:srgbClr val="4D4D4D"/>
                </a:solidFill>
              </a:rPr>
              <a:t>viðskipti eftir hamfarir</a:t>
            </a:r>
          </a:p>
          <a:p>
            <a:pPr marL="285750" indent="-285750" algn="l">
              <a:lnSpc>
                <a:spcPct val="100000"/>
              </a:lnSpc>
              <a:spcBef>
                <a:spcPts val="0"/>
              </a:spcBef>
              <a:buClr>
                <a:srgbClr val="F27954"/>
              </a:buClr>
              <a:buFont typeface="Arial" panose="020B0604020202020204" pitchFamily="34" charset="0"/>
              <a:buChar char="•"/>
            </a:pPr>
            <a:r>
              <a:rPr lang="is-IS" sz="1800" b="1" dirty="0">
                <a:solidFill>
                  <a:srgbClr val="F27954"/>
                </a:solidFill>
              </a:rPr>
              <a:t>Viðmiðanir um hvenær á að hætta </a:t>
            </a:r>
            <a:r>
              <a:rPr lang="is-IS" sz="1800" dirty="0">
                <a:solidFill>
                  <a:srgbClr val="4D4D4D"/>
                </a:solidFill>
              </a:rPr>
              <a:t>eftir</a:t>
            </a:r>
            <a:r>
              <a:rPr lang="is-IS" sz="1800" b="1" dirty="0">
                <a:solidFill>
                  <a:srgbClr val="F27954"/>
                </a:solidFill>
              </a:rPr>
              <a:t> </a:t>
            </a:r>
            <a:r>
              <a:rPr lang="is-IS" sz="1800" dirty="0">
                <a:solidFill>
                  <a:srgbClr val="4D4D4D"/>
                </a:solidFill>
              </a:rPr>
              <a:t>alvarleg innviðaatvik</a:t>
            </a:r>
            <a:endParaRPr lang="is-IS" sz="1800" b="1" dirty="0">
              <a:solidFill>
                <a:srgbClr val="F27954"/>
              </a:solidFill>
            </a:endParaRPr>
          </a:p>
          <a:p>
            <a:pPr marL="285750" indent="-285750" algn="l">
              <a:lnSpc>
                <a:spcPct val="100000"/>
              </a:lnSpc>
              <a:spcBef>
                <a:spcPts val="0"/>
              </a:spcBef>
              <a:buClr>
                <a:srgbClr val="F27954"/>
              </a:buClr>
              <a:buFont typeface="Arial" panose="020B0604020202020204" pitchFamily="34" charset="0"/>
              <a:buChar char="•"/>
            </a:pPr>
            <a:r>
              <a:rPr lang="is-IS" sz="1800" b="1" dirty="0">
                <a:solidFill>
                  <a:srgbClr val="F27954"/>
                </a:solidFill>
              </a:rPr>
              <a:t>Rýni eftir atburð </a:t>
            </a:r>
            <a:r>
              <a:rPr lang="is-IS" sz="1800" dirty="0">
                <a:solidFill>
                  <a:srgbClr val="4D4D4D"/>
                </a:solidFill>
              </a:rPr>
              <a:t>og</a:t>
            </a:r>
            <a:r>
              <a:rPr lang="is-IS" sz="1800" b="1" dirty="0">
                <a:solidFill>
                  <a:srgbClr val="F27954"/>
                </a:solidFill>
              </a:rPr>
              <a:t> skýrslugerð</a:t>
            </a:r>
          </a:p>
          <a:p>
            <a:pPr marL="285750" indent="-285750" algn="l">
              <a:lnSpc>
                <a:spcPct val="100000"/>
              </a:lnSpc>
              <a:spcBef>
                <a:spcPts val="0"/>
              </a:spcBef>
              <a:buClr>
                <a:srgbClr val="F27954"/>
              </a:buClr>
              <a:buFont typeface="Arial" panose="020B0604020202020204" pitchFamily="34" charset="0"/>
              <a:buChar char="•"/>
            </a:pPr>
            <a:r>
              <a:rPr lang="is-IS" sz="1800" b="1" dirty="0">
                <a:solidFill>
                  <a:srgbClr val="F27954"/>
                </a:solidFill>
              </a:rPr>
              <a:t>Uppfæra </a:t>
            </a:r>
            <a:r>
              <a:rPr lang="is-IS" sz="1800" dirty="0">
                <a:solidFill>
                  <a:srgbClr val="4D4D4D"/>
                </a:solidFill>
              </a:rPr>
              <a:t>viðbragðsáætlanir, verklagsreglur, </a:t>
            </a:r>
            <a:r>
              <a:rPr lang="is-IS" sz="1800" dirty="0" err="1">
                <a:solidFill>
                  <a:srgbClr val="4D4D4D"/>
                </a:solidFill>
              </a:rPr>
              <a:t>þjálfanir</a:t>
            </a:r>
            <a:r>
              <a:rPr lang="is-IS" sz="1800" dirty="0">
                <a:solidFill>
                  <a:srgbClr val="4D4D4D"/>
                </a:solidFill>
              </a:rPr>
              <a:t>, vélbúnað, hugbúnað og netþjónustu við mikilvæga innviði</a:t>
            </a:r>
            <a:endParaRPr lang="is-IS" sz="1800" dirty="0">
              <a:solidFill>
                <a:srgbClr val="4D4D4D"/>
              </a:solidFill>
              <a:cs typeface="Calibri"/>
            </a:endParaRPr>
          </a:p>
          <a:p>
            <a:pPr marL="285750" indent="-285750">
              <a:lnSpc>
                <a:spcPct val="100000"/>
              </a:lnSpc>
              <a:spcBef>
                <a:spcPts val="0"/>
              </a:spcBef>
              <a:buClr>
                <a:srgbClr val="F27954"/>
              </a:buClr>
              <a:buFont typeface="Arial" panose="020B0604020202020204" pitchFamily="34" charset="0"/>
              <a:buChar char="•"/>
            </a:pPr>
            <a:r>
              <a:rPr lang="is-IS" sz="1800" b="1" dirty="0">
                <a:solidFill>
                  <a:srgbClr val="F27954"/>
                </a:solidFill>
              </a:rPr>
              <a:t>Skipuleggja og framkvæma prófanir </a:t>
            </a:r>
            <a:r>
              <a:rPr lang="is-IS" sz="1800" dirty="0">
                <a:solidFill>
                  <a:srgbClr val="4D4D4D"/>
                </a:solidFill>
              </a:rPr>
              <a:t>á áætlunum og uppfæra eftir þörfum.</a:t>
            </a:r>
            <a:endParaRPr lang="is-IS" sz="1800" dirty="0">
              <a:solidFill>
                <a:srgbClr val="4D4D4D"/>
              </a:solidFill>
              <a:cs typeface="Calibri"/>
            </a:endParaRPr>
          </a:p>
        </p:txBody>
      </p:sp>
      <p:sp>
        <p:nvSpPr>
          <p:cNvPr id="5" name="Text Placeholder 4">
            <a:extLst>
              <a:ext uri="{FF2B5EF4-FFF2-40B4-BE49-F238E27FC236}">
                <a16:creationId xmlns:a16="http://schemas.microsoft.com/office/drawing/2014/main" id="{36851604-D67E-FF28-1639-4FBA0F95BE84}"/>
              </a:ext>
            </a:extLst>
          </p:cNvPr>
          <p:cNvSpPr>
            <a:spLocks noGrp="1"/>
          </p:cNvSpPr>
          <p:nvPr>
            <p:ph type="body" sz="quarter" idx="23"/>
          </p:nvPr>
        </p:nvSpPr>
        <p:spPr>
          <a:xfrm>
            <a:off x="475129" y="111833"/>
            <a:ext cx="4662248" cy="6265002"/>
          </a:xfrm>
        </p:spPr>
        <p:txBody>
          <a:bodyPr>
            <a:normAutofit/>
          </a:bodyPr>
          <a:lstStyle/>
          <a:p>
            <a:pPr>
              <a:lnSpc>
                <a:spcPct val="120000"/>
              </a:lnSpc>
              <a:spcBef>
                <a:spcPts val="0"/>
              </a:spcBef>
            </a:pPr>
            <a:r>
              <a:rPr lang="is-IS" sz="4600" b="1" dirty="0">
                <a:solidFill>
                  <a:schemeClr val="bg1"/>
                </a:solidFill>
              </a:rPr>
              <a:t>Skref 8 </a:t>
            </a:r>
            <a:endParaRPr lang="is-IS" sz="4600" b="1" i="0" dirty="0">
              <a:solidFill>
                <a:schemeClr val="bg1"/>
              </a:solidFill>
              <a:effectLst/>
            </a:endParaRPr>
          </a:p>
          <a:p>
            <a:pPr>
              <a:lnSpc>
                <a:spcPct val="120000"/>
              </a:lnSpc>
              <a:spcBef>
                <a:spcPts val="0"/>
              </a:spcBef>
            </a:pPr>
            <a:endParaRPr lang="is-IS" sz="2000" b="1" dirty="0">
              <a:solidFill>
                <a:schemeClr val="bg1"/>
              </a:solidFill>
            </a:endParaRPr>
          </a:p>
          <a:p>
            <a:pPr algn="l">
              <a:lnSpc>
                <a:spcPct val="120000"/>
              </a:lnSpc>
              <a:spcBef>
                <a:spcPts val="0"/>
              </a:spcBef>
            </a:pPr>
            <a:r>
              <a:rPr lang="is-IS" sz="2800" dirty="0">
                <a:solidFill>
                  <a:schemeClr val="bg1"/>
                </a:solidFill>
              </a:rPr>
              <a:t>Þróa viðbragðsáætlanir, verklagsreglur, aðgerðir, lista o.s.frv.</a:t>
            </a:r>
            <a:endParaRPr lang="is-IS" sz="2000" dirty="0">
              <a:solidFill>
                <a:schemeClr val="bg1"/>
              </a:solidFill>
            </a:endParaRPr>
          </a:p>
          <a:p>
            <a:pPr algn="l">
              <a:lnSpc>
                <a:spcPct val="120000"/>
              </a:lnSpc>
              <a:spcBef>
                <a:spcPts val="0"/>
              </a:spcBef>
            </a:pPr>
            <a:endParaRPr lang="is-IS" sz="2000" dirty="0">
              <a:solidFill>
                <a:srgbClr val="086D6E"/>
              </a:solidFill>
            </a:endParaRPr>
          </a:p>
          <a:p>
            <a:pPr algn="l">
              <a:lnSpc>
                <a:spcPct val="120000"/>
              </a:lnSpc>
              <a:spcBef>
                <a:spcPts val="0"/>
              </a:spcBef>
            </a:pPr>
            <a:endParaRPr lang="is-IS" sz="2000" dirty="0">
              <a:solidFill>
                <a:srgbClr val="086D6E"/>
              </a:solidFill>
            </a:endParaRPr>
          </a:p>
          <a:p>
            <a:pPr algn="l">
              <a:lnSpc>
                <a:spcPct val="120000"/>
              </a:lnSpc>
              <a:spcBef>
                <a:spcPts val="0"/>
              </a:spcBef>
            </a:pPr>
            <a:endParaRPr lang="is-IS" sz="2000" dirty="0">
              <a:solidFill>
                <a:srgbClr val="086D6E"/>
              </a:solidFill>
            </a:endParaRPr>
          </a:p>
          <a:p>
            <a:pPr algn="l">
              <a:lnSpc>
                <a:spcPct val="100000"/>
              </a:lnSpc>
              <a:spcBef>
                <a:spcPts val="0"/>
              </a:spcBef>
            </a:pPr>
            <a:r>
              <a:rPr lang="is-IS" sz="1800" i="1" dirty="0">
                <a:effectLst/>
                <a:latin typeface="Segoe UI" panose="020B0502040204020203" pitchFamily="34" charset="0"/>
              </a:rPr>
              <a:t>Viðbragðsáætlun felur í sér mörg mismunandi skref. Hvernig þeim er framfylgt fer meðal annars eftir eðli innviða og auðlinda og hver áhrifin verða á svæðið ef virkni þeirra og starfsemi verða fyrir áföllum. Hér til hliðar eru listuð upp dæmi úr viðbragðsáætlun fyrir mikilvæga innviði</a:t>
            </a:r>
            <a:endParaRPr lang="is-IS" sz="3400" i="1" dirty="0">
              <a:solidFill>
                <a:srgbClr val="666666"/>
              </a:solidFill>
            </a:endParaRPr>
          </a:p>
          <a:p>
            <a:pPr algn="l">
              <a:lnSpc>
                <a:spcPct val="120000"/>
              </a:lnSpc>
              <a:spcBef>
                <a:spcPts val="0"/>
              </a:spcBef>
            </a:pPr>
            <a:endParaRPr lang="is-IS" sz="2000" b="1" i="0" dirty="0">
              <a:effectLst/>
            </a:endParaRPr>
          </a:p>
          <a:p>
            <a:pPr algn="l">
              <a:lnSpc>
                <a:spcPct val="120000"/>
              </a:lnSpc>
              <a:spcBef>
                <a:spcPts val="0"/>
              </a:spcBef>
            </a:pPr>
            <a:endParaRPr lang="is-IS" sz="2000" b="1" i="0" dirty="0">
              <a:effectLst/>
            </a:endParaRPr>
          </a:p>
          <a:p>
            <a:pPr algn="l">
              <a:lnSpc>
                <a:spcPct val="120000"/>
              </a:lnSpc>
              <a:spcBef>
                <a:spcPts val="0"/>
              </a:spcBef>
            </a:pPr>
            <a:endParaRPr lang="is-IS" sz="2000" b="1" dirty="0"/>
          </a:p>
          <a:p>
            <a:pPr algn="l">
              <a:lnSpc>
                <a:spcPct val="120000"/>
              </a:lnSpc>
              <a:spcBef>
                <a:spcPts val="0"/>
              </a:spcBef>
            </a:pPr>
            <a:endParaRPr lang="is-IS" sz="2000" b="1" i="0" dirty="0">
              <a:effectLst/>
            </a:endParaRPr>
          </a:p>
          <a:p>
            <a:pPr algn="l">
              <a:lnSpc>
                <a:spcPct val="120000"/>
              </a:lnSpc>
              <a:spcBef>
                <a:spcPts val="0"/>
              </a:spcBef>
            </a:pPr>
            <a:endParaRPr lang="is-IS" sz="2000" b="1" i="0" dirty="0">
              <a:effectLst/>
              <a:highlight>
                <a:srgbClr val="FFFF00"/>
              </a:highlight>
            </a:endParaRPr>
          </a:p>
          <a:p>
            <a:pPr>
              <a:lnSpc>
                <a:spcPct val="120000"/>
              </a:lnSpc>
              <a:spcBef>
                <a:spcPts val="0"/>
              </a:spcBef>
            </a:pPr>
            <a:endParaRPr lang="is-IS" b="1" i="0" dirty="0">
              <a:solidFill>
                <a:srgbClr val="4D4D4D"/>
              </a:solidFill>
              <a:effectLst/>
            </a:endParaRPr>
          </a:p>
          <a:p>
            <a:pPr>
              <a:lnSpc>
                <a:spcPct val="120000"/>
              </a:lnSpc>
              <a:spcBef>
                <a:spcPts val="0"/>
              </a:spcBef>
            </a:pPr>
            <a:endParaRPr lang="is-IS" dirty="0"/>
          </a:p>
        </p:txBody>
      </p:sp>
      <p:sp>
        <p:nvSpPr>
          <p:cNvPr id="98" name="TextBox 97">
            <a:hlinkClick r:id="rId3"/>
            <a:extLst>
              <a:ext uri="{FF2B5EF4-FFF2-40B4-BE49-F238E27FC236}">
                <a16:creationId xmlns:a16="http://schemas.microsoft.com/office/drawing/2014/main" id="{04D3AB1D-5D35-C261-D000-521997C6789A}"/>
              </a:ext>
            </a:extLst>
          </p:cNvPr>
          <p:cNvSpPr txBox="1"/>
          <p:nvPr/>
        </p:nvSpPr>
        <p:spPr>
          <a:xfrm>
            <a:off x="4313305" y="6376835"/>
            <a:ext cx="909223" cy="369332"/>
          </a:xfrm>
          <a:prstGeom prst="rect">
            <a:avLst/>
          </a:prstGeom>
          <a:noFill/>
        </p:spPr>
        <p:txBody>
          <a:bodyPr wrap="none" rtlCol="0">
            <a:spAutoFit/>
          </a:bodyPr>
          <a:lstStyle/>
          <a:p>
            <a:r>
              <a:rPr lang="en-IE" dirty="0" err="1">
                <a:hlinkClick r:id="rId3"/>
              </a:rPr>
              <a:t>Heimild</a:t>
            </a:r>
            <a:endParaRPr lang="en-IE" dirty="0"/>
          </a:p>
        </p:txBody>
      </p:sp>
    </p:spTree>
    <p:extLst>
      <p:ext uri="{BB962C8B-B14F-4D97-AF65-F5344CB8AC3E}">
        <p14:creationId xmlns:p14="http://schemas.microsoft.com/office/powerpoint/2010/main" val="1956454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4AF01D-A08A-7C2B-7791-7FA67DB3A1FE}"/>
              </a:ext>
            </a:extLst>
          </p:cNvPr>
          <p:cNvSpPr/>
          <p:nvPr/>
        </p:nvSpPr>
        <p:spPr>
          <a:xfrm>
            <a:off x="-8595" y="20247"/>
            <a:ext cx="5325034" cy="2982929"/>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25B1C5CF-2B83-C5C0-5D88-B116129038E2}"/>
              </a:ext>
            </a:extLst>
          </p:cNvPr>
          <p:cNvSpPr>
            <a:spLocks noGrp="1"/>
          </p:cNvSpPr>
          <p:nvPr>
            <p:ph type="body" sz="quarter" idx="20"/>
          </p:nvPr>
        </p:nvSpPr>
        <p:spPr>
          <a:xfrm>
            <a:off x="5471654" y="217583"/>
            <a:ext cx="6639664" cy="6523186"/>
          </a:xfrm>
        </p:spPr>
        <p:txBody>
          <a:bodyPr/>
          <a:lstStyle/>
          <a:p>
            <a:pPr marL="457200" indent="-457200" algn="l">
              <a:buClr>
                <a:srgbClr val="7A547C"/>
              </a:buClr>
              <a:buFont typeface="Arial" panose="020B0604020202020204" pitchFamily="34" charset="0"/>
              <a:buChar char="•"/>
            </a:pPr>
            <a:r>
              <a:rPr lang="is-IS" sz="2800" b="1" i="0" dirty="0">
                <a:solidFill>
                  <a:srgbClr val="086D6E"/>
                </a:solidFill>
                <a:effectLst/>
              </a:rPr>
              <a:t>Þegar tekist er á við krísu skiptir máli að bregðast hratt við.</a:t>
            </a:r>
          </a:p>
          <a:p>
            <a:pPr marL="457200" indent="-457200" algn="l">
              <a:buClr>
                <a:srgbClr val="7A547C"/>
              </a:buClr>
              <a:buFont typeface="Arial" panose="020B0604020202020204" pitchFamily="34" charset="0"/>
              <a:buChar char="•"/>
            </a:pPr>
            <a:endParaRPr lang="is-IS" sz="2800" b="1" dirty="0">
              <a:solidFill>
                <a:srgbClr val="086D6E"/>
              </a:solidFill>
            </a:endParaRPr>
          </a:p>
          <a:p>
            <a:pPr marL="457200" indent="-457200" algn="l">
              <a:buClr>
                <a:srgbClr val="7A547C"/>
              </a:buClr>
              <a:buFont typeface="Arial" panose="020B0604020202020204" pitchFamily="34" charset="0"/>
              <a:buChar char="•"/>
            </a:pPr>
            <a:r>
              <a:rPr lang="is-IS" sz="2800" b="1" i="0" dirty="0">
                <a:solidFill>
                  <a:srgbClr val="086D6E"/>
                </a:solidFill>
                <a:effectLst/>
              </a:rPr>
              <a:t>Regluleg og stöðug samskipti eru það sem þarf. </a:t>
            </a:r>
          </a:p>
          <a:p>
            <a:pPr marL="457200" indent="-457200" algn="l">
              <a:buClr>
                <a:srgbClr val="7A547C"/>
              </a:buClr>
              <a:buFont typeface="Arial" panose="020B0604020202020204" pitchFamily="34" charset="0"/>
              <a:buChar char="•"/>
            </a:pPr>
            <a:endParaRPr lang="is-IS" sz="2800" b="1" dirty="0">
              <a:solidFill>
                <a:srgbClr val="086D6E"/>
              </a:solidFill>
            </a:endParaRPr>
          </a:p>
          <a:p>
            <a:pPr marL="457200" indent="-457200" algn="l">
              <a:buClr>
                <a:srgbClr val="7A547C"/>
              </a:buClr>
              <a:buFont typeface="Arial" panose="020B0604020202020204" pitchFamily="34" charset="0"/>
              <a:buChar char="•"/>
            </a:pPr>
            <a:r>
              <a:rPr lang="is-IS" sz="2800" b="1" dirty="0">
                <a:solidFill>
                  <a:srgbClr val="086D6E"/>
                </a:solidFill>
              </a:rPr>
              <a:t>Heiðarleiki og heilindi eru mikilvæg frá byrjun. </a:t>
            </a:r>
          </a:p>
          <a:p>
            <a:pPr marL="457200" indent="-457200" algn="l">
              <a:buClr>
                <a:srgbClr val="7A547C"/>
              </a:buClr>
              <a:buFont typeface="Arial" panose="020B0604020202020204" pitchFamily="34" charset="0"/>
              <a:buChar char="•"/>
            </a:pPr>
            <a:endParaRPr lang="is-IS" sz="2800" b="1" i="0" dirty="0">
              <a:solidFill>
                <a:srgbClr val="086D6E"/>
              </a:solidFill>
              <a:effectLst/>
            </a:endParaRPr>
          </a:p>
          <a:p>
            <a:pPr marL="457200" indent="-457200" algn="l">
              <a:buClr>
                <a:srgbClr val="7A547C"/>
              </a:buClr>
              <a:buFont typeface="Arial" panose="020B0604020202020204" pitchFamily="34" charset="0"/>
              <a:buChar char="•"/>
            </a:pPr>
            <a:endParaRPr lang="is-IS" sz="2800" i="0" dirty="0">
              <a:solidFill>
                <a:srgbClr val="4D4D4D"/>
              </a:solidFill>
              <a:effectLst/>
            </a:endParaRPr>
          </a:p>
          <a:p>
            <a:pPr marL="457200" indent="-457200" algn="l" rtl="0" fontAlgn="base">
              <a:buClr>
                <a:srgbClr val="7A547C"/>
              </a:buClr>
              <a:buFont typeface="Arial" panose="020B0604020202020204" pitchFamily="34" charset="0"/>
              <a:buChar char="•"/>
            </a:pPr>
            <a:r>
              <a:rPr lang="is-IS" sz="2800" b="1" i="0" dirty="0">
                <a:solidFill>
                  <a:srgbClr val="086D6E"/>
                </a:solidFill>
                <a:effectLst/>
              </a:rPr>
              <a:t>Bregðast strax við með að segja sannleikann til að vernda orðstý</a:t>
            </a:r>
            <a:r>
              <a:rPr lang="is-IS" sz="2800" b="1" dirty="0">
                <a:solidFill>
                  <a:srgbClr val="086D6E"/>
                </a:solidFill>
              </a:rPr>
              <a:t>r.</a:t>
            </a:r>
            <a:endParaRPr lang="is-IS" sz="2800" b="0" i="0" dirty="0">
              <a:solidFill>
                <a:srgbClr val="4D4D4D"/>
              </a:solidFill>
              <a:effectLst/>
            </a:endParaRPr>
          </a:p>
          <a:p>
            <a:pPr marL="457200" indent="-457200">
              <a:lnSpc>
                <a:spcPct val="100000"/>
              </a:lnSpc>
              <a:spcBef>
                <a:spcPts val="0"/>
              </a:spcBef>
              <a:buClr>
                <a:srgbClr val="7A547C"/>
              </a:buClr>
              <a:buFont typeface="Arial" panose="020B0604020202020204" pitchFamily="34" charset="0"/>
              <a:buChar char="•"/>
            </a:pPr>
            <a:endParaRPr lang="is-IS" sz="2800" dirty="0">
              <a:solidFill>
                <a:srgbClr val="4D4D4D"/>
              </a:solidFill>
            </a:endParaRPr>
          </a:p>
        </p:txBody>
      </p:sp>
      <p:sp>
        <p:nvSpPr>
          <p:cNvPr id="5" name="Text Placeholder 4">
            <a:extLst>
              <a:ext uri="{FF2B5EF4-FFF2-40B4-BE49-F238E27FC236}">
                <a16:creationId xmlns:a16="http://schemas.microsoft.com/office/drawing/2014/main" id="{36851604-D67E-FF28-1639-4FBA0F95BE84}"/>
              </a:ext>
            </a:extLst>
          </p:cNvPr>
          <p:cNvSpPr>
            <a:spLocks noGrp="1"/>
          </p:cNvSpPr>
          <p:nvPr>
            <p:ph type="body" sz="quarter" idx="23"/>
          </p:nvPr>
        </p:nvSpPr>
        <p:spPr>
          <a:xfrm>
            <a:off x="475129" y="40177"/>
            <a:ext cx="4662248" cy="6069106"/>
          </a:xfrm>
        </p:spPr>
        <p:txBody>
          <a:bodyPr>
            <a:normAutofit/>
          </a:bodyPr>
          <a:lstStyle/>
          <a:p>
            <a:pPr>
              <a:lnSpc>
                <a:spcPct val="120000"/>
              </a:lnSpc>
              <a:spcBef>
                <a:spcPts val="0"/>
              </a:spcBef>
            </a:pPr>
            <a:r>
              <a:rPr lang="is-IS" sz="4600" b="1" dirty="0">
                <a:solidFill>
                  <a:schemeClr val="bg1"/>
                </a:solidFill>
              </a:rPr>
              <a:t>Skref 9 </a:t>
            </a:r>
            <a:endParaRPr lang="is-IS" sz="4600" b="1" i="0" dirty="0">
              <a:solidFill>
                <a:schemeClr val="bg1"/>
              </a:solidFill>
              <a:effectLst/>
            </a:endParaRPr>
          </a:p>
          <a:p>
            <a:pPr>
              <a:lnSpc>
                <a:spcPct val="120000"/>
              </a:lnSpc>
              <a:spcBef>
                <a:spcPts val="0"/>
              </a:spcBef>
            </a:pPr>
            <a:r>
              <a:rPr lang="is-IS" sz="2800" dirty="0">
                <a:solidFill>
                  <a:schemeClr val="bg1"/>
                </a:solidFill>
              </a:rPr>
              <a:t>Vita hvenær og hvernig á að virkja áætlunina um krísustjórnun, samskipti og þjálfun</a:t>
            </a:r>
            <a:endParaRPr lang="is-IS" sz="2000" dirty="0">
              <a:solidFill>
                <a:schemeClr val="bg1"/>
              </a:solidFill>
            </a:endParaRPr>
          </a:p>
          <a:p>
            <a:pPr algn="l">
              <a:lnSpc>
                <a:spcPct val="120000"/>
              </a:lnSpc>
              <a:spcBef>
                <a:spcPts val="0"/>
              </a:spcBef>
            </a:pPr>
            <a:endParaRPr lang="is-IS" sz="2000" dirty="0">
              <a:solidFill>
                <a:srgbClr val="086D6E"/>
              </a:solidFill>
            </a:endParaRPr>
          </a:p>
          <a:p>
            <a:pPr algn="l">
              <a:lnSpc>
                <a:spcPct val="100000"/>
              </a:lnSpc>
              <a:spcBef>
                <a:spcPts val="0"/>
              </a:spcBef>
            </a:pPr>
            <a:endParaRPr lang="is-IS" sz="2400" b="1" i="1" dirty="0"/>
          </a:p>
          <a:p>
            <a:pPr>
              <a:lnSpc>
                <a:spcPct val="100000"/>
              </a:lnSpc>
              <a:spcBef>
                <a:spcPts val="0"/>
              </a:spcBef>
            </a:pPr>
            <a:r>
              <a:rPr lang="is-IS" sz="2400" i="1" dirty="0"/>
              <a:t>Samskipti og þjálfun er það sem skiptir máli og ætti strax að hefjast handa við hafa samband við alla hagaðila, ferðamenn og almenning. </a:t>
            </a:r>
          </a:p>
          <a:p>
            <a:pPr algn="l">
              <a:lnSpc>
                <a:spcPct val="120000"/>
              </a:lnSpc>
              <a:spcBef>
                <a:spcPts val="0"/>
              </a:spcBef>
            </a:pPr>
            <a:endParaRPr lang="is-IS" sz="3400" dirty="0">
              <a:solidFill>
                <a:srgbClr val="666666"/>
              </a:solidFill>
            </a:endParaRPr>
          </a:p>
          <a:p>
            <a:pPr algn="l">
              <a:lnSpc>
                <a:spcPct val="120000"/>
              </a:lnSpc>
              <a:spcBef>
                <a:spcPts val="0"/>
              </a:spcBef>
            </a:pPr>
            <a:endParaRPr lang="is-IS" sz="3400" dirty="0">
              <a:solidFill>
                <a:srgbClr val="666666"/>
              </a:solidFill>
            </a:endParaRPr>
          </a:p>
          <a:p>
            <a:pPr algn="l">
              <a:lnSpc>
                <a:spcPct val="120000"/>
              </a:lnSpc>
              <a:spcBef>
                <a:spcPts val="0"/>
              </a:spcBef>
            </a:pPr>
            <a:endParaRPr lang="is-IS" sz="2000" b="1" i="0" dirty="0">
              <a:effectLst/>
            </a:endParaRPr>
          </a:p>
          <a:p>
            <a:pPr algn="l">
              <a:lnSpc>
                <a:spcPct val="120000"/>
              </a:lnSpc>
              <a:spcBef>
                <a:spcPts val="0"/>
              </a:spcBef>
            </a:pPr>
            <a:endParaRPr lang="is-IS" sz="2000" b="1" i="0" dirty="0">
              <a:effectLst/>
            </a:endParaRPr>
          </a:p>
          <a:p>
            <a:pPr algn="l">
              <a:lnSpc>
                <a:spcPct val="120000"/>
              </a:lnSpc>
              <a:spcBef>
                <a:spcPts val="0"/>
              </a:spcBef>
            </a:pPr>
            <a:endParaRPr lang="is-IS" sz="2000" b="1" dirty="0"/>
          </a:p>
          <a:p>
            <a:pPr algn="l">
              <a:lnSpc>
                <a:spcPct val="120000"/>
              </a:lnSpc>
              <a:spcBef>
                <a:spcPts val="0"/>
              </a:spcBef>
            </a:pPr>
            <a:endParaRPr lang="is-IS" sz="2000" b="1" i="0" dirty="0">
              <a:effectLst/>
            </a:endParaRPr>
          </a:p>
          <a:p>
            <a:pPr algn="l">
              <a:lnSpc>
                <a:spcPct val="120000"/>
              </a:lnSpc>
              <a:spcBef>
                <a:spcPts val="0"/>
              </a:spcBef>
            </a:pPr>
            <a:endParaRPr lang="is-IS" sz="2000" b="1" i="0" dirty="0">
              <a:effectLst/>
              <a:highlight>
                <a:srgbClr val="FFFF00"/>
              </a:highlight>
            </a:endParaRPr>
          </a:p>
          <a:p>
            <a:pPr>
              <a:lnSpc>
                <a:spcPct val="120000"/>
              </a:lnSpc>
              <a:spcBef>
                <a:spcPts val="0"/>
              </a:spcBef>
            </a:pPr>
            <a:endParaRPr lang="is-IS" b="1" i="0" dirty="0">
              <a:solidFill>
                <a:srgbClr val="4D4D4D"/>
              </a:solidFill>
              <a:effectLst/>
            </a:endParaRPr>
          </a:p>
          <a:p>
            <a:pPr>
              <a:lnSpc>
                <a:spcPct val="120000"/>
              </a:lnSpc>
              <a:spcBef>
                <a:spcPts val="0"/>
              </a:spcBef>
            </a:pPr>
            <a:endParaRPr lang="is-IS" dirty="0"/>
          </a:p>
        </p:txBody>
      </p:sp>
      <p:grpSp>
        <p:nvGrpSpPr>
          <p:cNvPr id="2" name="Graphic 4">
            <a:extLst>
              <a:ext uri="{FF2B5EF4-FFF2-40B4-BE49-F238E27FC236}">
                <a16:creationId xmlns:a16="http://schemas.microsoft.com/office/drawing/2014/main" id="{1B9E29B2-3210-DB3E-9AEA-052140EFE490}"/>
              </a:ext>
            </a:extLst>
          </p:cNvPr>
          <p:cNvGrpSpPr/>
          <p:nvPr/>
        </p:nvGrpSpPr>
        <p:grpSpPr>
          <a:xfrm>
            <a:off x="2593016" y="5206840"/>
            <a:ext cx="2178642" cy="1359852"/>
            <a:chOff x="2314720" y="5191934"/>
            <a:chExt cx="1552033" cy="1019392"/>
          </a:xfrm>
        </p:grpSpPr>
        <p:sp>
          <p:nvSpPr>
            <p:cNvPr id="4" name="Freeform 69">
              <a:extLst>
                <a:ext uri="{FF2B5EF4-FFF2-40B4-BE49-F238E27FC236}">
                  <a16:creationId xmlns:a16="http://schemas.microsoft.com/office/drawing/2014/main" id="{EE28AFF3-B861-428F-F5F6-9673AD74CB31}"/>
                </a:ext>
              </a:extLst>
            </p:cNvPr>
            <p:cNvSpPr/>
            <p:nvPr/>
          </p:nvSpPr>
          <p:spPr>
            <a:xfrm>
              <a:off x="3230956" y="5294376"/>
              <a:ext cx="685" cy="2286"/>
            </a:xfrm>
            <a:custGeom>
              <a:avLst/>
              <a:gdLst>
                <a:gd name="connsiteX0" fmla="*/ 0 w 685"/>
                <a:gd name="connsiteY0" fmla="*/ 0 h 2286"/>
                <a:gd name="connsiteX1" fmla="*/ 686 w 685"/>
                <a:gd name="connsiteY1" fmla="*/ 2286 h 2286"/>
                <a:gd name="connsiteX2" fmla="*/ 0 w 685"/>
                <a:gd name="connsiteY2" fmla="*/ 0 h 2286"/>
              </a:gdLst>
              <a:ahLst/>
              <a:cxnLst>
                <a:cxn ang="0">
                  <a:pos x="connsiteX0" y="connsiteY0"/>
                </a:cxn>
                <a:cxn ang="0">
                  <a:pos x="connsiteX1" y="connsiteY1"/>
                </a:cxn>
                <a:cxn ang="0">
                  <a:pos x="connsiteX2" y="connsiteY2"/>
                </a:cxn>
              </a:cxnLst>
              <a:rect l="l" t="t" r="r" b="b"/>
              <a:pathLst>
                <a:path w="685" h="2286">
                  <a:moveTo>
                    <a:pt x="0" y="0"/>
                  </a:moveTo>
                  <a:cubicBezTo>
                    <a:pt x="229" y="686"/>
                    <a:pt x="457" y="1600"/>
                    <a:pt x="686" y="2286"/>
                  </a:cubicBezTo>
                  <a:cubicBezTo>
                    <a:pt x="457" y="1372"/>
                    <a:pt x="229" y="686"/>
                    <a:pt x="0" y="0"/>
                  </a:cubicBezTo>
                  <a:close/>
                </a:path>
              </a:pathLst>
            </a:custGeom>
            <a:solidFill>
              <a:srgbClr val="FFFFFF"/>
            </a:solidFill>
            <a:ln w="2286" cap="flat">
              <a:noFill/>
              <a:prstDash val="solid"/>
              <a:miter/>
            </a:ln>
          </p:spPr>
          <p:txBody>
            <a:bodyPr rtlCol="0" anchor="ctr"/>
            <a:lstStyle/>
            <a:p>
              <a:endParaRPr lang="en-US"/>
            </a:p>
          </p:txBody>
        </p:sp>
        <p:sp>
          <p:nvSpPr>
            <p:cNvPr id="7" name="Freeform 70">
              <a:extLst>
                <a:ext uri="{FF2B5EF4-FFF2-40B4-BE49-F238E27FC236}">
                  <a16:creationId xmlns:a16="http://schemas.microsoft.com/office/drawing/2014/main" id="{D2130603-E805-39A1-87B3-261069F6EEBB}"/>
                </a:ext>
              </a:extLst>
            </p:cNvPr>
            <p:cNvSpPr/>
            <p:nvPr/>
          </p:nvSpPr>
          <p:spPr>
            <a:xfrm>
              <a:off x="3235299" y="5312206"/>
              <a:ext cx="457" cy="2057"/>
            </a:xfrm>
            <a:custGeom>
              <a:avLst/>
              <a:gdLst>
                <a:gd name="connsiteX0" fmla="*/ 0 w 457"/>
                <a:gd name="connsiteY0" fmla="*/ 0 h 2057"/>
                <a:gd name="connsiteX1" fmla="*/ 457 w 457"/>
                <a:gd name="connsiteY1" fmla="*/ 2057 h 2057"/>
                <a:gd name="connsiteX2" fmla="*/ 0 w 457"/>
                <a:gd name="connsiteY2" fmla="*/ 0 h 2057"/>
              </a:gdLst>
              <a:ahLst/>
              <a:cxnLst>
                <a:cxn ang="0">
                  <a:pos x="connsiteX0" y="connsiteY0"/>
                </a:cxn>
                <a:cxn ang="0">
                  <a:pos x="connsiteX1" y="connsiteY1"/>
                </a:cxn>
                <a:cxn ang="0">
                  <a:pos x="connsiteX2" y="connsiteY2"/>
                </a:cxn>
              </a:cxnLst>
              <a:rect l="l" t="t" r="r" b="b"/>
              <a:pathLst>
                <a:path w="457" h="2057">
                  <a:moveTo>
                    <a:pt x="0" y="0"/>
                  </a:moveTo>
                  <a:cubicBezTo>
                    <a:pt x="229" y="686"/>
                    <a:pt x="229" y="1371"/>
                    <a:pt x="457" y="2057"/>
                  </a:cubicBezTo>
                  <a:cubicBezTo>
                    <a:pt x="457" y="1371"/>
                    <a:pt x="229" y="686"/>
                    <a:pt x="0" y="0"/>
                  </a:cubicBezTo>
                  <a:close/>
                </a:path>
              </a:pathLst>
            </a:custGeom>
            <a:solidFill>
              <a:srgbClr val="FFFFFF"/>
            </a:solidFill>
            <a:ln w="2286" cap="flat">
              <a:noFill/>
              <a:prstDash val="solid"/>
              <a:miter/>
            </a:ln>
          </p:spPr>
          <p:txBody>
            <a:bodyPr rtlCol="0" anchor="ctr"/>
            <a:lstStyle/>
            <a:p>
              <a:endParaRPr lang="en-US"/>
            </a:p>
          </p:txBody>
        </p:sp>
        <p:sp>
          <p:nvSpPr>
            <p:cNvPr id="8" name="Freeform 71">
              <a:extLst>
                <a:ext uri="{FF2B5EF4-FFF2-40B4-BE49-F238E27FC236}">
                  <a16:creationId xmlns:a16="http://schemas.microsoft.com/office/drawing/2014/main" id="{6E2AAFB1-D924-F99C-2D0B-53579958F9A6}"/>
                </a:ext>
              </a:extLst>
            </p:cNvPr>
            <p:cNvSpPr/>
            <p:nvPr/>
          </p:nvSpPr>
          <p:spPr>
            <a:xfrm>
              <a:off x="3234385" y="5307406"/>
              <a:ext cx="457" cy="2286"/>
            </a:xfrm>
            <a:custGeom>
              <a:avLst/>
              <a:gdLst>
                <a:gd name="connsiteX0" fmla="*/ 0 w 457"/>
                <a:gd name="connsiteY0" fmla="*/ 0 h 2286"/>
                <a:gd name="connsiteX1" fmla="*/ 457 w 457"/>
                <a:gd name="connsiteY1" fmla="*/ 2286 h 2286"/>
                <a:gd name="connsiteX2" fmla="*/ 0 w 457"/>
                <a:gd name="connsiteY2" fmla="*/ 0 h 2286"/>
              </a:gdLst>
              <a:ahLst/>
              <a:cxnLst>
                <a:cxn ang="0">
                  <a:pos x="connsiteX0" y="connsiteY0"/>
                </a:cxn>
                <a:cxn ang="0">
                  <a:pos x="connsiteX1" y="connsiteY1"/>
                </a:cxn>
                <a:cxn ang="0">
                  <a:pos x="connsiteX2" y="connsiteY2"/>
                </a:cxn>
              </a:cxnLst>
              <a:rect l="l" t="t" r="r" b="b"/>
              <a:pathLst>
                <a:path w="457" h="2286">
                  <a:moveTo>
                    <a:pt x="0" y="0"/>
                  </a:moveTo>
                  <a:cubicBezTo>
                    <a:pt x="229" y="686"/>
                    <a:pt x="229" y="1372"/>
                    <a:pt x="457" y="2286"/>
                  </a:cubicBezTo>
                  <a:cubicBezTo>
                    <a:pt x="229" y="1600"/>
                    <a:pt x="229" y="686"/>
                    <a:pt x="0" y="0"/>
                  </a:cubicBezTo>
                  <a:close/>
                </a:path>
              </a:pathLst>
            </a:custGeom>
            <a:solidFill>
              <a:srgbClr val="FFFFFF"/>
            </a:solidFill>
            <a:ln w="2286" cap="flat">
              <a:noFill/>
              <a:prstDash val="solid"/>
              <a:miter/>
            </a:ln>
          </p:spPr>
          <p:txBody>
            <a:bodyPr rtlCol="0" anchor="ctr"/>
            <a:lstStyle/>
            <a:p>
              <a:endParaRPr lang="en-US"/>
            </a:p>
          </p:txBody>
        </p:sp>
        <p:sp>
          <p:nvSpPr>
            <p:cNvPr id="9" name="Freeform 72">
              <a:extLst>
                <a:ext uri="{FF2B5EF4-FFF2-40B4-BE49-F238E27FC236}">
                  <a16:creationId xmlns:a16="http://schemas.microsoft.com/office/drawing/2014/main" id="{90FF9E64-3735-EEC7-D94D-FF59C8B4917E}"/>
                </a:ext>
              </a:extLst>
            </p:cNvPr>
            <p:cNvSpPr/>
            <p:nvPr/>
          </p:nvSpPr>
          <p:spPr>
            <a:xfrm>
              <a:off x="3233470" y="5302834"/>
              <a:ext cx="457" cy="2286"/>
            </a:xfrm>
            <a:custGeom>
              <a:avLst/>
              <a:gdLst>
                <a:gd name="connsiteX0" fmla="*/ 0 w 457"/>
                <a:gd name="connsiteY0" fmla="*/ 0 h 2286"/>
                <a:gd name="connsiteX1" fmla="*/ 457 w 457"/>
                <a:gd name="connsiteY1" fmla="*/ 2286 h 2286"/>
                <a:gd name="connsiteX2" fmla="*/ 0 w 457"/>
                <a:gd name="connsiteY2" fmla="*/ 0 h 2286"/>
              </a:gdLst>
              <a:ahLst/>
              <a:cxnLst>
                <a:cxn ang="0">
                  <a:pos x="connsiteX0" y="connsiteY0"/>
                </a:cxn>
                <a:cxn ang="0">
                  <a:pos x="connsiteX1" y="connsiteY1"/>
                </a:cxn>
                <a:cxn ang="0">
                  <a:pos x="connsiteX2" y="connsiteY2"/>
                </a:cxn>
              </a:cxnLst>
              <a:rect l="l" t="t" r="r" b="b"/>
              <a:pathLst>
                <a:path w="457" h="2286">
                  <a:moveTo>
                    <a:pt x="0" y="0"/>
                  </a:moveTo>
                  <a:cubicBezTo>
                    <a:pt x="229" y="686"/>
                    <a:pt x="457" y="1372"/>
                    <a:pt x="457" y="2286"/>
                  </a:cubicBezTo>
                  <a:cubicBezTo>
                    <a:pt x="229" y="1600"/>
                    <a:pt x="0" y="915"/>
                    <a:pt x="0" y="0"/>
                  </a:cubicBezTo>
                  <a:close/>
                </a:path>
              </a:pathLst>
            </a:custGeom>
            <a:solidFill>
              <a:srgbClr val="FFFFFF"/>
            </a:solidFill>
            <a:ln w="2286" cap="flat">
              <a:noFill/>
              <a:prstDash val="solid"/>
              <a:miter/>
            </a:ln>
          </p:spPr>
          <p:txBody>
            <a:bodyPr rtlCol="0" anchor="ctr"/>
            <a:lstStyle/>
            <a:p>
              <a:endParaRPr lang="en-US"/>
            </a:p>
          </p:txBody>
        </p:sp>
        <p:sp>
          <p:nvSpPr>
            <p:cNvPr id="10" name="Freeform 73">
              <a:extLst>
                <a:ext uri="{FF2B5EF4-FFF2-40B4-BE49-F238E27FC236}">
                  <a16:creationId xmlns:a16="http://schemas.microsoft.com/office/drawing/2014/main" id="{0534EC33-29E6-A576-467D-225EA9060034}"/>
                </a:ext>
              </a:extLst>
            </p:cNvPr>
            <p:cNvSpPr/>
            <p:nvPr/>
          </p:nvSpPr>
          <p:spPr>
            <a:xfrm>
              <a:off x="3232327" y="5298490"/>
              <a:ext cx="685" cy="2286"/>
            </a:xfrm>
            <a:custGeom>
              <a:avLst/>
              <a:gdLst>
                <a:gd name="connsiteX0" fmla="*/ 0 w 685"/>
                <a:gd name="connsiteY0" fmla="*/ 0 h 2286"/>
                <a:gd name="connsiteX1" fmla="*/ 686 w 685"/>
                <a:gd name="connsiteY1" fmla="*/ 2286 h 2286"/>
                <a:gd name="connsiteX2" fmla="*/ 0 w 685"/>
                <a:gd name="connsiteY2" fmla="*/ 0 h 2286"/>
              </a:gdLst>
              <a:ahLst/>
              <a:cxnLst>
                <a:cxn ang="0">
                  <a:pos x="connsiteX0" y="connsiteY0"/>
                </a:cxn>
                <a:cxn ang="0">
                  <a:pos x="connsiteX1" y="connsiteY1"/>
                </a:cxn>
                <a:cxn ang="0">
                  <a:pos x="connsiteX2" y="connsiteY2"/>
                </a:cxn>
              </a:cxnLst>
              <a:rect l="l" t="t" r="r" b="b"/>
              <a:pathLst>
                <a:path w="685" h="2286">
                  <a:moveTo>
                    <a:pt x="0" y="0"/>
                  </a:moveTo>
                  <a:cubicBezTo>
                    <a:pt x="229" y="686"/>
                    <a:pt x="457" y="1371"/>
                    <a:pt x="686" y="2286"/>
                  </a:cubicBezTo>
                  <a:cubicBezTo>
                    <a:pt x="229" y="1600"/>
                    <a:pt x="0" y="686"/>
                    <a:pt x="0" y="0"/>
                  </a:cubicBezTo>
                  <a:close/>
                </a:path>
              </a:pathLst>
            </a:custGeom>
            <a:solidFill>
              <a:srgbClr val="FFFFFF"/>
            </a:solidFill>
            <a:ln w="2286" cap="flat">
              <a:noFill/>
              <a:prstDash val="solid"/>
              <a:miter/>
            </a:ln>
          </p:spPr>
          <p:txBody>
            <a:bodyPr rtlCol="0" anchor="ctr"/>
            <a:lstStyle/>
            <a:p>
              <a:endParaRPr lang="en-US"/>
            </a:p>
          </p:txBody>
        </p:sp>
        <p:sp>
          <p:nvSpPr>
            <p:cNvPr id="11" name="Freeform 74">
              <a:extLst>
                <a:ext uri="{FF2B5EF4-FFF2-40B4-BE49-F238E27FC236}">
                  <a16:creationId xmlns:a16="http://schemas.microsoft.com/office/drawing/2014/main" id="{A85812CE-19CB-9569-CE3F-1F5AF7F3EF26}"/>
                </a:ext>
              </a:extLst>
            </p:cNvPr>
            <p:cNvSpPr/>
            <p:nvPr/>
          </p:nvSpPr>
          <p:spPr>
            <a:xfrm>
              <a:off x="3211525" y="5450967"/>
              <a:ext cx="2286" cy="228"/>
            </a:xfrm>
            <a:custGeom>
              <a:avLst/>
              <a:gdLst>
                <a:gd name="connsiteX0" fmla="*/ 0 w 2286"/>
                <a:gd name="connsiteY0" fmla="*/ 0 h 228"/>
                <a:gd name="connsiteX1" fmla="*/ 0 w 2286"/>
                <a:gd name="connsiteY1" fmla="*/ 229 h 228"/>
                <a:gd name="connsiteX2" fmla="*/ 0 w 2286"/>
                <a:gd name="connsiteY2" fmla="*/ 0 h 228"/>
              </a:gdLst>
              <a:ahLst/>
              <a:cxnLst>
                <a:cxn ang="0">
                  <a:pos x="connsiteX0" y="connsiteY0"/>
                </a:cxn>
                <a:cxn ang="0">
                  <a:pos x="connsiteX1" y="connsiteY1"/>
                </a:cxn>
                <a:cxn ang="0">
                  <a:pos x="connsiteX2" y="connsiteY2"/>
                </a:cxn>
              </a:cxnLst>
              <a:rect l="l" t="t" r="r" b="b"/>
              <a:pathLst>
                <a:path w="2286" h="228">
                  <a:moveTo>
                    <a:pt x="0" y="0"/>
                  </a:moveTo>
                  <a:cubicBezTo>
                    <a:pt x="0" y="0"/>
                    <a:pt x="0" y="229"/>
                    <a:pt x="0" y="229"/>
                  </a:cubicBezTo>
                  <a:cubicBezTo>
                    <a:pt x="0" y="229"/>
                    <a:pt x="0" y="0"/>
                    <a:pt x="0" y="0"/>
                  </a:cubicBezTo>
                  <a:close/>
                </a:path>
              </a:pathLst>
            </a:custGeom>
            <a:solidFill>
              <a:srgbClr val="FFFFFF"/>
            </a:solidFill>
            <a:ln w="2286" cap="flat">
              <a:noFill/>
              <a:prstDash val="solid"/>
              <a:miter/>
            </a:ln>
          </p:spPr>
          <p:txBody>
            <a:bodyPr rtlCol="0" anchor="ctr"/>
            <a:lstStyle/>
            <a:p>
              <a:endParaRPr lang="en-US"/>
            </a:p>
          </p:txBody>
        </p:sp>
        <p:sp>
          <p:nvSpPr>
            <p:cNvPr id="12" name="Freeform 75">
              <a:extLst>
                <a:ext uri="{FF2B5EF4-FFF2-40B4-BE49-F238E27FC236}">
                  <a16:creationId xmlns:a16="http://schemas.microsoft.com/office/drawing/2014/main" id="{7283BE79-315B-FA31-554F-3F1657047ADA}"/>
                </a:ext>
              </a:extLst>
            </p:cNvPr>
            <p:cNvSpPr/>
            <p:nvPr/>
          </p:nvSpPr>
          <p:spPr>
            <a:xfrm>
              <a:off x="3212039" y="5447080"/>
              <a:ext cx="171" cy="685"/>
            </a:xfrm>
            <a:custGeom>
              <a:avLst/>
              <a:gdLst>
                <a:gd name="connsiteX0" fmla="*/ 171 w 171"/>
                <a:gd name="connsiteY0" fmla="*/ 0 h 685"/>
                <a:gd name="connsiteX1" fmla="*/ 171 w 171"/>
                <a:gd name="connsiteY1" fmla="*/ 686 h 685"/>
                <a:gd name="connsiteX2" fmla="*/ 171 w 171"/>
                <a:gd name="connsiteY2" fmla="*/ 0 h 685"/>
              </a:gdLst>
              <a:ahLst/>
              <a:cxnLst>
                <a:cxn ang="0">
                  <a:pos x="connsiteX0" y="connsiteY0"/>
                </a:cxn>
                <a:cxn ang="0">
                  <a:pos x="connsiteX1" y="connsiteY1"/>
                </a:cxn>
                <a:cxn ang="0">
                  <a:pos x="connsiteX2" y="connsiteY2"/>
                </a:cxn>
              </a:cxnLst>
              <a:rect l="l" t="t" r="r" b="b"/>
              <a:pathLst>
                <a:path w="171" h="685">
                  <a:moveTo>
                    <a:pt x="171" y="0"/>
                  </a:moveTo>
                  <a:cubicBezTo>
                    <a:pt x="171" y="228"/>
                    <a:pt x="171" y="457"/>
                    <a:pt x="171" y="686"/>
                  </a:cubicBezTo>
                  <a:cubicBezTo>
                    <a:pt x="-57" y="457"/>
                    <a:pt x="-57" y="228"/>
                    <a:pt x="171" y="0"/>
                  </a:cubicBezTo>
                  <a:close/>
                </a:path>
              </a:pathLst>
            </a:custGeom>
            <a:solidFill>
              <a:srgbClr val="FFFFFF"/>
            </a:solidFill>
            <a:ln w="2286" cap="flat">
              <a:noFill/>
              <a:prstDash val="solid"/>
              <a:miter/>
            </a:ln>
          </p:spPr>
          <p:txBody>
            <a:bodyPr rtlCol="0" anchor="ctr"/>
            <a:lstStyle/>
            <a:p>
              <a:endParaRPr lang="en-US"/>
            </a:p>
          </p:txBody>
        </p:sp>
        <p:sp>
          <p:nvSpPr>
            <p:cNvPr id="13" name="Freeform 76">
              <a:extLst>
                <a:ext uri="{FF2B5EF4-FFF2-40B4-BE49-F238E27FC236}">
                  <a16:creationId xmlns:a16="http://schemas.microsoft.com/office/drawing/2014/main" id="{D6EFF2CD-6F6B-E230-1077-80867EF0BF45}"/>
                </a:ext>
              </a:extLst>
            </p:cNvPr>
            <p:cNvSpPr/>
            <p:nvPr/>
          </p:nvSpPr>
          <p:spPr>
            <a:xfrm>
              <a:off x="3236214" y="5317007"/>
              <a:ext cx="457" cy="2057"/>
            </a:xfrm>
            <a:custGeom>
              <a:avLst/>
              <a:gdLst>
                <a:gd name="connsiteX0" fmla="*/ 0 w 457"/>
                <a:gd name="connsiteY0" fmla="*/ 0 h 2057"/>
                <a:gd name="connsiteX1" fmla="*/ 457 w 457"/>
                <a:gd name="connsiteY1" fmla="*/ 2058 h 2057"/>
                <a:gd name="connsiteX2" fmla="*/ 0 w 457"/>
                <a:gd name="connsiteY2" fmla="*/ 0 h 2057"/>
              </a:gdLst>
              <a:ahLst/>
              <a:cxnLst>
                <a:cxn ang="0">
                  <a:pos x="connsiteX0" y="connsiteY0"/>
                </a:cxn>
                <a:cxn ang="0">
                  <a:pos x="connsiteX1" y="connsiteY1"/>
                </a:cxn>
                <a:cxn ang="0">
                  <a:pos x="connsiteX2" y="connsiteY2"/>
                </a:cxn>
              </a:cxnLst>
              <a:rect l="l" t="t" r="r" b="b"/>
              <a:pathLst>
                <a:path w="457" h="2057">
                  <a:moveTo>
                    <a:pt x="0" y="0"/>
                  </a:moveTo>
                  <a:cubicBezTo>
                    <a:pt x="229" y="686"/>
                    <a:pt x="229" y="1372"/>
                    <a:pt x="457" y="2058"/>
                  </a:cubicBezTo>
                  <a:cubicBezTo>
                    <a:pt x="229" y="1372"/>
                    <a:pt x="229" y="686"/>
                    <a:pt x="0" y="0"/>
                  </a:cubicBezTo>
                  <a:close/>
                </a:path>
              </a:pathLst>
            </a:custGeom>
            <a:solidFill>
              <a:srgbClr val="FFFFFF"/>
            </a:solidFill>
            <a:ln w="2286" cap="flat">
              <a:noFill/>
              <a:prstDash val="solid"/>
              <a:miter/>
            </a:ln>
          </p:spPr>
          <p:txBody>
            <a:bodyPr rtlCol="0" anchor="ctr"/>
            <a:lstStyle/>
            <a:p>
              <a:endParaRPr lang="en-US"/>
            </a:p>
          </p:txBody>
        </p:sp>
        <p:sp>
          <p:nvSpPr>
            <p:cNvPr id="14" name="Freeform 77">
              <a:extLst>
                <a:ext uri="{FF2B5EF4-FFF2-40B4-BE49-F238E27FC236}">
                  <a16:creationId xmlns:a16="http://schemas.microsoft.com/office/drawing/2014/main" id="{16EE71DA-429C-A1BE-21B4-8C7DA72948AA}"/>
                </a:ext>
              </a:extLst>
            </p:cNvPr>
            <p:cNvSpPr/>
            <p:nvPr/>
          </p:nvSpPr>
          <p:spPr>
            <a:xfrm>
              <a:off x="3229813" y="5290032"/>
              <a:ext cx="685" cy="2286"/>
            </a:xfrm>
            <a:custGeom>
              <a:avLst/>
              <a:gdLst>
                <a:gd name="connsiteX0" fmla="*/ 0 w 685"/>
                <a:gd name="connsiteY0" fmla="*/ 0 h 2286"/>
                <a:gd name="connsiteX1" fmla="*/ 686 w 685"/>
                <a:gd name="connsiteY1" fmla="*/ 2286 h 2286"/>
                <a:gd name="connsiteX2" fmla="*/ 0 w 685"/>
                <a:gd name="connsiteY2" fmla="*/ 0 h 2286"/>
              </a:gdLst>
              <a:ahLst/>
              <a:cxnLst>
                <a:cxn ang="0">
                  <a:pos x="connsiteX0" y="connsiteY0"/>
                </a:cxn>
                <a:cxn ang="0">
                  <a:pos x="connsiteX1" y="connsiteY1"/>
                </a:cxn>
                <a:cxn ang="0">
                  <a:pos x="connsiteX2" y="connsiteY2"/>
                </a:cxn>
              </a:cxnLst>
              <a:rect l="l" t="t" r="r" b="b"/>
              <a:pathLst>
                <a:path w="685" h="2286">
                  <a:moveTo>
                    <a:pt x="0" y="0"/>
                  </a:moveTo>
                  <a:cubicBezTo>
                    <a:pt x="229" y="685"/>
                    <a:pt x="457" y="1600"/>
                    <a:pt x="686" y="2286"/>
                  </a:cubicBezTo>
                  <a:cubicBezTo>
                    <a:pt x="457" y="1600"/>
                    <a:pt x="229" y="914"/>
                    <a:pt x="0" y="0"/>
                  </a:cubicBezTo>
                  <a:close/>
                </a:path>
              </a:pathLst>
            </a:custGeom>
            <a:solidFill>
              <a:srgbClr val="FFFFFF"/>
            </a:solidFill>
            <a:ln w="2286" cap="flat">
              <a:noFill/>
              <a:prstDash val="solid"/>
              <a:miter/>
            </a:ln>
          </p:spPr>
          <p:txBody>
            <a:bodyPr rtlCol="0" anchor="ctr"/>
            <a:lstStyle/>
            <a:p>
              <a:endParaRPr lang="en-US"/>
            </a:p>
          </p:txBody>
        </p:sp>
        <p:sp>
          <p:nvSpPr>
            <p:cNvPr id="15" name="Freeform 78">
              <a:extLst>
                <a:ext uri="{FF2B5EF4-FFF2-40B4-BE49-F238E27FC236}">
                  <a16:creationId xmlns:a16="http://schemas.microsoft.com/office/drawing/2014/main" id="{D526AF36-81D1-79CA-E04F-03934F2DDC73}"/>
                </a:ext>
              </a:extLst>
            </p:cNvPr>
            <p:cNvSpPr/>
            <p:nvPr/>
          </p:nvSpPr>
          <p:spPr>
            <a:xfrm>
              <a:off x="3220212" y="5395417"/>
              <a:ext cx="7772" cy="23774"/>
            </a:xfrm>
            <a:custGeom>
              <a:avLst/>
              <a:gdLst>
                <a:gd name="connsiteX0" fmla="*/ 7772 w 7772"/>
                <a:gd name="connsiteY0" fmla="*/ 0 h 23774"/>
                <a:gd name="connsiteX1" fmla="*/ 0 w 7772"/>
                <a:gd name="connsiteY1" fmla="*/ 23775 h 23774"/>
                <a:gd name="connsiteX2" fmla="*/ 7772 w 7772"/>
                <a:gd name="connsiteY2" fmla="*/ 0 h 23774"/>
              </a:gdLst>
              <a:ahLst/>
              <a:cxnLst>
                <a:cxn ang="0">
                  <a:pos x="connsiteX0" y="connsiteY0"/>
                </a:cxn>
                <a:cxn ang="0">
                  <a:pos x="connsiteX1" y="connsiteY1"/>
                </a:cxn>
                <a:cxn ang="0">
                  <a:pos x="connsiteX2" y="connsiteY2"/>
                </a:cxn>
              </a:cxnLst>
              <a:rect l="l" t="t" r="r" b="b"/>
              <a:pathLst>
                <a:path w="7772" h="23774">
                  <a:moveTo>
                    <a:pt x="7772" y="0"/>
                  </a:moveTo>
                  <a:cubicBezTo>
                    <a:pt x="5258" y="8001"/>
                    <a:pt x="2515" y="15774"/>
                    <a:pt x="0" y="23775"/>
                  </a:cubicBezTo>
                  <a:cubicBezTo>
                    <a:pt x="2743" y="16002"/>
                    <a:pt x="5258" y="8001"/>
                    <a:pt x="7772" y="0"/>
                  </a:cubicBezTo>
                  <a:close/>
                </a:path>
              </a:pathLst>
            </a:custGeom>
            <a:solidFill>
              <a:srgbClr val="FFFFFF"/>
            </a:solidFill>
            <a:ln w="2286" cap="flat">
              <a:noFill/>
              <a:prstDash val="solid"/>
              <a:miter/>
            </a:ln>
          </p:spPr>
          <p:txBody>
            <a:bodyPr rtlCol="0" anchor="ctr"/>
            <a:lstStyle/>
            <a:p>
              <a:endParaRPr lang="en-US"/>
            </a:p>
          </p:txBody>
        </p:sp>
        <p:sp>
          <p:nvSpPr>
            <p:cNvPr id="16" name="Freeform 79">
              <a:extLst>
                <a:ext uri="{FF2B5EF4-FFF2-40B4-BE49-F238E27FC236}">
                  <a16:creationId xmlns:a16="http://schemas.microsoft.com/office/drawing/2014/main" id="{8AC4F057-19B3-DCBD-CE09-A640A7F5F014}"/>
                </a:ext>
              </a:extLst>
            </p:cNvPr>
            <p:cNvSpPr/>
            <p:nvPr/>
          </p:nvSpPr>
          <p:spPr>
            <a:xfrm>
              <a:off x="3237128" y="5322265"/>
              <a:ext cx="228" cy="1600"/>
            </a:xfrm>
            <a:custGeom>
              <a:avLst/>
              <a:gdLst>
                <a:gd name="connsiteX0" fmla="*/ 0 w 228"/>
                <a:gd name="connsiteY0" fmla="*/ 0 h 1600"/>
                <a:gd name="connsiteX1" fmla="*/ 229 w 228"/>
                <a:gd name="connsiteY1" fmla="*/ 1600 h 1600"/>
                <a:gd name="connsiteX2" fmla="*/ 0 w 228"/>
                <a:gd name="connsiteY2" fmla="*/ 0 h 1600"/>
              </a:gdLst>
              <a:ahLst/>
              <a:cxnLst>
                <a:cxn ang="0">
                  <a:pos x="connsiteX0" y="connsiteY0"/>
                </a:cxn>
                <a:cxn ang="0">
                  <a:pos x="connsiteX1" y="connsiteY1"/>
                </a:cxn>
                <a:cxn ang="0">
                  <a:pos x="connsiteX2" y="connsiteY2"/>
                </a:cxn>
              </a:cxnLst>
              <a:rect l="l" t="t" r="r" b="b"/>
              <a:pathLst>
                <a:path w="228" h="1600">
                  <a:moveTo>
                    <a:pt x="0" y="0"/>
                  </a:moveTo>
                  <a:cubicBezTo>
                    <a:pt x="0" y="457"/>
                    <a:pt x="229" y="1143"/>
                    <a:pt x="229" y="1600"/>
                  </a:cubicBezTo>
                  <a:cubicBezTo>
                    <a:pt x="229" y="1143"/>
                    <a:pt x="0" y="686"/>
                    <a:pt x="0" y="0"/>
                  </a:cubicBezTo>
                  <a:close/>
                </a:path>
              </a:pathLst>
            </a:custGeom>
            <a:solidFill>
              <a:srgbClr val="FFFFFF"/>
            </a:solidFill>
            <a:ln w="2286" cap="flat">
              <a:noFill/>
              <a:prstDash val="solid"/>
              <a:miter/>
            </a:ln>
          </p:spPr>
          <p:txBody>
            <a:bodyPr rtlCol="0" anchor="ctr"/>
            <a:lstStyle/>
            <a:p>
              <a:endParaRPr lang="en-US"/>
            </a:p>
          </p:txBody>
        </p:sp>
        <p:sp>
          <p:nvSpPr>
            <p:cNvPr id="17" name="Freeform 80">
              <a:extLst>
                <a:ext uri="{FF2B5EF4-FFF2-40B4-BE49-F238E27FC236}">
                  <a16:creationId xmlns:a16="http://schemas.microsoft.com/office/drawing/2014/main" id="{4E4AC051-495D-E322-1A1B-E72F7833EAF0}"/>
                </a:ext>
              </a:extLst>
            </p:cNvPr>
            <p:cNvSpPr/>
            <p:nvPr/>
          </p:nvSpPr>
          <p:spPr>
            <a:xfrm>
              <a:off x="3206953" y="5251170"/>
              <a:ext cx="2286" cy="2286"/>
            </a:xfrm>
            <a:custGeom>
              <a:avLst/>
              <a:gdLst>
                <a:gd name="connsiteX0" fmla="*/ 0 w 2286"/>
                <a:gd name="connsiteY0" fmla="*/ 0 h 2286"/>
                <a:gd name="connsiteX1" fmla="*/ 2286 w 2286"/>
                <a:gd name="connsiteY1" fmla="*/ 2286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686" y="685"/>
                    <a:pt x="1372" y="1600"/>
                    <a:pt x="2286" y="2286"/>
                  </a:cubicBezTo>
                  <a:cubicBezTo>
                    <a:pt x="1600" y="1600"/>
                    <a:pt x="914" y="914"/>
                    <a:pt x="0" y="0"/>
                  </a:cubicBezTo>
                  <a:close/>
                </a:path>
              </a:pathLst>
            </a:custGeom>
            <a:solidFill>
              <a:srgbClr val="FFFFFF"/>
            </a:solidFill>
            <a:ln w="2286" cap="flat">
              <a:noFill/>
              <a:prstDash val="solid"/>
              <a:miter/>
            </a:ln>
          </p:spPr>
          <p:txBody>
            <a:bodyPr rtlCol="0" anchor="ctr"/>
            <a:lstStyle/>
            <a:p>
              <a:endParaRPr lang="en-US"/>
            </a:p>
          </p:txBody>
        </p:sp>
        <p:sp>
          <p:nvSpPr>
            <p:cNvPr id="18" name="Freeform 81">
              <a:extLst>
                <a:ext uri="{FF2B5EF4-FFF2-40B4-BE49-F238E27FC236}">
                  <a16:creationId xmlns:a16="http://schemas.microsoft.com/office/drawing/2014/main" id="{4F3FAD48-74B6-C1CC-FB03-CA754BDD93CE}"/>
                </a:ext>
              </a:extLst>
            </p:cNvPr>
            <p:cNvSpPr/>
            <p:nvPr/>
          </p:nvSpPr>
          <p:spPr>
            <a:xfrm>
              <a:off x="3182721" y="5233568"/>
              <a:ext cx="3429" cy="1828"/>
            </a:xfrm>
            <a:custGeom>
              <a:avLst/>
              <a:gdLst>
                <a:gd name="connsiteX0" fmla="*/ 0 w 3429"/>
                <a:gd name="connsiteY0" fmla="*/ 0 h 1828"/>
                <a:gd name="connsiteX1" fmla="*/ 3429 w 3429"/>
                <a:gd name="connsiteY1" fmla="*/ 1829 h 1828"/>
                <a:gd name="connsiteX2" fmla="*/ 0 w 3429"/>
                <a:gd name="connsiteY2" fmla="*/ 0 h 1828"/>
              </a:gdLst>
              <a:ahLst/>
              <a:cxnLst>
                <a:cxn ang="0">
                  <a:pos x="connsiteX0" y="connsiteY0"/>
                </a:cxn>
                <a:cxn ang="0">
                  <a:pos x="connsiteX1" y="connsiteY1"/>
                </a:cxn>
                <a:cxn ang="0">
                  <a:pos x="connsiteX2" y="connsiteY2"/>
                </a:cxn>
              </a:cxnLst>
              <a:rect l="l" t="t" r="r" b="b"/>
              <a:pathLst>
                <a:path w="3429" h="1828">
                  <a:moveTo>
                    <a:pt x="0" y="0"/>
                  </a:moveTo>
                  <a:cubicBezTo>
                    <a:pt x="1143" y="686"/>
                    <a:pt x="2286" y="1143"/>
                    <a:pt x="3429" y="1829"/>
                  </a:cubicBezTo>
                  <a:cubicBezTo>
                    <a:pt x="2286" y="1143"/>
                    <a:pt x="1143" y="686"/>
                    <a:pt x="0" y="0"/>
                  </a:cubicBezTo>
                  <a:close/>
                </a:path>
              </a:pathLst>
            </a:custGeom>
            <a:solidFill>
              <a:srgbClr val="FFFFFF"/>
            </a:solidFill>
            <a:ln w="2286" cap="flat">
              <a:noFill/>
              <a:prstDash val="solid"/>
              <a:miter/>
            </a:ln>
          </p:spPr>
          <p:txBody>
            <a:bodyPr rtlCol="0" anchor="ctr"/>
            <a:lstStyle/>
            <a:p>
              <a:endParaRPr lang="en-US"/>
            </a:p>
          </p:txBody>
        </p:sp>
        <p:sp>
          <p:nvSpPr>
            <p:cNvPr id="19" name="Freeform 82">
              <a:extLst>
                <a:ext uri="{FF2B5EF4-FFF2-40B4-BE49-F238E27FC236}">
                  <a16:creationId xmlns:a16="http://schemas.microsoft.com/office/drawing/2014/main" id="{975D4E9C-2F2C-E250-824A-E1886B930227}"/>
                </a:ext>
              </a:extLst>
            </p:cNvPr>
            <p:cNvSpPr/>
            <p:nvPr/>
          </p:nvSpPr>
          <p:spPr>
            <a:xfrm>
              <a:off x="3171291" y="5228539"/>
              <a:ext cx="3886" cy="1600"/>
            </a:xfrm>
            <a:custGeom>
              <a:avLst/>
              <a:gdLst>
                <a:gd name="connsiteX0" fmla="*/ 0 w 3886"/>
                <a:gd name="connsiteY0" fmla="*/ 0 h 1600"/>
                <a:gd name="connsiteX1" fmla="*/ 3886 w 3886"/>
                <a:gd name="connsiteY1" fmla="*/ 1600 h 1600"/>
                <a:gd name="connsiteX2" fmla="*/ 0 w 3886"/>
                <a:gd name="connsiteY2" fmla="*/ 0 h 1600"/>
              </a:gdLst>
              <a:ahLst/>
              <a:cxnLst>
                <a:cxn ang="0">
                  <a:pos x="connsiteX0" y="connsiteY0"/>
                </a:cxn>
                <a:cxn ang="0">
                  <a:pos x="connsiteX1" y="connsiteY1"/>
                </a:cxn>
                <a:cxn ang="0">
                  <a:pos x="connsiteX2" y="connsiteY2"/>
                </a:cxn>
              </a:cxnLst>
              <a:rect l="l" t="t" r="r" b="b"/>
              <a:pathLst>
                <a:path w="3886" h="1600">
                  <a:moveTo>
                    <a:pt x="0" y="0"/>
                  </a:moveTo>
                  <a:cubicBezTo>
                    <a:pt x="1372" y="457"/>
                    <a:pt x="2515" y="915"/>
                    <a:pt x="3886" y="1600"/>
                  </a:cubicBezTo>
                  <a:cubicBezTo>
                    <a:pt x="2515" y="915"/>
                    <a:pt x="1143" y="457"/>
                    <a:pt x="0" y="0"/>
                  </a:cubicBezTo>
                  <a:close/>
                </a:path>
              </a:pathLst>
            </a:custGeom>
            <a:solidFill>
              <a:srgbClr val="FFFFFF"/>
            </a:solidFill>
            <a:ln w="2286" cap="flat">
              <a:noFill/>
              <a:prstDash val="solid"/>
              <a:miter/>
            </a:ln>
          </p:spPr>
          <p:txBody>
            <a:bodyPr rtlCol="0" anchor="ctr"/>
            <a:lstStyle/>
            <a:p>
              <a:endParaRPr lang="en-US"/>
            </a:p>
          </p:txBody>
        </p:sp>
        <p:sp>
          <p:nvSpPr>
            <p:cNvPr id="20" name="Freeform 83">
              <a:extLst>
                <a:ext uri="{FF2B5EF4-FFF2-40B4-BE49-F238E27FC236}">
                  <a16:creationId xmlns:a16="http://schemas.microsoft.com/office/drawing/2014/main" id="{CB392317-27C0-32CE-59ED-A834B69BECE2}"/>
                </a:ext>
              </a:extLst>
            </p:cNvPr>
            <p:cNvSpPr/>
            <p:nvPr/>
          </p:nvSpPr>
          <p:spPr>
            <a:xfrm>
              <a:off x="3228213" y="5286146"/>
              <a:ext cx="914" cy="2514"/>
            </a:xfrm>
            <a:custGeom>
              <a:avLst/>
              <a:gdLst>
                <a:gd name="connsiteX0" fmla="*/ 0 w 914"/>
                <a:gd name="connsiteY0" fmla="*/ 0 h 2514"/>
                <a:gd name="connsiteX1" fmla="*/ 914 w 914"/>
                <a:gd name="connsiteY1" fmla="*/ 2515 h 2514"/>
                <a:gd name="connsiteX2" fmla="*/ 0 w 914"/>
                <a:gd name="connsiteY2" fmla="*/ 0 h 2514"/>
              </a:gdLst>
              <a:ahLst/>
              <a:cxnLst>
                <a:cxn ang="0">
                  <a:pos x="connsiteX0" y="connsiteY0"/>
                </a:cxn>
                <a:cxn ang="0">
                  <a:pos x="connsiteX1" y="connsiteY1"/>
                </a:cxn>
                <a:cxn ang="0">
                  <a:pos x="connsiteX2" y="connsiteY2"/>
                </a:cxn>
              </a:cxnLst>
              <a:rect l="l" t="t" r="r" b="b"/>
              <a:pathLst>
                <a:path w="914" h="2514">
                  <a:moveTo>
                    <a:pt x="0" y="0"/>
                  </a:moveTo>
                  <a:cubicBezTo>
                    <a:pt x="229" y="686"/>
                    <a:pt x="457" y="1601"/>
                    <a:pt x="914" y="2515"/>
                  </a:cubicBezTo>
                  <a:cubicBezTo>
                    <a:pt x="686" y="1601"/>
                    <a:pt x="457" y="686"/>
                    <a:pt x="0" y="0"/>
                  </a:cubicBezTo>
                  <a:close/>
                </a:path>
              </a:pathLst>
            </a:custGeom>
            <a:solidFill>
              <a:srgbClr val="FFFFFF"/>
            </a:solidFill>
            <a:ln w="2286" cap="flat">
              <a:noFill/>
              <a:prstDash val="solid"/>
              <a:miter/>
            </a:ln>
          </p:spPr>
          <p:txBody>
            <a:bodyPr rtlCol="0" anchor="ctr"/>
            <a:lstStyle/>
            <a:p>
              <a:endParaRPr lang="en-US"/>
            </a:p>
          </p:txBody>
        </p:sp>
        <p:sp>
          <p:nvSpPr>
            <p:cNvPr id="21" name="Freeform 84">
              <a:extLst>
                <a:ext uri="{FF2B5EF4-FFF2-40B4-BE49-F238E27FC236}">
                  <a16:creationId xmlns:a16="http://schemas.microsoft.com/office/drawing/2014/main" id="{A0338E91-7446-B3B0-4F34-D1140E2F8721}"/>
                </a:ext>
              </a:extLst>
            </p:cNvPr>
            <p:cNvSpPr/>
            <p:nvPr/>
          </p:nvSpPr>
          <p:spPr>
            <a:xfrm>
              <a:off x="3209467" y="5253913"/>
              <a:ext cx="2057" cy="2286"/>
            </a:xfrm>
            <a:custGeom>
              <a:avLst/>
              <a:gdLst>
                <a:gd name="connsiteX0" fmla="*/ 0 w 2057"/>
                <a:gd name="connsiteY0" fmla="*/ 0 h 2286"/>
                <a:gd name="connsiteX1" fmla="*/ 2057 w 2057"/>
                <a:gd name="connsiteY1" fmla="*/ 2286 h 2286"/>
                <a:gd name="connsiteX2" fmla="*/ 0 w 2057"/>
                <a:gd name="connsiteY2" fmla="*/ 0 h 2286"/>
              </a:gdLst>
              <a:ahLst/>
              <a:cxnLst>
                <a:cxn ang="0">
                  <a:pos x="connsiteX0" y="connsiteY0"/>
                </a:cxn>
                <a:cxn ang="0">
                  <a:pos x="connsiteX1" y="connsiteY1"/>
                </a:cxn>
                <a:cxn ang="0">
                  <a:pos x="connsiteX2" y="connsiteY2"/>
                </a:cxn>
              </a:cxnLst>
              <a:rect l="l" t="t" r="r" b="b"/>
              <a:pathLst>
                <a:path w="2057" h="2286">
                  <a:moveTo>
                    <a:pt x="0" y="0"/>
                  </a:moveTo>
                  <a:cubicBezTo>
                    <a:pt x="686" y="686"/>
                    <a:pt x="1372" y="1600"/>
                    <a:pt x="2057" y="2286"/>
                  </a:cubicBezTo>
                  <a:cubicBezTo>
                    <a:pt x="1372" y="1600"/>
                    <a:pt x="686" y="914"/>
                    <a:pt x="0" y="0"/>
                  </a:cubicBezTo>
                  <a:close/>
                </a:path>
              </a:pathLst>
            </a:custGeom>
            <a:solidFill>
              <a:srgbClr val="FFFFFF"/>
            </a:solidFill>
            <a:ln w="2286" cap="flat">
              <a:noFill/>
              <a:prstDash val="solid"/>
              <a:miter/>
            </a:ln>
          </p:spPr>
          <p:txBody>
            <a:bodyPr rtlCol="0" anchor="ctr"/>
            <a:lstStyle/>
            <a:p>
              <a:endParaRPr lang="en-US"/>
            </a:p>
          </p:txBody>
        </p:sp>
        <p:sp>
          <p:nvSpPr>
            <p:cNvPr id="22" name="Freeform 85">
              <a:extLst>
                <a:ext uri="{FF2B5EF4-FFF2-40B4-BE49-F238E27FC236}">
                  <a16:creationId xmlns:a16="http://schemas.microsoft.com/office/drawing/2014/main" id="{AEF43C5C-E4DB-0BDB-1B76-436E5630D8CB}"/>
                </a:ext>
              </a:extLst>
            </p:cNvPr>
            <p:cNvSpPr/>
            <p:nvPr/>
          </p:nvSpPr>
          <p:spPr>
            <a:xfrm>
              <a:off x="3175177" y="5230139"/>
              <a:ext cx="3657" cy="1600"/>
            </a:xfrm>
            <a:custGeom>
              <a:avLst/>
              <a:gdLst>
                <a:gd name="connsiteX0" fmla="*/ 0 w 3657"/>
                <a:gd name="connsiteY0" fmla="*/ 0 h 1600"/>
                <a:gd name="connsiteX1" fmla="*/ 3658 w 3657"/>
                <a:gd name="connsiteY1" fmla="*/ 1601 h 1600"/>
                <a:gd name="connsiteX2" fmla="*/ 0 w 3657"/>
                <a:gd name="connsiteY2" fmla="*/ 0 h 1600"/>
              </a:gdLst>
              <a:ahLst/>
              <a:cxnLst>
                <a:cxn ang="0">
                  <a:pos x="connsiteX0" y="connsiteY0"/>
                </a:cxn>
                <a:cxn ang="0">
                  <a:pos x="connsiteX1" y="connsiteY1"/>
                </a:cxn>
                <a:cxn ang="0">
                  <a:pos x="connsiteX2" y="connsiteY2"/>
                </a:cxn>
              </a:cxnLst>
              <a:rect l="l" t="t" r="r" b="b"/>
              <a:pathLst>
                <a:path w="3657" h="1600">
                  <a:moveTo>
                    <a:pt x="0" y="0"/>
                  </a:moveTo>
                  <a:cubicBezTo>
                    <a:pt x="1143" y="458"/>
                    <a:pt x="2515" y="1143"/>
                    <a:pt x="3658" y="1601"/>
                  </a:cubicBezTo>
                  <a:cubicBezTo>
                    <a:pt x="2515" y="1143"/>
                    <a:pt x="1372" y="458"/>
                    <a:pt x="0" y="0"/>
                  </a:cubicBezTo>
                  <a:close/>
                </a:path>
              </a:pathLst>
            </a:custGeom>
            <a:solidFill>
              <a:srgbClr val="FFFFFF"/>
            </a:solidFill>
            <a:ln w="2286" cap="flat">
              <a:noFill/>
              <a:prstDash val="solid"/>
              <a:miter/>
            </a:ln>
          </p:spPr>
          <p:txBody>
            <a:bodyPr rtlCol="0" anchor="ctr"/>
            <a:lstStyle/>
            <a:p>
              <a:endParaRPr lang="en-US"/>
            </a:p>
          </p:txBody>
        </p:sp>
        <p:sp>
          <p:nvSpPr>
            <p:cNvPr id="23" name="Freeform 86">
              <a:extLst>
                <a:ext uri="{FF2B5EF4-FFF2-40B4-BE49-F238E27FC236}">
                  <a16:creationId xmlns:a16="http://schemas.microsoft.com/office/drawing/2014/main" id="{60EA345F-939B-47C3-7BB3-53094FF0FC6A}"/>
                </a:ext>
              </a:extLst>
            </p:cNvPr>
            <p:cNvSpPr/>
            <p:nvPr/>
          </p:nvSpPr>
          <p:spPr>
            <a:xfrm>
              <a:off x="3179064" y="5231739"/>
              <a:ext cx="3429" cy="1600"/>
            </a:xfrm>
            <a:custGeom>
              <a:avLst/>
              <a:gdLst>
                <a:gd name="connsiteX0" fmla="*/ 0 w 3429"/>
                <a:gd name="connsiteY0" fmla="*/ 0 h 1600"/>
                <a:gd name="connsiteX1" fmla="*/ 3429 w 3429"/>
                <a:gd name="connsiteY1" fmla="*/ 1600 h 1600"/>
                <a:gd name="connsiteX2" fmla="*/ 0 w 3429"/>
                <a:gd name="connsiteY2" fmla="*/ 0 h 1600"/>
              </a:gdLst>
              <a:ahLst/>
              <a:cxnLst>
                <a:cxn ang="0">
                  <a:pos x="connsiteX0" y="connsiteY0"/>
                </a:cxn>
                <a:cxn ang="0">
                  <a:pos x="connsiteX1" y="connsiteY1"/>
                </a:cxn>
                <a:cxn ang="0">
                  <a:pos x="connsiteX2" y="connsiteY2"/>
                </a:cxn>
              </a:cxnLst>
              <a:rect l="l" t="t" r="r" b="b"/>
              <a:pathLst>
                <a:path w="3429" h="1600">
                  <a:moveTo>
                    <a:pt x="0" y="0"/>
                  </a:moveTo>
                  <a:cubicBezTo>
                    <a:pt x="1143" y="457"/>
                    <a:pt x="2286" y="1143"/>
                    <a:pt x="3429" y="1600"/>
                  </a:cubicBezTo>
                  <a:cubicBezTo>
                    <a:pt x="2286" y="1143"/>
                    <a:pt x="1143" y="685"/>
                    <a:pt x="0" y="0"/>
                  </a:cubicBezTo>
                  <a:close/>
                </a:path>
              </a:pathLst>
            </a:custGeom>
            <a:solidFill>
              <a:srgbClr val="FFFFFF"/>
            </a:solidFill>
            <a:ln w="2286" cap="flat">
              <a:noFill/>
              <a:prstDash val="solid"/>
              <a:miter/>
            </a:ln>
          </p:spPr>
          <p:txBody>
            <a:bodyPr rtlCol="0" anchor="ctr"/>
            <a:lstStyle/>
            <a:p>
              <a:endParaRPr lang="en-US"/>
            </a:p>
          </p:txBody>
        </p:sp>
        <p:sp>
          <p:nvSpPr>
            <p:cNvPr id="24" name="Freeform 87">
              <a:extLst>
                <a:ext uri="{FF2B5EF4-FFF2-40B4-BE49-F238E27FC236}">
                  <a16:creationId xmlns:a16="http://schemas.microsoft.com/office/drawing/2014/main" id="{9C34FD95-8A36-D6E0-94AB-DAB1D8FC5885}"/>
                </a:ext>
              </a:extLst>
            </p:cNvPr>
            <p:cNvSpPr/>
            <p:nvPr/>
          </p:nvSpPr>
          <p:spPr>
            <a:xfrm>
              <a:off x="2537383" y="5215205"/>
              <a:ext cx="900694" cy="908365"/>
            </a:xfrm>
            <a:custGeom>
              <a:avLst/>
              <a:gdLst>
                <a:gd name="connsiteX0" fmla="*/ 360502 w 900694"/>
                <a:gd name="connsiteY0" fmla="*/ 449960 h 908365"/>
                <a:gd name="connsiteX1" fmla="*/ 312953 w 900694"/>
                <a:gd name="connsiteY1" fmla="*/ 464590 h 908365"/>
                <a:gd name="connsiteX2" fmla="*/ 281178 w 900694"/>
                <a:gd name="connsiteY2" fmla="*/ 426414 h 908365"/>
                <a:gd name="connsiteX3" fmla="*/ 276835 w 900694"/>
                <a:gd name="connsiteY3" fmla="*/ 344347 h 908365"/>
                <a:gd name="connsiteX4" fmla="*/ 264719 w 900694"/>
                <a:gd name="connsiteY4" fmla="*/ 305942 h 908365"/>
                <a:gd name="connsiteX5" fmla="*/ 222656 w 900694"/>
                <a:gd name="connsiteY5" fmla="*/ 315086 h 908365"/>
                <a:gd name="connsiteX6" fmla="*/ 220828 w 900694"/>
                <a:gd name="connsiteY6" fmla="*/ 332459 h 908365"/>
                <a:gd name="connsiteX7" fmla="*/ 223114 w 900694"/>
                <a:gd name="connsiteY7" fmla="*/ 456132 h 908365"/>
                <a:gd name="connsiteX8" fmla="*/ 215798 w 900694"/>
                <a:gd name="connsiteY8" fmla="*/ 490193 h 908365"/>
                <a:gd name="connsiteX9" fmla="*/ 173965 w 900694"/>
                <a:gd name="connsiteY9" fmla="*/ 497280 h 908365"/>
                <a:gd name="connsiteX10" fmla="*/ 13487 w 900694"/>
                <a:gd name="connsiteY10" fmla="*/ 518768 h 908365"/>
                <a:gd name="connsiteX11" fmla="*/ 13716 w 900694"/>
                <a:gd name="connsiteY11" fmla="*/ 556945 h 908365"/>
                <a:gd name="connsiteX12" fmla="*/ 50292 w 900694"/>
                <a:gd name="connsiteY12" fmla="*/ 603122 h 908365"/>
                <a:gd name="connsiteX13" fmla="*/ 53950 w 900694"/>
                <a:gd name="connsiteY13" fmla="*/ 650442 h 908365"/>
                <a:gd name="connsiteX14" fmla="*/ 13487 w 900694"/>
                <a:gd name="connsiteY14" fmla="*/ 668273 h 908365"/>
                <a:gd name="connsiteX15" fmla="*/ 0 w 900694"/>
                <a:gd name="connsiteY15" fmla="*/ 667130 h 908365"/>
                <a:gd name="connsiteX16" fmla="*/ 20803 w 900694"/>
                <a:gd name="connsiteY16" fmla="*/ 674217 h 908365"/>
                <a:gd name="connsiteX17" fmla="*/ 171907 w 900694"/>
                <a:gd name="connsiteY17" fmla="*/ 675817 h 908365"/>
                <a:gd name="connsiteX18" fmla="*/ 294437 w 900694"/>
                <a:gd name="connsiteY18" fmla="*/ 770686 h 908365"/>
                <a:gd name="connsiteX19" fmla="*/ 338099 w 900694"/>
                <a:gd name="connsiteY19" fmla="*/ 841095 h 908365"/>
                <a:gd name="connsiteX20" fmla="*/ 422681 w 900694"/>
                <a:gd name="connsiteY20" fmla="*/ 884300 h 908365"/>
                <a:gd name="connsiteX21" fmla="*/ 531724 w 900694"/>
                <a:gd name="connsiteY21" fmla="*/ 897330 h 908365"/>
                <a:gd name="connsiteX22" fmla="*/ 629336 w 900694"/>
                <a:gd name="connsiteY22" fmla="*/ 901216 h 908365"/>
                <a:gd name="connsiteX23" fmla="*/ 779297 w 900694"/>
                <a:gd name="connsiteY23" fmla="*/ 899388 h 908365"/>
                <a:gd name="connsiteX24" fmla="*/ 877367 w 900694"/>
                <a:gd name="connsiteY24" fmla="*/ 796746 h 908365"/>
                <a:gd name="connsiteX25" fmla="*/ 890397 w 900694"/>
                <a:gd name="connsiteY25" fmla="*/ 703477 h 908365"/>
                <a:gd name="connsiteX26" fmla="*/ 887425 w 900694"/>
                <a:gd name="connsiteY26" fmla="*/ 726337 h 908365"/>
                <a:gd name="connsiteX27" fmla="*/ 900227 w 900694"/>
                <a:gd name="connsiteY27" fmla="*/ 459790 h 908365"/>
                <a:gd name="connsiteX28" fmla="*/ 896112 w 900694"/>
                <a:gd name="connsiteY28" fmla="*/ 348919 h 908365"/>
                <a:gd name="connsiteX29" fmla="*/ 854050 w 900694"/>
                <a:gd name="connsiteY29" fmla="*/ 284225 h 908365"/>
                <a:gd name="connsiteX30" fmla="*/ 865937 w 900694"/>
                <a:gd name="connsiteY30" fmla="*/ 285368 h 908365"/>
                <a:gd name="connsiteX31" fmla="*/ 743407 w 900694"/>
                <a:gd name="connsiteY31" fmla="*/ 285596 h 908365"/>
                <a:gd name="connsiteX32" fmla="*/ 693115 w 900694"/>
                <a:gd name="connsiteY32" fmla="*/ 273252 h 908365"/>
                <a:gd name="connsiteX33" fmla="*/ 673913 w 900694"/>
                <a:gd name="connsiteY33" fmla="*/ 243077 h 908365"/>
                <a:gd name="connsiteX34" fmla="*/ 673913 w 900694"/>
                <a:gd name="connsiteY34" fmla="*/ 243077 h 908365"/>
                <a:gd name="connsiteX35" fmla="*/ 650367 w 900694"/>
                <a:gd name="connsiteY35" fmla="*/ 72998 h 908365"/>
                <a:gd name="connsiteX36" fmla="*/ 633908 w 900694"/>
                <a:gd name="connsiteY36" fmla="*/ 13105 h 908365"/>
                <a:gd name="connsiteX37" fmla="*/ 621563 w 900694"/>
                <a:gd name="connsiteY37" fmla="*/ 8990 h 908365"/>
                <a:gd name="connsiteX38" fmla="*/ 557784 w 900694"/>
                <a:gd name="connsiteY38" fmla="*/ 75 h 908365"/>
                <a:gd name="connsiteX39" fmla="*/ 436626 w 900694"/>
                <a:gd name="connsiteY39" fmla="*/ 89229 h 908365"/>
                <a:gd name="connsiteX40" fmla="*/ 434340 w 900694"/>
                <a:gd name="connsiteY40" fmla="*/ 153466 h 908365"/>
                <a:gd name="connsiteX41" fmla="*/ 459943 w 900694"/>
                <a:gd name="connsiteY41" fmla="*/ 225246 h 908365"/>
                <a:gd name="connsiteX42" fmla="*/ 440969 w 900694"/>
                <a:gd name="connsiteY42" fmla="*/ 275538 h 908365"/>
                <a:gd name="connsiteX43" fmla="*/ 412623 w 900694"/>
                <a:gd name="connsiteY43" fmla="*/ 281024 h 908365"/>
                <a:gd name="connsiteX44" fmla="*/ 374218 w 900694"/>
                <a:gd name="connsiteY44" fmla="*/ 286054 h 908365"/>
                <a:gd name="connsiteX45" fmla="*/ 388391 w 900694"/>
                <a:gd name="connsiteY45" fmla="*/ 342518 h 908365"/>
                <a:gd name="connsiteX46" fmla="*/ 360502 w 900694"/>
                <a:gd name="connsiteY46" fmla="*/ 449960 h 90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00694" h="908365">
                  <a:moveTo>
                    <a:pt x="360502" y="449960"/>
                  </a:moveTo>
                  <a:cubicBezTo>
                    <a:pt x="347701" y="463676"/>
                    <a:pt x="332384" y="471220"/>
                    <a:pt x="312953" y="464590"/>
                  </a:cubicBezTo>
                  <a:cubicBezTo>
                    <a:pt x="294208" y="458418"/>
                    <a:pt x="284836" y="446074"/>
                    <a:pt x="281178" y="426414"/>
                  </a:cubicBezTo>
                  <a:cubicBezTo>
                    <a:pt x="275920" y="398982"/>
                    <a:pt x="277292" y="371779"/>
                    <a:pt x="276835" y="344347"/>
                  </a:cubicBezTo>
                  <a:cubicBezTo>
                    <a:pt x="276606" y="330173"/>
                    <a:pt x="275006" y="316686"/>
                    <a:pt x="264719" y="305942"/>
                  </a:cubicBezTo>
                  <a:cubicBezTo>
                    <a:pt x="250317" y="290626"/>
                    <a:pt x="229286" y="295198"/>
                    <a:pt x="222656" y="315086"/>
                  </a:cubicBezTo>
                  <a:cubicBezTo>
                    <a:pt x="220828" y="320572"/>
                    <a:pt x="220599" y="326744"/>
                    <a:pt x="220828" y="332459"/>
                  </a:cubicBezTo>
                  <a:cubicBezTo>
                    <a:pt x="222656" y="373607"/>
                    <a:pt x="218542" y="414984"/>
                    <a:pt x="223114" y="456132"/>
                  </a:cubicBezTo>
                  <a:cubicBezTo>
                    <a:pt x="224485" y="468019"/>
                    <a:pt x="221971" y="479678"/>
                    <a:pt x="215798" y="490193"/>
                  </a:cubicBezTo>
                  <a:cubicBezTo>
                    <a:pt x="205511" y="507567"/>
                    <a:pt x="189738" y="508939"/>
                    <a:pt x="173965" y="497280"/>
                  </a:cubicBezTo>
                  <a:cubicBezTo>
                    <a:pt x="95326" y="453160"/>
                    <a:pt x="34519" y="488822"/>
                    <a:pt x="13487" y="518768"/>
                  </a:cubicBezTo>
                  <a:cubicBezTo>
                    <a:pt x="0" y="537971"/>
                    <a:pt x="-457" y="538200"/>
                    <a:pt x="13716" y="556945"/>
                  </a:cubicBezTo>
                  <a:cubicBezTo>
                    <a:pt x="25603" y="572490"/>
                    <a:pt x="38862" y="587120"/>
                    <a:pt x="50292" y="603122"/>
                  </a:cubicBezTo>
                  <a:cubicBezTo>
                    <a:pt x="60808" y="617752"/>
                    <a:pt x="62865" y="634212"/>
                    <a:pt x="53950" y="650442"/>
                  </a:cubicBezTo>
                  <a:cubicBezTo>
                    <a:pt x="45263" y="666444"/>
                    <a:pt x="29947" y="669416"/>
                    <a:pt x="13487" y="668273"/>
                  </a:cubicBezTo>
                  <a:cubicBezTo>
                    <a:pt x="9144" y="668044"/>
                    <a:pt x="4572" y="667587"/>
                    <a:pt x="0" y="667130"/>
                  </a:cubicBezTo>
                  <a:cubicBezTo>
                    <a:pt x="6858" y="669873"/>
                    <a:pt x="13716" y="672388"/>
                    <a:pt x="20803" y="674217"/>
                  </a:cubicBezTo>
                  <a:cubicBezTo>
                    <a:pt x="70866" y="687704"/>
                    <a:pt x="121387" y="683361"/>
                    <a:pt x="171907" y="675817"/>
                  </a:cubicBezTo>
                  <a:cubicBezTo>
                    <a:pt x="183109" y="674217"/>
                    <a:pt x="249860" y="670559"/>
                    <a:pt x="294437" y="770686"/>
                  </a:cubicBezTo>
                  <a:cubicBezTo>
                    <a:pt x="305867" y="796289"/>
                    <a:pt x="316611" y="822121"/>
                    <a:pt x="338099" y="841095"/>
                  </a:cubicBezTo>
                  <a:cubicBezTo>
                    <a:pt x="362331" y="862583"/>
                    <a:pt x="391135" y="876985"/>
                    <a:pt x="422681" y="884300"/>
                  </a:cubicBezTo>
                  <a:cubicBezTo>
                    <a:pt x="457886" y="892530"/>
                    <a:pt x="495376" y="895273"/>
                    <a:pt x="531724" y="897330"/>
                  </a:cubicBezTo>
                  <a:cubicBezTo>
                    <a:pt x="564185" y="899388"/>
                    <a:pt x="596875" y="900302"/>
                    <a:pt x="629336" y="901216"/>
                  </a:cubicBezTo>
                  <a:cubicBezTo>
                    <a:pt x="680085" y="902588"/>
                    <a:pt x="729463" y="917676"/>
                    <a:pt x="779297" y="899388"/>
                  </a:cubicBezTo>
                  <a:cubicBezTo>
                    <a:pt x="827761" y="881557"/>
                    <a:pt x="861822" y="846352"/>
                    <a:pt x="877367" y="796746"/>
                  </a:cubicBezTo>
                  <a:cubicBezTo>
                    <a:pt x="886739" y="766800"/>
                    <a:pt x="886739" y="734567"/>
                    <a:pt x="890397" y="703477"/>
                  </a:cubicBezTo>
                  <a:lnTo>
                    <a:pt x="887425" y="726337"/>
                  </a:lnTo>
                  <a:cubicBezTo>
                    <a:pt x="899312" y="638326"/>
                    <a:pt x="900227" y="548487"/>
                    <a:pt x="900227" y="459790"/>
                  </a:cubicBezTo>
                  <a:cubicBezTo>
                    <a:pt x="900227" y="422985"/>
                    <a:pt x="902741" y="385266"/>
                    <a:pt x="896112" y="348919"/>
                  </a:cubicBezTo>
                  <a:cubicBezTo>
                    <a:pt x="891311" y="322172"/>
                    <a:pt x="875309" y="299770"/>
                    <a:pt x="854050" y="284225"/>
                  </a:cubicBezTo>
                  <a:cubicBezTo>
                    <a:pt x="857936" y="284682"/>
                    <a:pt x="862051" y="284911"/>
                    <a:pt x="865937" y="285368"/>
                  </a:cubicBezTo>
                  <a:cubicBezTo>
                    <a:pt x="825246" y="281024"/>
                    <a:pt x="784327" y="280110"/>
                    <a:pt x="743407" y="285596"/>
                  </a:cubicBezTo>
                  <a:cubicBezTo>
                    <a:pt x="724433" y="288111"/>
                    <a:pt x="708431" y="282625"/>
                    <a:pt x="693115" y="273252"/>
                  </a:cubicBezTo>
                  <a:cubicBezTo>
                    <a:pt x="680542" y="265708"/>
                    <a:pt x="674370" y="255650"/>
                    <a:pt x="673913" y="243077"/>
                  </a:cubicBezTo>
                  <a:cubicBezTo>
                    <a:pt x="673913" y="243077"/>
                    <a:pt x="673913" y="243077"/>
                    <a:pt x="673913" y="243077"/>
                  </a:cubicBezTo>
                  <a:cubicBezTo>
                    <a:pt x="629564" y="221817"/>
                    <a:pt x="655853" y="113232"/>
                    <a:pt x="650367" y="72998"/>
                  </a:cubicBezTo>
                  <a:cubicBezTo>
                    <a:pt x="647624" y="52882"/>
                    <a:pt x="642366" y="32308"/>
                    <a:pt x="633908" y="13105"/>
                  </a:cubicBezTo>
                  <a:cubicBezTo>
                    <a:pt x="630022" y="11505"/>
                    <a:pt x="625907" y="10133"/>
                    <a:pt x="621563" y="8990"/>
                  </a:cubicBezTo>
                  <a:cubicBezTo>
                    <a:pt x="600761" y="3047"/>
                    <a:pt x="579730" y="761"/>
                    <a:pt x="557784" y="75"/>
                  </a:cubicBezTo>
                  <a:cubicBezTo>
                    <a:pt x="496062" y="-1754"/>
                    <a:pt x="451714" y="30022"/>
                    <a:pt x="436626" y="89229"/>
                  </a:cubicBezTo>
                  <a:cubicBezTo>
                    <a:pt x="431140" y="110489"/>
                    <a:pt x="431140" y="131749"/>
                    <a:pt x="434340" y="153466"/>
                  </a:cubicBezTo>
                  <a:cubicBezTo>
                    <a:pt x="437998" y="179297"/>
                    <a:pt x="449885" y="201929"/>
                    <a:pt x="459943" y="225246"/>
                  </a:cubicBezTo>
                  <a:cubicBezTo>
                    <a:pt x="470687" y="249935"/>
                    <a:pt x="464972" y="263422"/>
                    <a:pt x="440969" y="275538"/>
                  </a:cubicBezTo>
                  <a:cubicBezTo>
                    <a:pt x="431825" y="280110"/>
                    <a:pt x="422681" y="282396"/>
                    <a:pt x="412623" y="281024"/>
                  </a:cubicBezTo>
                  <a:cubicBezTo>
                    <a:pt x="399821" y="279196"/>
                    <a:pt x="387477" y="279881"/>
                    <a:pt x="374218" y="286054"/>
                  </a:cubicBezTo>
                  <a:cubicBezTo>
                    <a:pt x="379247" y="305027"/>
                    <a:pt x="386105" y="323544"/>
                    <a:pt x="388391" y="342518"/>
                  </a:cubicBezTo>
                  <a:cubicBezTo>
                    <a:pt x="393192" y="381608"/>
                    <a:pt x="389077" y="419327"/>
                    <a:pt x="360502" y="449960"/>
                  </a:cubicBezTo>
                  <a:close/>
                </a:path>
              </a:pathLst>
            </a:custGeom>
            <a:solidFill>
              <a:srgbClr val="FFFFFF"/>
            </a:solidFill>
            <a:ln w="2286" cap="flat">
              <a:noFill/>
              <a:prstDash val="solid"/>
              <a:miter/>
            </a:ln>
          </p:spPr>
          <p:txBody>
            <a:bodyPr rtlCol="0" anchor="ctr"/>
            <a:lstStyle/>
            <a:p>
              <a:endParaRPr lang="en-US"/>
            </a:p>
          </p:txBody>
        </p:sp>
        <p:sp>
          <p:nvSpPr>
            <p:cNvPr id="25" name="Freeform 88">
              <a:extLst>
                <a:ext uri="{FF2B5EF4-FFF2-40B4-BE49-F238E27FC236}">
                  <a16:creationId xmlns:a16="http://schemas.microsoft.com/office/drawing/2014/main" id="{A7BD8CBE-404E-40BD-DA55-D6255F8A2D54}"/>
                </a:ext>
              </a:extLst>
            </p:cNvPr>
            <p:cNvSpPr/>
            <p:nvPr/>
          </p:nvSpPr>
          <p:spPr>
            <a:xfrm>
              <a:off x="3186150" y="5235397"/>
              <a:ext cx="20802" cy="15544"/>
            </a:xfrm>
            <a:custGeom>
              <a:avLst/>
              <a:gdLst>
                <a:gd name="connsiteX0" fmla="*/ 0 w 20802"/>
                <a:gd name="connsiteY0" fmla="*/ 0 h 15544"/>
                <a:gd name="connsiteX1" fmla="*/ 20803 w 20802"/>
                <a:gd name="connsiteY1" fmla="*/ 15545 h 15544"/>
                <a:gd name="connsiteX2" fmla="*/ 0 w 20802"/>
                <a:gd name="connsiteY2" fmla="*/ 0 h 15544"/>
              </a:gdLst>
              <a:ahLst/>
              <a:cxnLst>
                <a:cxn ang="0">
                  <a:pos x="connsiteX0" y="connsiteY0"/>
                </a:cxn>
                <a:cxn ang="0">
                  <a:pos x="connsiteX1" y="connsiteY1"/>
                </a:cxn>
                <a:cxn ang="0">
                  <a:pos x="connsiteX2" y="connsiteY2"/>
                </a:cxn>
              </a:cxnLst>
              <a:rect l="l" t="t" r="r" b="b"/>
              <a:pathLst>
                <a:path w="20802" h="15544">
                  <a:moveTo>
                    <a:pt x="0" y="0"/>
                  </a:moveTo>
                  <a:cubicBezTo>
                    <a:pt x="8001" y="4344"/>
                    <a:pt x="14859" y="9601"/>
                    <a:pt x="20803" y="15545"/>
                  </a:cubicBezTo>
                  <a:cubicBezTo>
                    <a:pt x="14859" y="9830"/>
                    <a:pt x="8001" y="4572"/>
                    <a:pt x="0" y="0"/>
                  </a:cubicBezTo>
                  <a:close/>
                </a:path>
              </a:pathLst>
            </a:custGeom>
            <a:solidFill>
              <a:srgbClr val="FFFFFF"/>
            </a:solidFill>
            <a:ln w="2286" cap="flat">
              <a:noFill/>
              <a:prstDash val="solid"/>
              <a:miter/>
            </a:ln>
          </p:spPr>
          <p:txBody>
            <a:bodyPr rtlCol="0" anchor="ctr"/>
            <a:lstStyle/>
            <a:p>
              <a:endParaRPr lang="en-US"/>
            </a:p>
          </p:txBody>
        </p:sp>
        <p:sp>
          <p:nvSpPr>
            <p:cNvPr id="26" name="Freeform 89">
              <a:extLst>
                <a:ext uri="{FF2B5EF4-FFF2-40B4-BE49-F238E27FC236}">
                  <a16:creationId xmlns:a16="http://schemas.microsoft.com/office/drawing/2014/main" id="{7F897766-D36E-A9CE-8AE2-BB8B0ACD5CCC}"/>
                </a:ext>
              </a:extLst>
            </p:cNvPr>
            <p:cNvSpPr/>
            <p:nvPr/>
          </p:nvSpPr>
          <p:spPr>
            <a:xfrm>
              <a:off x="3220440" y="5269230"/>
              <a:ext cx="1371" cy="2514"/>
            </a:xfrm>
            <a:custGeom>
              <a:avLst/>
              <a:gdLst>
                <a:gd name="connsiteX0" fmla="*/ 0 w 1371"/>
                <a:gd name="connsiteY0" fmla="*/ 0 h 2514"/>
                <a:gd name="connsiteX1" fmla="*/ 1372 w 1371"/>
                <a:gd name="connsiteY1" fmla="*/ 2515 h 2514"/>
                <a:gd name="connsiteX2" fmla="*/ 0 w 1371"/>
                <a:gd name="connsiteY2" fmla="*/ 0 h 2514"/>
              </a:gdLst>
              <a:ahLst/>
              <a:cxnLst>
                <a:cxn ang="0">
                  <a:pos x="connsiteX0" y="connsiteY0"/>
                </a:cxn>
                <a:cxn ang="0">
                  <a:pos x="connsiteX1" y="connsiteY1"/>
                </a:cxn>
                <a:cxn ang="0">
                  <a:pos x="connsiteX2" y="connsiteY2"/>
                </a:cxn>
              </a:cxnLst>
              <a:rect l="l" t="t" r="r" b="b"/>
              <a:pathLst>
                <a:path w="1371" h="2514">
                  <a:moveTo>
                    <a:pt x="0" y="0"/>
                  </a:moveTo>
                  <a:cubicBezTo>
                    <a:pt x="457" y="914"/>
                    <a:pt x="914" y="1829"/>
                    <a:pt x="1372" y="2515"/>
                  </a:cubicBezTo>
                  <a:cubicBezTo>
                    <a:pt x="914" y="1600"/>
                    <a:pt x="457" y="686"/>
                    <a:pt x="0" y="0"/>
                  </a:cubicBezTo>
                  <a:close/>
                </a:path>
              </a:pathLst>
            </a:custGeom>
            <a:solidFill>
              <a:srgbClr val="FFFFFF"/>
            </a:solidFill>
            <a:ln w="2286" cap="flat">
              <a:noFill/>
              <a:prstDash val="solid"/>
              <a:miter/>
            </a:ln>
          </p:spPr>
          <p:txBody>
            <a:bodyPr rtlCol="0" anchor="ctr"/>
            <a:lstStyle/>
            <a:p>
              <a:endParaRPr lang="en-US"/>
            </a:p>
          </p:txBody>
        </p:sp>
        <p:sp>
          <p:nvSpPr>
            <p:cNvPr id="27" name="Freeform 90">
              <a:extLst>
                <a:ext uri="{FF2B5EF4-FFF2-40B4-BE49-F238E27FC236}">
                  <a16:creationId xmlns:a16="http://schemas.microsoft.com/office/drawing/2014/main" id="{0471F512-FEA8-0A71-B63D-571C14E3EBBD}"/>
                </a:ext>
              </a:extLst>
            </p:cNvPr>
            <p:cNvSpPr/>
            <p:nvPr/>
          </p:nvSpPr>
          <p:spPr>
            <a:xfrm>
              <a:off x="3218611" y="5266029"/>
              <a:ext cx="1600" cy="2514"/>
            </a:xfrm>
            <a:custGeom>
              <a:avLst/>
              <a:gdLst>
                <a:gd name="connsiteX0" fmla="*/ 0 w 1600"/>
                <a:gd name="connsiteY0" fmla="*/ 0 h 2514"/>
                <a:gd name="connsiteX1" fmla="*/ 1600 w 1600"/>
                <a:gd name="connsiteY1" fmla="*/ 2514 h 2514"/>
                <a:gd name="connsiteX2" fmla="*/ 0 w 1600"/>
                <a:gd name="connsiteY2" fmla="*/ 0 h 2514"/>
              </a:gdLst>
              <a:ahLst/>
              <a:cxnLst>
                <a:cxn ang="0">
                  <a:pos x="connsiteX0" y="connsiteY0"/>
                </a:cxn>
                <a:cxn ang="0">
                  <a:pos x="connsiteX1" y="connsiteY1"/>
                </a:cxn>
                <a:cxn ang="0">
                  <a:pos x="connsiteX2" y="connsiteY2"/>
                </a:cxn>
              </a:cxnLst>
              <a:rect l="l" t="t" r="r" b="b"/>
              <a:pathLst>
                <a:path w="1600" h="2514">
                  <a:moveTo>
                    <a:pt x="0" y="0"/>
                  </a:moveTo>
                  <a:cubicBezTo>
                    <a:pt x="457" y="914"/>
                    <a:pt x="914" y="1600"/>
                    <a:pt x="1600" y="2514"/>
                  </a:cubicBezTo>
                  <a:cubicBezTo>
                    <a:pt x="914" y="1600"/>
                    <a:pt x="457" y="685"/>
                    <a:pt x="0" y="0"/>
                  </a:cubicBezTo>
                  <a:close/>
                </a:path>
              </a:pathLst>
            </a:custGeom>
            <a:solidFill>
              <a:srgbClr val="FFFFFF"/>
            </a:solidFill>
            <a:ln w="2286" cap="flat">
              <a:noFill/>
              <a:prstDash val="solid"/>
              <a:miter/>
            </a:ln>
          </p:spPr>
          <p:txBody>
            <a:bodyPr rtlCol="0" anchor="ctr"/>
            <a:lstStyle/>
            <a:p>
              <a:endParaRPr lang="en-US"/>
            </a:p>
          </p:txBody>
        </p:sp>
        <p:sp>
          <p:nvSpPr>
            <p:cNvPr id="28" name="Freeform 91">
              <a:extLst>
                <a:ext uri="{FF2B5EF4-FFF2-40B4-BE49-F238E27FC236}">
                  <a16:creationId xmlns:a16="http://schemas.microsoft.com/office/drawing/2014/main" id="{4B08D617-F8B0-3C27-9382-9FE364DB105A}"/>
                </a:ext>
              </a:extLst>
            </p:cNvPr>
            <p:cNvSpPr/>
            <p:nvPr/>
          </p:nvSpPr>
          <p:spPr>
            <a:xfrm>
              <a:off x="3222269" y="5272201"/>
              <a:ext cx="5715" cy="12573"/>
            </a:xfrm>
            <a:custGeom>
              <a:avLst/>
              <a:gdLst>
                <a:gd name="connsiteX0" fmla="*/ 0 w 5715"/>
                <a:gd name="connsiteY0" fmla="*/ 0 h 12573"/>
                <a:gd name="connsiteX1" fmla="*/ 5715 w 5715"/>
                <a:gd name="connsiteY1" fmla="*/ 12573 h 12573"/>
                <a:gd name="connsiteX2" fmla="*/ 0 w 5715"/>
                <a:gd name="connsiteY2" fmla="*/ 0 h 12573"/>
              </a:gdLst>
              <a:ahLst/>
              <a:cxnLst>
                <a:cxn ang="0">
                  <a:pos x="connsiteX0" y="connsiteY0"/>
                </a:cxn>
                <a:cxn ang="0">
                  <a:pos x="connsiteX1" y="connsiteY1"/>
                </a:cxn>
                <a:cxn ang="0">
                  <a:pos x="connsiteX2" y="connsiteY2"/>
                </a:cxn>
              </a:cxnLst>
              <a:rect l="l" t="t" r="r" b="b"/>
              <a:pathLst>
                <a:path w="5715" h="12573">
                  <a:moveTo>
                    <a:pt x="0" y="0"/>
                  </a:moveTo>
                  <a:cubicBezTo>
                    <a:pt x="2057" y="3886"/>
                    <a:pt x="3886" y="8229"/>
                    <a:pt x="5715" y="12573"/>
                  </a:cubicBezTo>
                  <a:cubicBezTo>
                    <a:pt x="3886" y="8229"/>
                    <a:pt x="2057" y="4115"/>
                    <a:pt x="0" y="0"/>
                  </a:cubicBezTo>
                  <a:close/>
                </a:path>
              </a:pathLst>
            </a:custGeom>
            <a:solidFill>
              <a:srgbClr val="FFFFFF"/>
            </a:solidFill>
            <a:ln w="2286" cap="flat">
              <a:noFill/>
              <a:prstDash val="solid"/>
              <a:miter/>
            </a:ln>
          </p:spPr>
          <p:txBody>
            <a:bodyPr rtlCol="0" anchor="ctr"/>
            <a:lstStyle/>
            <a:p>
              <a:endParaRPr lang="en-US"/>
            </a:p>
          </p:txBody>
        </p:sp>
        <p:sp>
          <p:nvSpPr>
            <p:cNvPr id="29" name="Freeform 92">
              <a:extLst>
                <a:ext uri="{FF2B5EF4-FFF2-40B4-BE49-F238E27FC236}">
                  <a16:creationId xmlns:a16="http://schemas.microsoft.com/office/drawing/2014/main" id="{E6C4C6B9-8849-5352-CB7D-0C874A71248D}"/>
                </a:ext>
              </a:extLst>
            </p:cNvPr>
            <p:cNvSpPr/>
            <p:nvPr/>
          </p:nvSpPr>
          <p:spPr>
            <a:xfrm>
              <a:off x="3211982" y="5256885"/>
              <a:ext cx="1828" cy="2286"/>
            </a:xfrm>
            <a:custGeom>
              <a:avLst/>
              <a:gdLst>
                <a:gd name="connsiteX0" fmla="*/ 0 w 1828"/>
                <a:gd name="connsiteY0" fmla="*/ 0 h 2286"/>
                <a:gd name="connsiteX1" fmla="*/ 1829 w 1828"/>
                <a:gd name="connsiteY1" fmla="*/ 2286 h 2286"/>
                <a:gd name="connsiteX2" fmla="*/ 0 w 1828"/>
                <a:gd name="connsiteY2" fmla="*/ 0 h 2286"/>
              </a:gdLst>
              <a:ahLst/>
              <a:cxnLst>
                <a:cxn ang="0">
                  <a:pos x="connsiteX0" y="connsiteY0"/>
                </a:cxn>
                <a:cxn ang="0">
                  <a:pos x="connsiteX1" y="connsiteY1"/>
                </a:cxn>
                <a:cxn ang="0">
                  <a:pos x="connsiteX2" y="connsiteY2"/>
                </a:cxn>
              </a:cxnLst>
              <a:rect l="l" t="t" r="r" b="b"/>
              <a:pathLst>
                <a:path w="1828" h="2286">
                  <a:moveTo>
                    <a:pt x="0" y="0"/>
                  </a:moveTo>
                  <a:cubicBezTo>
                    <a:pt x="686" y="685"/>
                    <a:pt x="1143" y="1600"/>
                    <a:pt x="1829" y="2286"/>
                  </a:cubicBezTo>
                  <a:cubicBezTo>
                    <a:pt x="1143" y="1371"/>
                    <a:pt x="686" y="685"/>
                    <a:pt x="0" y="0"/>
                  </a:cubicBezTo>
                  <a:close/>
                </a:path>
              </a:pathLst>
            </a:custGeom>
            <a:solidFill>
              <a:srgbClr val="FFFFFF"/>
            </a:solidFill>
            <a:ln w="2286" cap="flat">
              <a:noFill/>
              <a:prstDash val="solid"/>
              <a:miter/>
            </a:ln>
          </p:spPr>
          <p:txBody>
            <a:bodyPr rtlCol="0" anchor="ctr"/>
            <a:lstStyle/>
            <a:p>
              <a:endParaRPr lang="en-US"/>
            </a:p>
          </p:txBody>
        </p:sp>
        <p:sp>
          <p:nvSpPr>
            <p:cNvPr id="30" name="Freeform 93">
              <a:extLst>
                <a:ext uri="{FF2B5EF4-FFF2-40B4-BE49-F238E27FC236}">
                  <a16:creationId xmlns:a16="http://schemas.microsoft.com/office/drawing/2014/main" id="{58DE0419-77C5-B4C0-BC4A-22672F44872C}"/>
                </a:ext>
              </a:extLst>
            </p:cNvPr>
            <p:cNvSpPr/>
            <p:nvPr/>
          </p:nvSpPr>
          <p:spPr>
            <a:xfrm>
              <a:off x="3216554" y="5262829"/>
              <a:ext cx="1600" cy="2286"/>
            </a:xfrm>
            <a:custGeom>
              <a:avLst/>
              <a:gdLst>
                <a:gd name="connsiteX0" fmla="*/ 0 w 1600"/>
                <a:gd name="connsiteY0" fmla="*/ 0 h 2286"/>
                <a:gd name="connsiteX1" fmla="*/ 1600 w 1600"/>
                <a:gd name="connsiteY1" fmla="*/ 2286 h 2286"/>
                <a:gd name="connsiteX2" fmla="*/ 0 w 1600"/>
                <a:gd name="connsiteY2" fmla="*/ 0 h 2286"/>
              </a:gdLst>
              <a:ahLst/>
              <a:cxnLst>
                <a:cxn ang="0">
                  <a:pos x="connsiteX0" y="connsiteY0"/>
                </a:cxn>
                <a:cxn ang="0">
                  <a:pos x="connsiteX1" y="connsiteY1"/>
                </a:cxn>
                <a:cxn ang="0">
                  <a:pos x="connsiteX2" y="connsiteY2"/>
                </a:cxn>
              </a:cxnLst>
              <a:rect l="l" t="t" r="r" b="b"/>
              <a:pathLst>
                <a:path w="1600" h="2286">
                  <a:moveTo>
                    <a:pt x="0" y="0"/>
                  </a:moveTo>
                  <a:cubicBezTo>
                    <a:pt x="457" y="686"/>
                    <a:pt x="1143" y="1600"/>
                    <a:pt x="1600" y="2286"/>
                  </a:cubicBezTo>
                  <a:cubicBezTo>
                    <a:pt x="914" y="1600"/>
                    <a:pt x="457" y="686"/>
                    <a:pt x="0" y="0"/>
                  </a:cubicBezTo>
                  <a:close/>
                </a:path>
              </a:pathLst>
            </a:custGeom>
            <a:solidFill>
              <a:srgbClr val="FFFFFF"/>
            </a:solidFill>
            <a:ln w="2286" cap="flat">
              <a:noFill/>
              <a:prstDash val="solid"/>
              <a:miter/>
            </a:ln>
          </p:spPr>
          <p:txBody>
            <a:bodyPr rtlCol="0" anchor="ctr"/>
            <a:lstStyle/>
            <a:p>
              <a:endParaRPr lang="en-US"/>
            </a:p>
          </p:txBody>
        </p:sp>
        <p:sp>
          <p:nvSpPr>
            <p:cNvPr id="31" name="Freeform 94">
              <a:extLst>
                <a:ext uri="{FF2B5EF4-FFF2-40B4-BE49-F238E27FC236}">
                  <a16:creationId xmlns:a16="http://schemas.microsoft.com/office/drawing/2014/main" id="{7DA46CD7-53A9-8F78-CFC3-6EBA070CA5E4}"/>
                </a:ext>
              </a:extLst>
            </p:cNvPr>
            <p:cNvSpPr/>
            <p:nvPr/>
          </p:nvSpPr>
          <p:spPr>
            <a:xfrm>
              <a:off x="3214268" y="5259857"/>
              <a:ext cx="1600" cy="2286"/>
            </a:xfrm>
            <a:custGeom>
              <a:avLst/>
              <a:gdLst>
                <a:gd name="connsiteX0" fmla="*/ 0 w 1600"/>
                <a:gd name="connsiteY0" fmla="*/ 0 h 2286"/>
                <a:gd name="connsiteX1" fmla="*/ 1600 w 1600"/>
                <a:gd name="connsiteY1" fmla="*/ 2286 h 2286"/>
                <a:gd name="connsiteX2" fmla="*/ 0 w 1600"/>
                <a:gd name="connsiteY2" fmla="*/ 0 h 2286"/>
              </a:gdLst>
              <a:ahLst/>
              <a:cxnLst>
                <a:cxn ang="0">
                  <a:pos x="connsiteX0" y="connsiteY0"/>
                </a:cxn>
                <a:cxn ang="0">
                  <a:pos x="connsiteX1" y="connsiteY1"/>
                </a:cxn>
                <a:cxn ang="0">
                  <a:pos x="connsiteX2" y="connsiteY2"/>
                </a:cxn>
              </a:cxnLst>
              <a:rect l="l" t="t" r="r" b="b"/>
              <a:pathLst>
                <a:path w="1600" h="2286">
                  <a:moveTo>
                    <a:pt x="0" y="0"/>
                  </a:moveTo>
                  <a:cubicBezTo>
                    <a:pt x="457" y="686"/>
                    <a:pt x="1143" y="1601"/>
                    <a:pt x="1600" y="2286"/>
                  </a:cubicBezTo>
                  <a:cubicBezTo>
                    <a:pt x="1143" y="1372"/>
                    <a:pt x="686" y="686"/>
                    <a:pt x="0" y="0"/>
                  </a:cubicBezTo>
                  <a:close/>
                </a:path>
              </a:pathLst>
            </a:custGeom>
            <a:solidFill>
              <a:srgbClr val="FFFFFF"/>
            </a:solidFill>
            <a:ln w="2286" cap="flat">
              <a:noFill/>
              <a:prstDash val="solid"/>
              <a:miter/>
            </a:ln>
          </p:spPr>
          <p:txBody>
            <a:bodyPr rtlCol="0" anchor="ctr"/>
            <a:lstStyle/>
            <a:p>
              <a:endParaRPr lang="en-US"/>
            </a:p>
          </p:txBody>
        </p:sp>
        <p:sp>
          <p:nvSpPr>
            <p:cNvPr id="32" name="Freeform 95">
              <a:extLst>
                <a:ext uri="{FF2B5EF4-FFF2-40B4-BE49-F238E27FC236}">
                  <a16:creationId xmlns:a16="http://schemas.microsoft.com/office/drawing/2014/main" id="{811B89A5-B703-45E7-5AC1-F1EF075677BF}"/>
                </a:ext>
              </a:extLst>
            </p:cNvPr>
            <p:cNvSpPr/>
            <p:nvPr/>
          </p:nvSpPr>
          <p:spPr>
            <a:xfrm>
              <a:off x="3490417" y="6084417"/>
              <a:ext cx="4114" cy="22860"/>
            </a:xfrm>
            <a:custGeom>
              <a:avLst/>
              <a:gdLst>
                <a:gd name="connsiteX0" fmla="*/ 4115 w 4114"/>
                <a:gd name="connsiteY0" fmla="*/ 0 h 22860"/>
                <a:gd name="connsiteX1" fmla="*/ 0 w 4114"/>
                <a:gd name="connsiteY1" fmla="*/ 22860 h 22860"/>
                <a:gd name="connsiteX2" fmla="*/ 4115 w 4114"/>
                <a:gd name="connsiteY2" fmla="*/ 0 h 22860"/>
              </a:gdLst>
              <a:ahLst/>
              <a:cxnLst>
                <a:cxn ang="0">
                  <a:pos x="connsiteX0" y="connsiteY0"/>
                </a:cxn>
                <a:cxn ang="0">
                  <a:pos x="connsiteX1" y="connsiteY1"/>
                </a:cxn>
                <a:cxn ang="0">
                  <a:pos x="connsiteX2" y="connsiteY2"/>
                </a:cxn>
              </a:cxnLst>
              <a:rect l="l" t="t" r="r" b="b"/>
              <a:pathLst>
                <a:path w="4114" h="22860">
                  <a:moveTo>
                    <a:pt x="4115" y="0"/>
                  </a:moveTo>
                  <a:cubicBezTo>
                    <a:pt x="2743" y="7543"/>
                    <a:pt x="1372" y="15087"/>
                    <a:pt x="0" y="22860"/>
                  </a:cubicBezTo>
                  <a:cubicBezTo>
                    <a:pt x="1372" y="15087"/>
                    <a:pt x="2743" y="7543"/>
                    <a:pt x="4115" y="0"/>
                  </a:cubicBezTo>
                  <a:close/>
                </a:path>
              </a:pathLst>
            </a:custGeom>
            <a:solidFill>
              <a:srgbClr val="FFFFFF"/>
            </a:solidFill>
            <a:ln w="2286" cap="flat">
              <a:noFill/>
              <a:prstDash val="solid"/>
              <a:miter/>
            </a:ln>
          </p:spPr>
          <p:txBody>
            <a:bodyPr rtlCol="0" anchor="ctr"/>
            <a:lstStyle/>
            <a:p>
              <a:endParaRPr lang="en-US"/>
            </a:p>
          </p:txBody>
        </p:sp>
        <p:sp>
          <p:nvSpPr>
            <p:cNvPr id="33" name="Freeform 96">
              <a:extLst>
                <a:ext uri="{FF2B5EF4-FFF2-40B4-BE49-F238E27FC236}">
                  <a16:creationId xmlns:a16="http://schemas.microsoft.com/office/drawing/2014/main" id="{66516E6A-3C53-A985-7572-9E87BE52282D}"/>
                </a:ext>
              </a:extLst>
            </p:cNvPr>
            <p:cNvSpPr/>
            <p:nvPr/>
          </p:nvSpPr>
          <p:spPr>
            <a:xfrm>
              <a:off x="2787472" y="6174943"/>
              <a:ext cx="1371" cy="1600"/>
            </a:xfrm>
            <a:custGeom>
              <a:avLst/>
              <a:gdLst>
                <a:gd name="connsiteX0" fmla="*/ 1372 w 1371"/>
                <a:gd name="connsiteY0" fmla="*/ 1600 h 1600"/>
                <a:gd name="connsiteX1" fmla="*/ 0 w 1371"/>
                <a:gd name="connsiteY1" fmla="*/ 0 h 1600"/>
                <a:gd name="connsiteX2" fmla="*/ 1372 w 1371"/>
                <a:gd name="connsiteY2" fmla="*/ 1600 h 1600"/>
              </a:gdLst>
              <a:ahLst/>
              <a:cxnLst>
                <a:cxn ang="0">
                  <a:pos x="connsiteX0" y="connsiteY0"/>
                </a:cxn>
                <a:cxn ang="0">
                  <a:pos x="connsiteX1" y="connsiteY1"/>
                </a:cxn>
                <a:cxn ang="0">
                  <a:pos x="connsiteX2" y="connsiteY2"/>
                </a:cxn>
              </a:cxnLst>
              <a:rect l="l" t="t" r="r" b="b"/>
              <a:pathLst>
                <a:path w="1371" h="1600">
                  <a:moveTo>
                    <a:pt x="1372" y="1600"/>
                  </a:moveTo>
                  <a:cubicBezTo>
                    <a:pt x="914" y="1143"/>
                    <a:pt x="457" y="686"/>
                    <a:pt x="0" y="0"/>
                  </a:cubicBezTo>
                  <a:cubicBezTo>
                    <a:pt x="457" y="457"/>
                    <a:pt x="914" y="1143"/>
                    <a:pt x="1372" y="1600"/>
                  </a:cubicBezTo>
                  <a:close/>
                </a:path>
              </a:pathLst>
            </a:custGeom>
            <a:solidFill>
              <a:srgbClr val="FFFFFF"/>
            </a:solidFill>
            <a:ln w="2286" cap="flat">
              <a:noFill/>
              <a:prstDash val="solid"/>
              <a:miter/>
            </a:ln>
          </p:spPr>
          <p:txBody>
            <a:bodyPr rtlCol="0" anchor="ctr"/>
            <a:lstStyle/>
            <a:p>
              <a:endParaRPr lang="en-US"/>
            </a:p>
          </p:txBody>
        </p:sp>
        <p:sp>
          <p:nvSpPr>
            <p:cNvPr id="34" name="Freeform 97">
              <a:extLst>
                <a:ext uri="{FF2B5EF4-FFF2-40B4-BE49-F238E27FC236}">
                  <a16:creationId xmlns:a16="http://schemas.microsoft.com/office/drawing/2014/main" id="{6FC816E9-13EE-C84B-73BC-A9C9B61D5D2F}"/>
                </a:ext>
              </a:extLst>
            </p:cNvPr>
            <p:cNvSpPr/>
            <p:nvPr/>
          </p:nvSpPr>
          <p:spPr>
            <a:xfrm>
              <a:off x="3213125" y="5419191"/>
              <a:ext cx="7315" cy="24003"/>
            </a:xfrm>
            <a:custGeom>
              <a:avLst/>
              <a:gdLst>
                <a:gd name="connsiteX0" fmla="*/ 0 w 7315"/>
                <a:gd name="connsiteY0" fmla="*/ 24003 h 24003"/>
                <a:gd name="connsiteX1" fmla="*/ 0 w 7315"/>
                <a:gd name="connsiteY1" fmla="*/ 24003 h 24003"/>
                <a:gd name="connsiteX2" fmla="*/ 7315 w 7315"/>
                <a:gd name="connsiteY2" fmla="*/ 0 h 24003"/>
                <a:gd name="connsiteX3" fmla="*/ 0 w 7315"/>
                <a:gd name="connsiteY3" fmla="*/ 24003 h 24003"/>
                <a:gd name="connsiteX4" fmla="*/ 0 w 7315"/>
                <a:gd name="connsiteY4" fmla="*/ 24003 h 24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 h="24003">
                  <a:moveTo>
                    <a:pt x="0" y="24003"/>
                  </a:moveTo>
                  <a:cubicBezTo>
                    <a:pt x="0" y="24003"/>
                    <a:pt x="0" y="24003"/>
                    <a:pt x="0" y="24003"/>
                  </a:cubicBezTo>
                  <a:cubicBezTo>
                    <a:pt x="2286" y="16002"/>
                    <a:pt x="4801" y="8001"/>
                    <a:pt x="7315" y="0"/>
                  </a:cubicBezTo>
                  <a:cubicBezTo>
                    <a:pt x="4572" y="8001"/>
                    <a:pt x="2286" y="16002"/>
                    <a:pt x="0" y="24003"/>
                  </a:cubicBezTo>
                  <a:cubicBezTo>
                    <a:pt x="0" y="24003"/>
                    <a:pt x="0" y="24003"/>
                    <a:pt x="0" y="24003"/>
                  </a:cubicBezTo>
                  <a:close/>
                </a:path>
              </a:pathLst>
            </a:custGeom>
            <a:solidFill>
              <a:srgbClr val="FFFFFF"/>
            </a:solidFill>
            <a:ln w="2286" cap="flat">
              <a:noFill/>
              <a:prstDash val="solid"/>
              <a:miter/>
            </a:ln>
          </p:spPr>
          <p:txBody>
            <a:bodyPr rtlCol="0" anchor="ctr"/>
            <a:lstStyle/>
            <a:p>
              <a:endParaRPr lang="en-US"/>
            </a:p>
          </p:txBody>
        </p:sp>
        <p:sp>
          <p:nvSpPr>
            <p:cNvPr id="35" name="Freeform 98">
              <a:extLst>
                <a:ext uri="{FF2B5EF4-FFF2-40B4-BE49-F238E27FC236}">
                  <a16:creationId xmlns:a16="http://schemas.microsoft.com/office/drawing/2014/main" id="{AD8BFA7D-E774-3037-F1A8-705E6FE63ADA}"/>
                </a:ext>
              </a:extLst>
            </p:cNvPr>
            <p:cNvSpPr/>
            <p:nvPr/>
          </p:nvSpPr>
          <p:spPr>
            <a:xfrm>
              <a:off x="2796387" y="6182029"/>
              <a:ext cx="1828" cy="228"/>
            </a:xfrm>
            <a:custGeom>
              <a:avLst/>
              <a:gdLst>
                <a:gd name="connsiteX0" fmla="*/ 1829 w 1828"/>
                <a:gd name="connsiteY0" fmla="*/ 228 h 228"/>
                <a:gd name="connsiteX1" fmla="*/ 0 w 1828"/>
                <a:gd name="connsiteY1" fmla="*/ 0 h 228"/>
                <a:gd name="connsiteX2" fmla="*/ 1829 w 1828"/>
                <a:gd name="connsiteY2" fmla="*/ 228 h 228"/>
              </a:gdLst>
              <a:ahLst/>
              <a:cxnLst>
                <a:cxn ang="0">
                  <a:pos x="connsiteX0" y="connsiteY0"/>
                </a:cxn>
                <a:cxn ang="0">
                  <a:pos x="connsiteX1" y="connsiteY1"/>
                </a:cxn>
                <a:cxn ang="0">
                  <a:pos x="connsiteX2" y="connsiteY2"/>
                </a:cxn>
              </a:cxnLst>
              <a:rect l="l" t="t" r="r" b="b"/>
              <a:pathLst>
                <a:path w="1828" h="228">
                  <a:moveTo>
                    <a:pt x="1829" y="228"/>
                  </a:moveTo>
                  <a:cubicBezTo>
                    <a:pt x="1143" y="228"/>
                    <a:pt x="686" y="228"/>
                    <a:pt x="0" y="0"/>
                  </a:cubicBezTo>
                  <a:cubicBezTo>
                    <a:pt x="686" y="0"/>
                    <a:pt x="1372" y="228"/>
                    <a:pt x="1829" y="228"/>
                  </a:cubicBezTo>
                  <a:close/>
                </a:path>
              </a:pathLst>
            </a:custGeom>
            <a:solidFill>
              <a:srgbClr val="FFFFFF"/>
            </a:solidFill>
            <a:ln w="2286" cap="flat">
              <a:noFill/>
              <a:prstDash val="solid"/>
              <a:miter/>
            </a:ln>
          </p:spPr>
          <p:txBody>
            <a:bodyPr rtlCol="0" anchor="ctr"/>
            <a:lstStyle/>
            <a:p>
              <a:endParaRPr lang="en-US"/>
            </a:p>
          </p:txBody>
        </p:sp>
        <p:sp>
          <p:nvSpPr>
            <p:cNvPr id="36" name="Freeform 99">
              <a:extLst>
                <a:ext uri="{FF2B5EF4-FFF2-40B4-BE49-F238E27FC236}">
                  <a16:creationId xmlns:a16="http://schemas.microsoft.com/office/drawing/2014/main" id="{24607917-69D2-922B-5214-FDE50AF0A567}"/>
                </a:ext>
              </a:extLst>
            </p:cNvPr>
            <p:cNvSpPr/>
            <p:nvPr/>
          </p:nvSpPr>
          <p:spPr>
            <a:xfrm>
              <a:off x="2793644" y="6180658"/>
              <a:ext cx="1828" cy="914"/>
            </a:xfrm>
            <a:custGeom>
              <a:avLst/>
              <a:gdLst>
                <a:gd name="connsiteX0" fmla="*/ 1829 w 1828"/>
                <a:gd name="connsiteY0" fmla="*/ 915 h 914"/>
                <a:gd name="connsiteX1" fmla="*/ 0 w 1828"/>
                <a:gd name="connsiteY1" fmla="*/ 0 h 914"/>
                <a:gd name="connsiteX2" fmla="*/ 1829 w 1828"/>
                <a:gd name="connsiteY2" fmla="*/ 915 h 914"/>
              </a:gdLst>
              <a:ahLst/>
              <a:cxnLst>
                <a:cxn ang="0">
                  <a:pos x="connsiteX0" y="connsiteY0"/>
                </a:cxn>
                <a:cxn ang="0">
                  <a:pos x="connsiteX1" y="connsiteY1"/>
                </a:cxn>
                <a:cxn ang="0">
                  <a:pos x="connsiteX2" y="connsiteY2"/>
                </a:cxn>
              </a:cxnLst>
              <a:rect l="l" t="t" r="r" b="b"/>
              <a:pathLst>
                <a:path w="1828" h="914">
                  <a:moveTo>
                    <a:pt x="1829" y="915"/>
                  </a:moveTo>
                  <a:cubicBezTo>
                    <a:pt x="1143" y="686"/>
                    <a:pt x="457" y="229"/>
                    <a:pt x="0" y="0"/>
                  </a:cubicBezTo>
                  <a:cubicBezTo>
                    <a:pt x="686" y="229"/>
                    <a:pt x="1143" y="686"/>
                    <a:pt x="1829" y="915"/>
                  </a:cubicBezTo>
                  <a:close/>
                </a:path>
              </a:pathLst>
            </a:custGeom>
            <a:solidFill>
              <a:srgbClr val="FFFFFF"/>
            </a:solidFill>
            <a:ln w="2286" cap="flat">
              <a:noFill/>
              <a:prstDash val="solid"/>
              <a:miter/>
            </a:ln>
          </p:spPr>
          <p:txBody>
            <a:bodyPr rtlCol="0" anchor="ctr"/>
            <a:lstStyle/>
            <a:p>
              <a:endParaRPr lang="en-US"/>
            </a:p>
          </p:txBody>
        </p:sp>
        <p:sp>
          <p:nvSpPr>
            <p:cNvPr id="37" name="Freeform 100">
              <a:extLst>
                <a:ext uri="{FF2B5EF4-FFF2-40B4-BE49-F238E27FC236}">
                  <a16:creationId xmlns:a16="http://schemas.microsoft.com/office/drawing/2014/main" id="{414B94F6-045C-E6FF-0808-E49BD00A416D}"/>
                </a:ext>
              </a:extLst>
            </p:cNvPr>
            <p:cNvSpPr/>
            <p:nvPr/>
          </p:nvSpPr>
          <p:spPr>
            <a:xfrm>
              <a:off x="2785186" y="6172200"/>
              <a:ext cx="1371" cy="1600"/>
            </a:xfrm>
            <a:custGeom>
              <a:avLst/>
              <a:gdLst>
                <a:gd name="connsiteX0" fmla="*/ 1372 w 1371"/>
                <a:gd name="connsiteY0" fmla="*/ 1600 h 1600"/>
                <a:gd name="connsiteX1" fmla="*/ 0 w 1371"/>
                <a:gd name="connsiteY1" fmla="*/ 0 h 1600"/>
                <a:gd name="connsiteX2" fmla="*/ 1372 w 1371"/>
                <a:gd name="connsiteY2" fmla="*/ 1600 h 1600"/>
              </a:gdLst>
              <a:ahLst/>
              <a:cxnLst>
                <a:cxn ang="0">
                  <a:pos x="connsiteX0" y="connsiteY0"/>
                </a:cxn>
                <a:cxn ang="0">
                  <a:pos x="connsiteX1" y="connsiteY1"/>
                </a:cxn>
                <a:cxn ang="0">
                  <a:pos x="connsiteX2" y="connsiteY2"/>
                </a:cxn>
              </a:cxnLst>
              <a:rect l="l" t="t" r="r" b="b"/>
              <a:pathLst>
                <a:path w="1371" h="1600">
                  <a:moveTo>
                    <a:pt x="1372" y="1600"/>
                  </a:moveTo>
                  <a:cubicBezTo>
                    <a:pt x="914" y="1143"/>
                    <a:pt x="457" y="457"/>
                    <a:pt x="0" y="0"/>
                  </a:cubicBezTo>
                  <a:cubicBezTo>
                    <a:pt x="457" y="457"/>
                    <a:pt x="914" y="914"/>
                    <a:pt x="1372" y="1600"/>
                  </a:cubicBezTo>
                  <a:close/>
                </a:path>
              </a:pathLst>
            </a:custGeom>
            <a:solidFill>
              <a:srgbClr val="FFFFFF"/>
            </a:solidFill>
            <a:ln w="2286" cap="flat">
              <a:noFill/>
              <a:prstDash val="solid"/>
              <a:miter/>
            </a:ln>
          </p:spPr>
          <p:txBody>
            <a:bodyPr rtlCol="0" anchor="ctr"/>
            <a:lstStyle/>
            <a:p>
              <a:endParaRPr lang="en-US"/>
            </a:p>
          </p:txBody>
        </p:sp>
        <p:sp>
          <p:nvSpPr>
            <p:cNvPr id="38" name="Freeform 101">
              <a:extLst>
                <a:ext uri="{FF2B5EF4-FFF2-40B4-BE49-F238E27FC236}">
                  <a16:creationId xmlns:a16="http://schemas.microsoft.com/office/drawing/2014/main" id="{88AE894C-6F23-8AEA-6433-EA5DF58904C8}"/>
                </a:ext>
              </a:extLst>
            </p:cNvPr>
            <p:cNvSpPr/>
            <p:nvPr/>
          </p:nvSpPr>
          <p:spPr>
            <a:xfrm>
              <a:off x="2781300" y="6166485"/>
              <a:ext cx="1143" cy="1828"/>
            </a:xfrm>
            <a:custGeom>
              <a:avLst/>
              <a:gdLst>
                <a:gd name="connsiteX0" fmla="*/ 1143 w 1143"/>
                <a:gd name="connsiteY0" fmla="*/ 1829 h 1828"/>
                <a:gd name="connsiteX1" fmla="*/ 0 w 1143"/>
                <a:gd name="connsiteY1" fmla="*/ 0 h 1828"/>
                <a:gd name="connsiteX2" fmla="*/ 1143 w 1143"/>
                <a:gd name="connsiteY2" fmla="*/ 1829 h 1828"/>
              </a:gdLst>
              <a:ahLst/>
              <a:cxnLst>
                <a:cxn ang="0">
                  <a:pos x="connsiteX0" y="connsiteY0"/>
                </a:cxn>
                <a:cxn ang="0">
                  <a:pos x="connsiteX1" y="connsiteY1"/>
                </a:cxn>
                <a:cxn ang="0">
                  <a:pos x="connsiteX2" y="connsiteY2"/>
                </a:cxn>
              </a:cxnLst>
              <a:rect l="l" t="t" r="r" b="b"/>
              <a:pathLst>
                <a:path w="1143" h="1828">
                  <a:moveTo>
                    <a:pt x="1143" y="1829"/>
                  </a:moveTo>
                  <a:cubicBezTo>
                    <a:pt x="686" y="1143"/>
                    <a:pt x="457" y="686"/>
                    <a:pt x="0" y="0"/>
                  </a:cubicBezTo>
                  <a:cubicBezTo>
                    <a:pt x="457" y="686"/>
                    <a:pt x="914" y="1143"/>
                    <a:pt x="1143" y="1829"/>
                  </a:cubicBezTo>
                  <a:close/>
                </a:path>
              </a:pathLst>
            </a:custGeom>
            <a:solidFill>
              <a:srgbClr val="FFFFFF"/>
            </a:solidFill>
            <a:ln w="2286" cap="flat">
              <a:noFill/>
              <a:prstDash val="solid"/>
              <a:miter/>
            </a:ln>
          </p:spPr>
          <p:txBody>
            <a:bodyPr rtlCol="0" anchor="ctr"/>
            <a:lstStyle/>
            <a:p>
              <a:endParaRPr lang="en-US"/>
            </a:p>
          </p:txBody>
        </p:sp>
        <p:sp>
          <p:nvSpPr>
            <p:cNvPr id="39" name="Freeform 102">
              <a:extLst>
                <a:ext uri="{FF2B5EF4-FFF2-40B4-BE49-F238E27FC236}">
                  <a16:creationId xmlns:a16="http://schemas.microsoft.com/office/drawing/2014/main" id="{034817C6-D83F-DA0D-C846-A5D5449A4D36}"/>
                </a:ext>
              </a:extLst>
            </p:cNvPr>
            <p:cNvSpPr/>
            <p:nvPr/>
          </p:nvSpPr>
          <p:spPr>
            <a:xfrm>
              <a:off x="3211068" y="5454853"/>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40" name="Freeform 103">
              <a:extLst>
                <a:ext uri="{FF2B5EF4-FFF2-40B4-BE49-F238E27FC236}">
                  <a16:creationId xmlns:a16="http://schemas.microsoft.com/office/drawing/2014/main" id="{130EA844-76A4-AD86-071D-18A7E4D8B819}"/>
                </a:ext>
              </a:extLst>
            </p:cNvPr>
            <p:cNvSpPr/>
            <p:nvPr/>
          </p:nvSpPr>
          <p:spPr>
            <a:xfrm>
              <a:off x="3418636" y="5502402"/>
              <a:ext cx="8458" cy="1143"/>
            </a:xfrm>
            <a:custGeom>
              <a:avLst/>
              <a:gdLst>
                <a:gd name="connsiteX0" fmla="*/ 0 w 8458"/>
                <a:gd name="connsiteY0" fmla="*/ 0 h 1143"/>
                <a:gd name="connsiteX1" fmla="*/ 8458 w 8458"/>
                <a:gd name="connsiteY1" fmla="*/ 1143 h 1143"/>
                <a:gd name="connsiteX2" fmla="*/ 0 w 8458"/>
                <a:gd name="connsiteY2" fmla="*/ 0 h 1143"/>
              </a:gdLst>
              <a:ahLst/>
              <a:cxnLst>
                <a:cxn ang="0">
                  <a:pos x="connsiteX0" y="connsiteY0"/>
                </a:cxn>
                <a:cxn ang="0">
                  <a:pos x="connsiteX1" y="connsiteY1"/>
                </a:cxn>
                <a:cxn ang="0">
                  <a:pos x="connsiteX2" y="connsiteY2"/>
                </a:cxn>
              </a:cxnLst>
              <a:rect l="l" t="t" r="r" b="b"/>
              <a:pathLst>
                <a:path w="8458" h="1143">
                  <a:moveTo>
                    <a:pt x="0" y="0"/>
                  </a:moveTo>
                  <a:cubicBezTo>
                    <a:pt x="2743" y="457"/>
                    <a:pt x="5715" y="686"/>
                    <a:pt x="8458" y="1143"/>
                  </a:cubicBezTo>
                  <a:cubicBezTo>
                    <a:pt x="5715" y="686"/>
                    <a:pt x="2743" y="457"/>
                    <a:pt x="0" y="0"/>
                  </a:cubicBezTo>
                  <a:close/>
                </a:path>
              </a:pathLst>
            </a:custGeom>
            <a:solidFill>
              <a:srgbClr val="FFFFFF"/>
            </a:solidFill>
            <a:ln w="2286" cap="flat">
              <a:noFill/>
              <a:prstDash val="solid"/>
              <a:miter/>
            </a:ln>
          </p:spPr>
          <p:txBody>
            <a:bodyPr rtlCol="0" anchor="ctr"/>
            <a:lstStyle/>
            <a:p>
              <a:endParaRPr lang="en-US"/>
            </a:p>
          </p:txBody>
        </p:sp>
        <p:sp>
          <p:nvSpPr>
            <p:cNvPr id="41" name="Freeform 104">
              <a:extLst>
                <a:ext uri="{FF2B5EF4-FFF2-40B4-BE49-F238E27FC236}">
                  <a16:creationId xmlns:a16="http://schemas.microsoft.com/office/drawing/2014/main" id="{9BB7B9DE-783B-6417-E949-B208C1A98F14}"/>
                </a:ext>
              </a:extLst>
            </p:cNvPr>
            <p:cNvSpPr/>
            <p:nvPr/>
          </p:nvSpPr>
          <p:spPr>
            <a:xfrm>
              <a:off x="2810560" y="6184087"/>
              <a:ext cx="5029" cy="457"/>
            </a:xfrm>
            <a:custGeom>
              <a:avLst/>
              <a:gdLst>
                <a:gd name="connsiteX0" fmla="*/ 5029 w 5029"/>
                <a:gd name="connsiteY0" fmla="*/ 457 h 457"/>
                <a:gd name="connsiteX1" fmla="*/ 0 w 5029"/>
                <a:gd name="connsiteY1" fmla="*/ 0 h 457"/>
                <a:gd name="connsiteX2" fmla="*/ 5029 w 5029"/>
                <a:gd name="connsiteY2" fmla="*/ 457 h 457"/>
              </a:gdLst>
              <a:ahLst/>
              <a:cxnLst>
                <a:cxn ang="0">
                  <a:pos x="connsiteX0" y="connsiteY0"/>
                </a:cxn>
                <a:cxn ang="0">
                  <a:pos x="connsiteX1" y="connsiteY1"/>
                </a:cxn>
                <a:cxn ang="0">
                  <a:pos x="connsiteX2" y="connsiteY2"/>
                </a:cxn>
              </a:cxnLst>
              <a:rect l="l" t="t" r="r" b="b"/>
              <a:pathLst>
                <a:path w="5029" h="457">
                  <a:moveTo>
                    <a:pt x="5029" y="457"/>
                  </a:moveTo>
                  <a:cubicBezTo>
                    <a:pt x="3200" y="229"/>
                    <a:pt x="1600" y="0"/>
                    <a:pt x="0" y="0"/>
                  </a:cubicBezTo>
                  <a:cubicBezTo>
                    <a:pt x="1600" y="229"/>
                    <a:pt x="3200" y="457"/>
                    <a:pt x="5029" y="457"/>
                  </a:cubicBezTo>
                  <a:close/>
                </a:path>
              </a:pathLst>
            </a:custGeom>
            <a:solidFill>
              <a:srgbClr val="FFFFFF"/>
            </a:solidFill>
            <a:ln w="2286" cap="flat">
              <a:noFill/>
              <a:prstDash val="solid"/>
              <a:miter/>
            </a:ln>
          </p:spPr>
          <p:txBody>
            <a:bodyPr rtlCol="0" anchor="ctr"/>
            <a:lstStyle/>
            <a:p>
              <a:endParaRPr lang="en-US"/>
            </a:p>
          </p:txBody>
        </p:sp>
        <p:sp>
          <p:nvSpPr>
            <p:cNvPr id="42" name="Freeform 105">
              <a:extLst>
                <a:ext uri="{FF2B5EF4-FFF2-40B4-BE49-F238E27FC236}">
                  <a16:creationId xmlns:a16="http://schemas.microsoft.com/office/drawing/2014/main" id="{2EBEF2C5-98D3-45AA-08B2-218C3E8D5B67}"/>
                </a:ext>
              </a:extLst>
            </p:cNvPr>
            <p:cNvSpPr/>
            <p:nvPr/>
          </p:nvSpPr>
          <p:spPr>
            <a:xfrm>
              <a:off x="2757525" y="6054699"/>
              <a:ext cx="228" cy="11658"/>
            </a:xfrm>
            <a:custGeom>
              <a:avLst/>
              <a:gdLst>
                <a:gd name="connsiteX0" fmla="*/ 229 w 228"/>
                <a:gd name="connsiteY0" fmla="*/ 11658 h 11658"/>
                <a:gd name="connsiteX1" fmla="*/ 0 w 228"/>
                <a:gd name="connsiteY1" fmla="*/ 0 h 11658"/>
                <a:gd name="connsiteX2" fmla="*/ 229 w 228"/>
                <a:gd name="connsiteY2" fmla="*/ 11658 h 11658"/>
              </a:gdLst>
              <a:ahLst/>
              <a:cxnLst>
                <a:cxn ang="0">
                  <a:pos x="connsiteX0" y="connsiteY0"/>
                </a:cxn>
                <a:cxn ang="0">
                  <a:pos x="connsiteX1" y="connsiteY1"/>
                </a:cxn>
                <a:cxn ang="0">
                  <a:pos x="connsiteX2" y="connsiteY2"/>
                </a:cxn>
              </a:cxnLst>
              <a:rect l="l" t="t" r="r" b="b"/>
              <a:pathLst>
                <a:path w="228" h="11658">
                  <a:moveTo>
                    <a:pt x="229" y="11658"/>
                  </a:moveTo>
                  <a:cubicBezTo>
                    <a:pt x="0" y="7772"/>
                    <a:pt x="0" y="3886"/>
                    <a:pt x="0" y="0"/>
                  </a:cubicBezTo>
                  <a:cubicBezTo>
                    <a:pt x="0" y="3657"/>
                    <a:pt x="229" y="7772"/>
                    <a:pt x="229" y="11658"/>
                  </a:cubicBezTo>
                  <a:close/>
                </a:path>
              </a:pathLst>
            </a:custGeom>
            <a:solidFill>
              <a:srgbClr val="FFFFFF"/>
            </a:solidFill>
            <a:ln w="2286" cap="flat">
              <a:noFill/>
              <a:prstDash val="solid"/>
              <a:miter/>
            </a:ln>
          </p:spPr>
          <p:txBody>
            <a:bodyPr rtlCol="0" anchor="ctr"/>
            <a:lstStyle/>
            <a:p>
              <a:endParaRPr lang="en-US"/>
            </a:p>
          </p:txBody>
        </p:sp>
        <p:sp>
          <p:nvSpPr>
            <p:cNvPr id="43" name="Freeform 106">
              <a:extLst>
                <a:ext uri="{FF2B5EF4-FFF2-40B4-BE49-F238E27FC236}">
                  <a16:creationId xmlns:a16="http://schemas.microsoft.com/office/drawing/2014/main" id="{C147B437-E3AD-E1EC-B348-92E8B0A0319E}"/>
                </a:ext>
              </a:extLst>
            </p:cNvPr>
            <p:cNvSpPr/>
            <p:nvPr/>
          </p:nvSpPr>
          <p:spPr>
            <a:xfrm>
              <a:off x="3430524" y="5504002"/>
              <a:ext cx="11658" cy="1828"/>
            </a:xfrm>
            <a:custGeom>
              <a:avLst/>
              <a:gdLst>
                <a:gd name="connsiteX0" fmla="*/ 0 w 11658"/>
                <a:gd name="connsiteY0" fmla="*/ 0 h 1828"/>
                <a:gd name="connsiteX1" fmla="*/ 11659 w 11658"/>
                <a:gd name="connsiteY1" fmla="*/ 1829 h 1828"/>
                <a:gd name="connsiteX2" fmla="*/ 0 w 11658"/>
                <a:gd name="connsiteY2" fmla="*/ 0 h 1828"/>
              </a:gdLst>
              <a:ahLst/>
              <a:cxnLst>
                <a:cxn ang="0">
                  <a:pos x="connsiteX0" y="connsiteY0"/>
                </a:cxn>
                <a:cxn ang="0">
                  <a:pos x="connsiteX1" y="connsiteY1"/>
                </a:cxn>
                <a:cxn ang="0">
                  <a:pos x="connsiteX2" y="connsiteY2"/>
                </a:cxn>
              </a:cxnLst>
              <a:rect l="l" t="t" r="r" b="b"/>
              <a:pathLst>
                <a:path w="11658" h="1828">
                  <a:moveTo>
                    <a:pt x="0" y="0"/>
                  </a:moveTo>
                  <a:cubicBezTo>
                    <a:pt x="3886" y="457"/>
                    <a:pt x="7772" y="1143"/>
                    <a:pt x="11659" y="1829"/>
                  </a:cubicBezTo>
                  <a:cubicBezTo>
                    <a:pt x="7772" y="1143"/>
                    <a:pt x="3886" y="686"/>
                    <a:pt x="0" y="0"/>
                  </a:cubicBezTo>
                  <a:close/>
                </a:path>
              </a:pathLst>
            </a:custGeom>
            <a:solidFill>
              <a:srgbClr val="FFFFFF"/>
            </a:solidFill>
            <a:ln w="2286" cap="flat">
              <a:noFill/>
              <a:prstDash val="solid"/>
              <a:miter/>
            </a:ln>
          </p:spPr>
          <p:txBody>
            <a:bodyPr rtlCol="0" anchor="ctr"/>
            <a:lstStyle/>
            <a:p>
              <a:endParaRPr lang="en-US"/>
            </a:p>
          </p:txBody>
        </p:sp>
        <p:sp>
          <p:nvSpPr>
            <p:cNvPr id="44" name="Freeform 107">
              <a:extLst>
                <a:ext uri="{FF2B5EF4-FFF2-40B4-BE49-F238E27FC236}">
                  <a16:creationId xmlns:a16="http://schemas.microsoft.com/office/drawing/2014/main" id="{8CAB1D84-6EF1-21AB-37D4-62A3E2D71AD5}"/>
                </a:ext>
              </a:extLst>
            </p:cNvPr>
            <p:cNvSpPr/>
            <p:nvPr/>
          </p:nvSpPr>
          <p:spPr>
            <a:xfrm>
              <a:off x="3406063" y="5500801"/>
              <a:ext cx="8915" cy="1143"/>
            </a:xfrm>
            <a:custGeom>
              <a:avLst/>
              <a:gdLst>
                <a:gd name="connsiteX0" fmla="*/ 0 w 8915"/>
                <a:gd name="connsiteY0" fmla="*/ 0 h 1143"/>
                <a:gd name="connsiteX1" fmla="*/ 8915 w 8915"/>
                <a:gd name="connsiteY1" fmla="*/ 1143 h 1143"/>
                <a:gd name="connsiteX2" fmla="*/ 0 w 8915"/>
                <a:gd name="connsiteY2" fmla="*/ 0 h 1143"/>
              </a:gdLst>
              <a:ahLst/>
              <a:cxnLst>
                <a:cxn ang="0">
                  <a:pos x="connsiteX0" y="connsiteY0"/>
                </a:cxn>
                <a:cxn ang="0">
                  <a:pos x="connsiteX1" y="connsiteY1"/>
                </a:cxn>
                <a:cxn ang="0">
                  <a:pos x="connsiteX2" y="connsiteY2"/>
                </a:cxn>
              </a:cxnLst>
              <a:rect l="l" t="t" r="r" b="b"/>
              <a:pathLst>
                <a:path w="8915" h="1143">
                  <a:moveTo>
                    <a:pt x="0" y="0"/>
                  </a:moveTo>
                  <a:cubicBezTo>
                    <a:pt x="2972" y="228"/>
                    <a:pt x="5944" y="686"/>
                    <a:pt x="8915" y="1143"/>
                  </a:cubicBezTo>
                  <a:cubicBezTo>
                    <a:pt x="5944" y="686"/>
                    <a:pt x="2972" y="457"/>
                    <a:pt x="0" y="0"/>
                  </a:cubicBezTo>
                  <a:close/>
                </a:path>
              </a:pathLst>
            </a:custGeom>
            <a:solidFill>
              <a:srgbClr val="FFFFFF"/>
            </a:solidFill>
            <a:ln w="2286" cap="flat">
              <a:noFill/>
              <a:prstDash val="solid"/>
              <a:miter/>
            </a:ln>
          </p:spPr>
          <p:txBody>
            <a:bodyPr rtlCol="0" anchor="ctr"/>
            <a:lstStyle/>
            <a:p>
              <a:endParaRPr lang="en-US"/>
            </a:p>
          </p:txBody>
        </p:sp>
        <p:sp>
          <p:nvSpPr>
            <p:cNvPr id="45" name="Freeform 108">
              <a:extLst>
                <a:ext uri="{FF2B5EF4-FFF2-40B4-BE49-F238E27FC236}">
                  <a16:creationId xmlns:a16="http://schemas.microsoft.com/office/drawing/2014/main" id="{7C39F475-73A7-0697-865B-11FB27ADF733}"/>
                </a:ext>
              </a:extLst>
            </p:cNvPr>
            <p:cNvSpPr/>
            <p:nvPr/>
          </p:nvSpPr>
          <p:spPr>
            <a:xfrm>
              <a:off x="2804845" y="6183172"/>
              <a:ext cx="2286" cy="457"/>
            </a:xfrm>
            <a:custGeom>
              <a:avLst/>
              <a:gdLst>
                <a:gd name="connsiteX0" fmla="*/ 2286 w 2286"/>
                <a:gd name="connsiteY0" fmla="*/ 457 h 457"/>
                <a:gd name="connsiteX1" fmla="*/ 0 w 2286"/>
                <a:gd name="connsiteY1" fmla="*/ 0 h 457"/>
                <a:gd name="connsiteX2" fmla="*/ 2286 w 2286"/>
                <a:gd name="connsiteY2" fmla="*/ 457 h 457"/>
              </a:gdLst>
              <a:ahLst/>
              <a:cxnLst>
                <a:cxn ang="0">
                  <a:pos x="connsiteX0" y="connsiteY0"/>
                </a:cxn>
                <a:cxn ang="0">
                  <a:pos x="connsiteX1" y="connsiteY1"/>
                </a:cxn>
                <a:cxn ang="0">
                  <a:pos x="connsiteX2" y="connsiteY2"/>
                </a:cxn>
              </a:cxnLst>
              <a:rect l="l" t="t" r="r" b="b"/>
              <a:pathLst>
                <a:path w="2286" h="457">
                  <a:moveTo>
                    <a:pt x="2286" y="457"/>
                  </a:moveTo>
                  <a:cubicBezTo>
                    <a:pt x="1372" y="228"/>
                    <a:pt x="686" y="228"/>
                    <a:pt x="0" y="0"/>
                  </a:cubicBezTo>
                  <a:cubicBezTo>
                    <a:pt x="457" y="228"/>
                    <a:pt x="1372" y="228"/>
                    <a:pt x="2286" y="457"/>
                  </a:cubicBezTo>
                  <a:close/>
                </a:path>
              </a:pathLst>
            </a:custGeom>
            <a:solidFill>
              <a:srgbClr val="FFFFFF"/>
            </a:solidFill>
            <a:ln w="2286" cap="flat">
              <a:noFill/>
              <a:prstDash val="solid"/>
              <a:miter/>
            </a:ln>
          </p:spPr>
          <p:txBody>
            <a:bodyPr rtlCol="0" anchor="ctr"/>
            <a:lstStyle/>
            <a:p>
              <a:endParaRPr lang="en-US"/>
            </a:p>
          </p:txBody>
        </p:sp>
        <p:sp>
          <p:nvSpPr>
            <p:cNvPr id="46" name="Freeform 109">
              <a:extLst>
                <a:ext uri="{FF2B5EF4-FFF2-40B4-BE49-F238E27FC236}">
                  <a16:creationId xmlns:a16="http://schemas.microsoft.com/office/drawing/2014/main" id="{EA653336-B7AB-A00E-3A4E-203DAB31E337}"/>
                </a:ext>
              </a:extLst>
            </p:cNvPr>
            <p:cNvSpPr/>
            <p:nvPr/>
          </p:nvSpPr>
          <p:spPr>
            <a:xfrm>
              <a:off x="2727579" y="5945886"/>
              <a:ext cx="2971" cy="1828"/>
            </a:xfrm>
            <a:custGeom>
              <a:avLst/>
              <a:gdLst>
                <a:gd name="connsiteX0" fmla="*/ 2972 w 2971"/>
                <a:gd name="connsiteY0" fmla="*/ 1829 h 1828"/>
                <a:gd name="connsiteX1" fmla="*/ 0 w 2971"/>
                <a:gd name="connsiteY1" fmla="*/ 0 h 1828"/>
                <a:gd name="connsiteX2" fmla="*/ 2972 w 2971"/>
                <a:gd name="connsiteY2" fmla="*/ 1829 h 1828"/>
              </a:gdLst>
              <a:ahLst/>
              <a:cxnLst>
                <a:cxn ang="0">
                  <a:pos x="connsiteX0" y="connsiteY0"/>
                </a:cxn>
                <a:cxn ang="0">
                  <a:pos x="connsiteX1" y="connsiteY1"/>
                </a:cxn>
                <a:cxn ang="0">
                  <a:pos x="connsiteX2" y="connsiteY2"/>
                </a:cxn>
              </a:cxnLst>
              <a:rect l="l" t="t" r="r" b="b"/>
              <a:pathLst>
                <a:path w="2971" h="1828">
                  <a:moveTo>
                    <a:pt x="2972" y="1829"/>
                  </a:moveTo>
                  <a:cubicBezTo>
                    <a:pt x="2057" y="1143"/>
                    <a:pt x="914" y="457"/>
                    <a:pt x="0" y="0"/>
                  </a:cubicBezTo>
                  <a:cubicBezTo>
                    <a:pt x="914" y="457"/>
                    <a:pt x="1829" y="1143"/>
                    <a:pt x="2972" y="1829"/>
                  </a:cubicBezTo>
                  <a:close/>
                </a:path>
              </a:pathLst>
            </a:custGeom>
            <a:solidFill>
              <a:srgbClr val="FFFFFF"/>
            </a:solidFill>
            <a:ln w="2286" cap="flat">
              <a:noFill/>
              <a:prstDash val="solid"/>
              <a:miter/>
            </a:ln>
          </p:spPr>
          <p:txBody>
            <a:bodyPr rtlCol="0" anchor="ctr"/>
            <a:lstStyle/>
            <a:p>
              <a:endParaRPr lang="en-US"/>
            </a:p>
          </p:txBody>
        </p:sp>
        <p:sp>
          <p:nvSpPr>
            <p:cNvPr id="47" name="Freeform 110">
              <a:extLst>
                <a:ext uri="{FF2B5EF4-FFF2-40B4-BE49-F238E27FC236}">
                  <a16:creationId xmlns:a16="http://schemas.microsoft.com/office/drawing/2014/main" id="{EBD655CF-3DE1-9913-3D7C-86D48B9A7026}"/>
                </a:ext>
              </a:extLst>
            </p:cNvPr>
            <p:cNvSpPr/>
            <p:nvPr/>
          </p:nvSpPr>
          <p:spPr>
            <a:xfrm>
              <a:off x="2519781" y="5880277"/>
              <a:ext cx="1371" cy="8001"/>
            </a:xfrm>
            <a:custGeom>
              <a:avLst/>
              <a:gdLst>
                <a:gd name="connsiteX0" fmla="*/ 0 w 1371"/>
                <a:gd name="connsiteY0" fmla="*/ 0 h 8001"/>
                <a:gd name="connsiteX1" fmla="*/ 1372 w 1371"/>
                <a:gd name="connsiteY1" fmla="*/ 8001 h 8001"/>
                <a:gd name="connsiteX2" fmla="*/ 0 w 1371"/>
                <a:gd name="connsiteY2" fmla="*/ 0 h 8001"/>
                <a:gd name="connsiteX3" fmla="*/ 0 w 1371"/>
                <a:gd name="connsiteY3" fmla="*/ 0 h 8001"/>
              </a:gdLst>
              <a:ahLst/>
              <a:cxnLst>
                <a:cxn ang="0">
                  <a:pos x="connsiteX0" y="connsiteY0"/>
                </a:cxn>
                <a:cxn ang="0">
                  <a:pos x="connsiteX1" y="connsiteY1"/>
                </a:cxn>
                <a:cxn ang="0">
                  <a:pos x="connsiteX2" y="connsiteY2"/>
                </a:cxn>
                <a:cxn ang="0">
                  <a:pos x="connsiteX3" y="connsiteY3"/>
                </a:cxn>
              </a:cxnLst>
              <a:rect l="l" t="t" r="r" b="b"/>
              <a:pathLst>
                <a:path w="1371" h="8001">
                  <a:moveTo>
                    <a:pt x="0" y="0"/>
                  </a:moveTo>
                  <a:cubicBezTo>
                    <a:pt x="229" y="2743"/>
                    <a:pt x="686" y="5486"/>
                    <a:pt x="1372" y="8001"/>
                  </a:cubicBezTo>
                  <a:cubicBezTo>
                    <a:pt x="686" y="5486"/>
                    <a:pt x="229" y="2972"/>
                    <a:pt x="0" y="0"/>
                  </a:cubicBezTo>
                  <a:lnTo>
                    <a:pt x="0" y="0"/>
                  </a:lnTo>
                  <a:close/>
                </a:path>
              </a:pathLst>
            </a:custGeom>
            <a:solidFill>
              <a:srgbClr val="FFFFFF"/>
            </a:solidFill>
            <a:ln w="2286" cap="flat">
              <a:noFill/>
              <a:prstDash val="solid"/>
              <a:miter/>
            </a:ln>
          </p:spPr>
          <p:txBody>
            <a:bodyPr rtlCol="0" anchor="ctr"/>
            <a:lstStyle/>
            <a:p>
              <a:endParaRPr lang="en-US"/>
            </a:p>
          </p:txBody>
        </p:sp>
        <p:sp>
          <p:nvSpPr>
            <p:cNvPr id="48" name="Freeform 111">
              <a:extLst>
                <a:ext uri="{FF2B5EF4-FFF2-40B4-BE49-F238E27FC236}">
                  <a16:creationId xmlns:a16="http://schemas.microsoft.com/office/drawing/2014/main" id="{AE5DF001-9732-D207-8915-4A10393F4F7F}"/>
                </a:ext>
              </a:extLst>
            </p:cNvPr>
            <p:cNvSpPr/>
            <p:nvPr/>
          </p:nvSpPr>
          <p:spPr>
            <a:xfrm>
              <a:off x="2520924" y="5888278"/>
              <a:ext cx="5029" cy="13944"/>
            </a:xfrm>
            <a:custGeom>
              <a:avLst/>
              <a:gdLst>
                <a:gd name="connsiteX0" fmla="*/ 5029 w 5029"/>
                <a:gd name="connsiteY0" fmla="*/ 13944 h 13944"/>
                <a:gd name="connsiteX1" fmla="*/ 0 w 5029"/>
                <a:gd name="connsiteY1" fmla="*/ 0 h 13944"/>
                <a:gd name="connsiteX2" fmla="*/ 5029 w 5029"/>
                <a:gd name="connsiteY2" fmla="*/ 13944 h 13944"/>
              </a:gdLst>
              <a:ahLst/>
              <a:cxnLst>
                <a:cxn ang="0">
                  <a:pos x="connsiteX0" y="connsiteY0"/>
                </a:cxn>
                <a:cxn ang="0">
                  <a:pos x="connsiteX1" y="connsiteY1"/>
                </a:cxn>
                <a:cxn ang="0">
                  <a:pos x="connsiteX2" y="connsiteY2"/>
                </a:cxn>
              </a:cxnLst>
              <a:rect l="l" t="t" r="r" b="b"/>
              <a:pathLst>
                <a:path w="5029" h="13944">
                  <a:moveTo>
                    <a:pt x="5029" y="13944"/>
                  </a:moveTo>
                  <a:cubicBezTo>
                    <a:pt x="2972" y="9830"/>
                    <a:pt x="1143" y="5029"/>
                    <a:pt x="0" y="0"/>
                  </a:cubicBezTo>
                  <a:cubicBezTo>
                    <a:pt x="1143" y="5258"/>
                    <a:pt x="2972" y="9830"/>
                    <a:pt x="5029" y="13944"/>
                  </a:cubicBezTo>
                  <a:close/>
                </a:path>
              </a:pathLst>
            </a:custGeom>
            <a:solidFill>
              <a:srgbClr val="FFFFFF"/>
            </a:solidFill>
            <a:ln w="2286" cap="flat">
              <a:noFill/>
              <a:prstDash val="solid"/>
              <a:miter/>
            </a:ln>
          </p:spPr>
          <p:txBody>
            <a:bodyPr rtlCol="0" anchor="ctr"/>
            <a:lstStyle/>
            <a:p>
              <a:endParaRPr lang="en-US"/>
            </a:p>
          </p:txBody>
        </p:sp>
        <p:sp>
          <p:nvSpPr>
            <p:cNvPr id="49" name="Freeform 112">
              <a:extLst>
                <a:ext uri="{FF2B5EF4-FFF2-40B4-BE49-F238E27FC236}">
                  <a16:creationId xmlns:a16="http://schemas.microsoft.com/office/drawing/2014/main" id="{20F42539-32AC-46C8-0F91-EDF5C574ABE7}"/>
                </a:ext>
              </a:extLst>
            </p:cNvPr>
            <p:cNvSpPr/>
            <p:nvPr/>
          </p:nvSpPr>
          <p:spPr>
            <a:xfrm>
              <a:off x="2704490" y="594039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50" name="Freeform 113">
              <a:extLst>
                <a:ext uri="{FF2B5EF4-FFF2-40B4-BE49-F238E27FC236}">
                  <a16:creationId xmlns:a16="http://schemas.microsoft.com/office/drawing/2014/main" id="{F07DAF88-7355-583D-D4D0-31D1CDAC27C8}"/>
                </a:ext>
              </a:extLst>
            </p:cNvPr>
            <p:cNvSpPr/>
            <p:nvPr/>
          </p:nvSpPr>
          <p:spPr>
            <a:xfrm>
              <a:off x="2715006" y="5941314"/>
              <a:ext cx="5486" cy="1371"/>
            </a:xfrm>
            <a:custGeom>
              <a:avLst/>
              <a:gdLst>
                <a:gd name="connsiteX0" fmla="*/ 5486 w 5486"/>
                <a:gd name="connsiteY0" fmla="*/ 1372 h 1371"/>
                <a:gd name="connsiteX1" fmla="*/ 0 w 5486"/>
                <a:gd name="connsiteY1" fmla="*/ 0 h 1371"/>
                <a:gd name="connsiteX2" fmla="*/ 5486 w 5486"/>
                <a:gd name="connsiteY2" fmla="*/ 1372 h 1371"/>
              </a:gdLst>
              <a:ahLst/>
              <a:cxnLst>
                <a:cxn ang="0">
                  <a:pos x="connsiteX0" y="connsiteY0"/>
                </a:cxn>
                <a:cxn ang="0">
                  <a:pos x="connsiteX1" y="connsiteY1"/>
                </a:cxn>
                <a:cxn ang="0">
                  <a:pos x="connsiteX2" y="connsiteY2"/>
                </a:cxn>
              </a:cxnLst>
              <a:rect l="l" t="t" r="r" b="b"/>
              <a:pathLst>
                <a:path w="5486" h="1371">
                  <a:moveTo>
                    <a:pt x="5486" y="1372"/>
                  </a:moveTo>
                  <a:cubicBezTo>
                    <a:pt x="3658" y="686"/>
                    <a:pt x="1829" y="229"/>
                    <a:pt x="0" y="0"/>
                  </a:cubicBezTo>
                  <a:cubicBezTo>
                    <a:pt x="1829" y="457"/>
                    <a:pt x="3658" y="914"/>
                    <a:pt x="5486" y="1372"/>
                  </a:cubicBezTo>
                  <a:close/>
                </a:path>
              </a:pathLst>
            </a:custGeom>
            <a:solidFill>
              <a:srgbClr val="FFFFFF"/>
            </a:solidFill>
            <a:ln w="2286" cap="flat">
              <a:noFill/>
              <a:prstDash val="solid"/>
              <a:miter/>
            </a:ln>
          </p:spPr>
          <p:txBody>
            <a:bodyPr rtlCol="0" anchor="ctr"/>
            <a:lstStyle/>
            <a:p>
              <a:endParaRPr lang="en-US"/>
            </a:p>
          </p:txBody>
        </p:sp>
        <p:sp>
          <p:nvSpPr>
            <p:cNvPr id="51" name="Freeform 114">
              <a:extLst>
                <a:ext uri="{FF2B5EF4-FFF2-40B4-BE49-F238E27FC236}">
                  <a16:creationId xmlns:a16="http://schemas.microsoft.com/office/drawing/2014/main" id="{8091BBB5-0E4F-DCBA-DA15-E418AA8CAF91}"/>
                </a:ext>
              </a:extLst>
            </p:cNvPr>
            <p:cNvSpPr/>
            <p:nvPr/>
          </p:nvSpPr>
          <p:spPr>
            <a:xfrm>
              <a:off x="2820847" y="6185001"/>
              <a:ext cx="3200" cy="228"/>
            </a:xfrm>
            <a:custGeom>
              <a:avLst/>
              <a:gdLst>
                <a:gd name="connsiteX0" fmla="*/ 3200 w 3200"/>
                <a:gd name="connsiteY0" fmla="*/ 228 h 228"/>
                <a:gd name="connsiteX1" fmla="*/ 0 w 3200"/>
                <a:gd name="connsiteY1" fmla="*/ 0 h 228"/>
                <a:gd name="connsiteX2" fmla="*/ 3200 w 3200"/>
                <a:gd name="connsiteY2" fmla="*/ 228 h 228"/>
              </a:gdLst>
              <a:ahLst/>
              <a:cxnLst>
                <a:cxn ang="0">
                  <a:pos x="connsiteX0" y="connsiteY0"/>
                </a:cxn>
                <a:cxn ang="0">
                  <a:pos x="connsiteX1" y="connsiteY1"/>
                </a:cxn>
                <a:cxn ang="0">
                  <a:pos x="connsiteX2" y="connsiteY2"/>
                </a:cxn>
              </a:cxnLst>
              <a:rect l="l" t="t" r="r" b="b"/>
              <a:pathLst>
                <a:path w="3200" h="228">
                  <a:moveTo>
                    <a:pt x="3200" y="228"/>
                  </a:moveTo>
                  <a:cubicBezTo>
                    <a:pt x="2057" y="228"/>
                    <a:pt x="914" y="0"/>
                    <a:pt x="0" y="0"/>
                  </a:cubicBezTo>
                  <a:cubicBezTo>
                    <a:pt x="914" y="228"/>
                    <a:pt x="2057" y="228"/>
                    <a:pt x="3200" y="228"/>
                  </a:cubicBezTo>
                  <a:close/>
                </a:path>
              </a:pathLst>
            </a:custGeom>
            <a:solidFill>
              <a:srgbClr val="FFFFFF"/>
            </a:solidFill>
            <a:ln w="2286" cap="flat">
              <a:noFill/>
              <a:prstDash val="solid"/>
              <a:miter/>
            </a:ln>
          </p:spPr>
          <p:txBody>
            <a:bodyPr rtlCol="0" anchor="ctr"/>
            <a:lstStyle/>
            <a:p>
              <a:endParaRPr lang="en-US"/>
            </a:p>
          </p:txBody>
        </p:sp>
        <p:sp>
          <p:nvSpPr>
            <p:cNvPr id="52" name="Freeform 115">
              <a:extLst>
                <a:ext uri="{FF2B5EF4-FFF2-40B4-BE49-F238E27FC236}">
                  <a16:creationId xmlns:a16="http://schemas.microsoft.com/office/drawing/2014/main" id="{1D145DF7-CD3D-2BF6-CE22-3382A365CE34}"/>
                </a:ext>
              </a:extLst>
            </p:cNvPr>
            <p:cNvSpPr/>
            <p:nvPr/>
          </p:nvSpPr>
          <p:spPr>
            <a:xfrm>
              <a:off x="2799130" y="6182258"/>
              <a:ext cx="2514" cy="685"/>
            </a:xfrm>
            <a:custGeom>
              <a:avLst/>
              <a:gdLst>
                <a:gd name="connsiteX0" fmla="*/ 0 w 2514"/>
                <a:gd name="connsiteY0" fmla="*/ 0 h 685"/>
                <a:gd name="connsiteX1" fmla="*/ 2515 w 2514"/>
                <a:gd name="connsiteY1" fmla="*/ 686 h 685"/>
                <a:gd name="connsiteX2" fmla="*/ 0 w 2514"/>
                <a:gd name="connsiteY2" fmla="*/ 0 h 685"/>
                <a:gd name="connsiteX3" fmla="*/ 0 w 2514"/>
                <a:gd name="connsiteY3" fmla="*/ 0 h 685"/>
              </a:gdLst>
              <a:ahLst/>
              <a:cxnLst>
                <a:cxn ang="0">
                  <a:pos x="connsiteX0" y="connsiteY0"/>
                </a:cxn>
                <a:cxn ang="0">
                  <a:pos x="connsiteX1" y="connsiteY1"/>
                </a:cxn>
                <a:cxn ang="0">
                  <a:pos x="connsiteX2" y="connsiteY2"/>
                </a:cxn>
                <a:cxn ang="0">
                  <a:pos x="connsiteX3" y="connsiteY3"/>
                </a:cxn>
              </a:cxnLst>
              <a:rect l="l" t="t" r="r" b="b"/>
              <a:pathLst>
                <a:path w="2514" h="685">
                  <a:moveTo>
                    <a:pt x="0" y="0"/>
                  </a:moveTo>
                  <a:cubicBezTo>
                    <a:pt x="686" y="229"/>
                    <a:pt x="1600" y="458"/>
                    <a:pt x="2515" y="686"/>
                  </a:cubicBezTo>
                  <a:cubicBezTo>
                    <a:pt x="1600" y="229"/>
                    <a:pt x="914" y="0"/>
                    <a:pt x="0" y="0"/>
                  </a:cubicBezTo>
                  <a:lnTo>
                    <a:pt x="0" y="0"/>
                  </a:lnTo>
                  <a:close/>
                </a:path>
              </a:pathLst>
            </a:custGeom>
            <a:solidFill>
              <a:srgbClr val="FFFFFF"/>
            </a:solidFill>
            <a:ln w="2286" cap="flat">
              <a:noFill/>
              <a:prstDash val="solid"/>
              <a:miter/>
            </a:ln>
          </p:spPr>
          <p:txBody>
            <a:bodyPr rtlCol="0" anchor="ctr"/>
            <a:lstStyle/>
            <a:p>
              <a:endParaRPr lang="en-US"/>
            </a:p>
          </p:txBody>
        </p:sp>
        <p:sp>
          <p:nvSpPr>
            <p:cNvPr id="53" name="Freeform 116">
              <a:extLst>
                <a:ext uri="{FF2B5EF4-FFF2-40B4-BE49-F238E27FC236}">
                  <a16:creationId xmlns:a16="http://schemas.microsoft.com/office/drawing/2014/main" id="{AA773B49-402A-AB5E-9CD7-6506B34B782A}"/>
                </a:ext>
              </a:extLst>
            </p:cNvPr>
            <p:cNvSpPr/>
            <p:nvPr/>
          </p:nvSpPr>
          <p:spPr>
            <a:xfrm>
              <a:off x="3566312" y="5717286"/>
              <a:ext cx="38862" cy="21945"/>
            </a:xfrm>
            <a:custGeom>
              <a:avLst/>
              <a:gdLst>
                <a:gd name="connsiteX0" fmla="*/ 38862 w 38862"/>
                <a:gd name="connsiteY0" fmla="*/ 0 h 21945"/>
                <a:gd name="connsiteX1" fmla="*/ 25832 w 38862"/>
                <a:gd name="connsiteY1" fmla="*/ 8001 h 21945"/>
                <a:gd name="connsiteX2" fmla="*/ 0 w 38862"/>
                <a:gd name="connsiteY2" fmla="*/ 21946 h 21945"/>
                <a:gd name="connsiteX3" fmla="*/ 25832 w 38862"/>
                <a:gd name="connsiteY3" fmla="*/ 8001 h 21945"/>
                <a:gd name="connsiteX4" fmla="*/ 38862 w 38862"/>
                <a:gd name="connsiteY4" fmla="*/ 0 h 21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 h="21945">
                  <a:moveTo>
                    <a:pt x="38862" y="0"/>
                  </a:moveTo>
                  <a:cubicBezTo>
                    <a:pt x="34519" y="2286"/>
                    <a:pt x="30175" y="5029"/>
                    <a:pt x="25832" y="8001"/>
                  </a:cubicBezTo>
                  <a:cubicBezTo>
                    <a:pt x="17602" y="13716"/>
                    <a:pt x="8915" y="18059"/>
                    <a:pt x="0" y="21946"/>
                  </a:cubicBezTo>
                  <a:cubicBezTo>
                    <a:pt x="8915" y="18059"/>
                    <a:pt x="17602" y="13487"/>
                    <a:pt x="25832" y="8001"/>
                  </a:cubicBezTo>
                  <a:cubicBezTo>
                    <a:pt x="30175" y="5029"/>
                    <a:pt x="34519" y="2515"/>
                    <a:pt x="38862" y="0"/>
                  </a:cubicBezTo>
                  <a:close/>
                </a:path>
              </a:pathLst>
            </a:custGeom>
            <a:solidFill>
              <a:srgbClr val="FFFFFF"/>
            </a:solidFill>
            <a:ln w="2286" cap="flat">
              <a:noFill/>
              <a:prstDash val="solid"/>
              <a:miter/>
            </a:ln>
          </p:spPr>
          <p:txBody>
            <a:bodyPr rtlCol="0" anchor="ctr"/>
            <a:lstStyle/>
            <a:p>
              <a:endParaRPr lang="en-US"/>
            </a:p>
          </p:txBody>
        </p:sp>
        <p:sp>
          <p:nvSpPr>
            <p:cNvPr id="54" name="Freeform 117">
              <a:extLst>
                <a:ext uri="{FF2B5EF4-FFF2-40B4-BE49-F238E27FC236}">
                  <a16:creationId xmlns:a16="http://schemas.microsoft.com/office/drawing/2014/main" id="{896BD684-2016-3CC9-BD2C-76491C51B4F5}"/>
                </a:ext>
              </a:extLst>
            </p:cNvPr>
            <p:cNvSpPr/>
            <p:nvPr/>
          </p:nvSpPr>
          <p:spPr>
            <a:xfrm>
              <a:off x="3499961" y="5696483"/>
              <a:ext cx="1428" cy="22860"/>
            </a:xfrm>
            <a:custGeom>
              <a:avLst/>
              <a:gdLst>
                <a:gd name="connsiteX0" fmla="*/ 514 w 1428"/>
                <a:gd name="connsiteY0" fmla="*/ 22860 h 22860"/>
                <a:gd name="connsiteX1" fmla="*/ 514 w 1428"/>
                <a:gd name="connsiteY1" fmla="*/ 8459 h 22860"/>
                <a:gd name="connsiteX2" fmla="*/ 1429 w 1428"/>
                <a:gd name="connsiteY2" fmla="*/ 0 h 22860"/>
                <a:gd name="connsiteX3" fmla="*/ 514 w 1428"/>
                <a:gd name="connsiteY3" fmla="*/ 8459 h 22860"/>
                <a:gd name="connsiteX4" fmla="*/ 514 w 1428"/>
                <a:gd name="connsiteY4" fmla="*/ 22860 h 22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 h="22860">
                  <a:moveTo>
                    <a:pt x="514" y="22860"/>
                  </a:moveTo>
                  <a:cubicBezTo>
                    <a:pt x="-171" y="18517"/>
                    <a:pt x="-171" y="13488"/>
                    <a:pt x="514" y="8459"/>
                  </a:cubicBezTo>
                  <a:cubicBezTo>
                    <a:pt x="972" y="5715"/>
                    <a:pt x="1200" y="2744"/>
                    <a:pt x="1429" y="0"/>
                  </a:cubicBezTo>
                  <a:cubicBezTo>
                    <a:pt x="1200" y="2744"/>
                    <a:pt x="743" y="5715"/>
                    <a:pt x="514" y="8459"/>
                  </a:cubicBezTo>
                  <a:cubicBezTo>
                    <a:pt x="-171" y="13488"/>
                    <a:pt x="-171" y="18288"/>
                    <a:pt x="514" y="22860"/>
                  </a:cubicBezTo>
                  <a:close/>
                </a:path>
              </a:pathLst>
            </a:custGeom>
            <a:solidFill>
              <a:srgbClr val="FFFFFF"/>
            </a:solidFill>
            <a:ln w="2286" cap="flat">
              <a:noFill/>
              <a:prstDash val="solid"/>
              <a:miter/>
            </a:ln>
          </p:spPr>
          <p:txBody>
            <a:bodyPr rtlCol="0" anchor="ctr"/>
            <a:lstStyle/>
            <a:p>
              <a:endParaRPr lang="en-US"/>
            </a:p>
          </p:txBody>
        </p:sp>
        <p:sp>
          <p:nvSpPr>
            <p:cNvPr id="55" name="Freeform 118">
              <a:extLst>
                <a:ext uri="{FF2B5EF4-FFF2-40B4-BE49-F238E27FC236}">
                  <a16:creationId xmlns:a16="http://schemas.microsoft.com/office/drawing/2014/main" id="{A99D1A55-5739-2D43-A7F5-73FD077F6773}"/>
                </a:ext>
              </a:extLst>
            </p:cNvPr>
            <p:cNvSpPr/>
            <p:nvPr/>
          </p:nvSpPr>
          <p:spPr>
            <a:xfrm>
              <a:off x="2757525" y="6042812"/>
              <a:ext cx="2286" cy="11658"/>
            </a:xfrm>
            <a:custGeom>
              <a:avLst/>
              <a:gdLst>
                <a:gd name="connsiteX0" fmla="*/ 0 w 2286"/>
                <a:gd name="connsiteY0" fmla="*/ 11659 h 11658"/>
                <a:gd name="connsiteX1" fmla="*/ 0 w 2286"/>
                <a:gd name="connsiteY1" fmla="*/ 0 h 11658"/>
                <a:gd name="connsiteX2" fmla="*/ 0 w 2286"/>
                <a:gd name="connsiteY2" fmla="*/ 11659 h 11658"/>
              </a:gdLst>
              <a:ahLst/>
              <a:cxnLst>
                <a:cxn ang="0">
                  <a:pos x="connsiteX0" y="connsiteY0"/>
                </a:cxn>
                <a:cxn ang="0">
                  <a:pos x="connsiteX1" y="connsiteY1"/>
                </a:cxn>
                <a:cxn ang="0">
                  <a:pos x="connsiteX2" y="connsiteY2"/>
                </a:cxn>
              </a:cxnLst>
              <a:rect l="l" t="t" r="r" b="b"/>
              <a:pathLst>
                <a:path w="2286" h="11658">
                  <a:moveTo>
                    <a:pt x="0" y="11659"/>
                  </a:moveTo>
                  <a:cubicBezTo>
                    <a:pt x="0" y="7773"/>
                    <a:pt x="0" y="3887"/>
                    <a:pt x="0" y="0"/>
                  </a:cubicBezTo>
                  <a:cubicBezTo>
                    <a:pt x="0" y="3887"/>
                    <a:pt x="0" y="7773"/>
                    <a:pt x="0" y="11659"/>
                  </a:cubicBezTo>
                  <a:close/>
                </a:path>
              </a:pathLst>
            </a:custGeom>
            <a:solidFill>
              <a:srgbClr val="FFFFFF"/>
            </a:solidFill>
            <a:ln w="2286" cap="flat">
              <a:noFill/>
              <a:prstDash val="solid"/>
              <a:miter/>
            </a:ln>
          </p:spPr>
          <p:txBody>
            <a:bodyPr rtlCol="0" anchor="ctr"/>
            <a:lstStyle/>
            <a:p>
              <a:endParaRPr lang="en-US"/>
            </a:p>
          </p:txBody>
        </p:sp>
        <p:sp>
          <p:nvSpPr>
            <p:cNvPr id="56" name="Freeform 119">
              <a:extLst>
                <a:ext uri="{FF2B5EF4-FFF2-40B4-BE49-F238E27FC236}">
                  <a16:creationId xmlns:a16="http://schemas.microsoft.com/office/drawing/2014/main" id="{9C06D3FA-3851-5115-73B2-AB112F1E516F}"/>
                </a:ext>
              </a:extLst>
            </p:cNvPr>
            <p:cNvSpPr/>
            <p:nvPr/>
          </p:nvSpPr>
          <p:spPr>
            <a:xfrm>
              <a:off x="3689985" y="5704255"/>
              <a:ext cx="46405" cy="18973"/>
            </a:xfrm>
            <a:custGeom>
              <a:avLst/>
              <a:gdLst>
                <a:gd name="connsiteX0" fmla="*/ 46406 w 46405"/>
                <a:gd name="connsiteY0" fmla="*/ 18974 h 18973"/>
                <a:gd name="connsiteX1" fmla="*/ 14859 w 46405"/>
                <a:gd name="connsiteY1" fmla="*/ 3200 h 18973"/>
                <a:gd name="connsiteX2" fmla="*/ 0 w 46405"/>
                <a:gd name="connsiteY2" fmla="*/ 0 h 18973"/>
                <a:gd name="connsiteX3" fmla="*/ 14859 w 46405"/>
                <a:gd name="connsiteY3" fmla="*/ 3200 h 18973"/>
                <a:gd name="connsiteX4" fmla="*/ 46406 w 46405"/>
                <a:gd name="connsiteY4" fmla="*/ 18974 h 18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05" h="18973">
                  <a:moveTo>
                    <a:pt x="46406" y="18974"/>
                  </a:moveTo>
                  <a:cubicBezTo>
                    <a:pt x="36805" y="11658"/>
                    <a:pt x="26060" y="6401"/>
                    <a:pt x="14859" y="3200"/>
                  </a:cubicBezTo>
                  <a:cubicBezTo>
                    <a:pt x="9830" y="1829"/>
                    <a:pt x="5029" y="686"/>
                    <a:pt x="0" y="0"/>
                  </a:cubicBezTo>
                  <a:cubicBezTo>
                    <a:pt x="4801" y="914"/>
                    <a:pt x="9830" y="1829"/>
                    <a:pt x="14859" y="3200"/>
                  </a:cubicBezTo>
                  <a:cubicBezTo>
                    <a:pt x="26060" y="6172"/>
                    <a:pt x="36805" y="11430"/>
                    <a:pt x="46406" y="18974"/>
                  </a:cubicBezTo>
                  <a:close/>
                </a:path>
              </a:pathLst>
            </a:custGeom>
            <a:solidFill>
              <a:srgbClr val="FFFFFF"/>
            </a:solidFill>
            <a:ln w="2286" cap="flat">
              <a:noFill/>
              <a:prstDash val="solid"/>
              <a:miter/>
            </a:ln>
          </p:spPr>
          <p:txBody>
            <a:bodyPr rtlCol="0" anchor="ctr"/>
            <a:lstStyle/>
            <a:p>
              <a:endParaRPr lang="en-US"/>
            </a:p>
          </p:txBody>
        </p:sp>
        <p:sp>
          <p:nvSpPr>
            <p:cNvPr id="57" name="Freeform 120">
              <a:extLst>
                <a:ext uri="{FF2B5EF4-FFF2-40B4-BE49-F238E27FC236}">
                  <a16:creationId xmlns:a16="http://schemas.microsoft.com/office/drawing/2014/main" id="{1B6C9EA5-074E-035D-C219-CB202BCFCC25}"/>
                </a:ext>
              </a:extLst>
            </p:cNvPr>
            <p:cNvSpPr/>
            <p:nvPr/>
          </p:nvSpPr>
          <p:spPr>
            <a:xfrm>
              <a:off x="3467785" y="6158484"/>
              <a:ext cx="10515" cy="15087"/>
            </a:xfrm>
            <a:custGeom>
              <a:avLst/>
              <a:gdLst>
                <a:gd name="connsiteX0" fmla="*/ 0 w 10515"/>
                <a:gd name="connsiteY0" fmla="*/ 15088 h 15087"/>
                <a:gd name="connsiteX1" fmla="*/ 6858 w 10515"/>
                <a:gd name="connsiteY1" fmla="*/ 6401 h 15087"/>
                <a:gd name="connsiteX2" fmla="*/ 10516 w 10515"/>
                <a:gd name="connsiteY2" fmla="*/ 0 h 15087"/>
                <a:gd name="connsiteX3" fmla="*/ 6858 w 10515"/>
                <a:gd name="connsiteY3" fmla="*/ 6401 h 15087"/>
                <a:gd name="connsiteX4" fmla="*/ 0 w 10515"/>
                <a:gd name="connsiteY4" fmla="*/ 15088 h 15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 h="15087">
                  <a:moveTo>
                    <a:pt x="0" y="15088"/>
                  </a:moveTo>
                  <a:cubicBezTo>
                    <a:pt x="2515" y="12573"/>
                    <a:pt x="4572" y="9601"/>
                    <a:pt x="6858" y="6401"/>
                  </a:cubicBezTo>
                  <a:cubicBezTo>
                    <a:pt x="8230" y="4343"/>
                    <a:pt x="9601" y="2057"/>
                    <a:pt x="10516" y="0"/>
                  </a:cubicBezTo>
                  <a:cubicBezTo>
                    <a:pt x="9373" y="2286"/>
                    <a:pt x="8230" y="4343"/>
                    <a:pt x="6858" y="6401"/>
                  </a:cubicBezTo>
                  <a:cubicBezTo>
                    <a:pt x="4572" y="9830"/>
                    <a:pt x="2286" y="12573"/>
                    <a:pt x="0" y="15088"/>
                  </a:cubicBezTo>
                  <a:close/>
                </a:path>
              </a:pathLst>
            </a:custGeom>
            <a:solidFill>
              <a:srgbClr val="FFFFFF"/>
            </a:solidFill>
            <a:ln w="2286" cap="flat">
              <a:noFill/>
              <a:prstDash val="solid"/>
              <a:miter/>
            </a:ln>
          </p:spPr>
          <p:txBody>
            <a:bodyPr rtlCol="0" anchor="ctr"/>
            <a:lstStyle/>
            <a:p>
              <a:endParaRPr lang="en-US"/>
            </a:p>
          </p:txBody>
        </p:sp>
        <p:sp>
          <p:nvSpPr>
            <p:cNvPr id="58" name="Freeform 121">
              <a:extLst>
                <a:ext uri="{FF2B5EF4-FFF2-40B4-BE49-F238E27FC236}">
                  <a16:creationId xmlns:a16="http://schemas.microsoft.com/office/drawing/2014/main" id="{91AB2792-494A-63FF-609F-4E1F7F9546D8}"/>
                </a:ext>
              </a:extLst>
            </p:cNvPr>
            <p:cNvSpPr/>
            <p:nvPr/>
          </p:nvSpPr>
          <p:spPr>
            <a:xfrm>
              <a:off x="3583914" y="5926912"/>
              <a:ext cx="91211" cy="18489"/>
            </a:xfrm>
            <a:custGeom>
              <a:avLst/>
              <a:gdLst>
                <a:gd name="connsiteX0" fmla="*/ 14402 w 91211"/>
                <a:gd name="connsiteY0" fmla="*/ 5944 h 18489"/>
                <a:gd name="connsiteX1" fmla="*/ 0 w 91211"/>
                <a:gd name="connsiteY1" fmla="*/ 0 h 18489"/>
                <a:gd name="connsiteX2" fmla="*/ 14402 w 91211"/>
                <a:gd name="connsiteY2" fmla="*/ 5944 h 18489"/>
                <a:gd name="connsiteX3" fmla="*/ 91211 w 91211"/>
                <a:gd name="connsiteY3" fmla="*/ 18288 h 18489"/>
                <a:gd name="connsiteX4" fmla="*/ 14402 w 91211"/>
                <a:gd name="connsiteY4" fmla="*/ 5944 h 1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1" h="18489">
                  <a:moveTo>
                    <a:pt x="14402" y="5944"/>
                  </a:moveTo>
                  <a:cubicBezTo>
                    <a:pt x="9830" y="3429"/>
                    <a:pt x="4801" y="1372"/>
                    <a:pt x="0" y="0"/>
                  </a:cubicBezTo>
                  <a:cubicBezTo>
                    <a:pt x="4801" y="1600"/>
                    <a:pt x="9601" y="3658"/>
                    <a:pt x="14402" y="5944"/>
                  </a:cubicBezTo>
                  <a:cubicBezTo>
                    <a:pt x="44806" y="15545"/>
                    <a:pt x="70180" y="19203"/>
                    <a:pt x="91211" y="18288"/>
                  </a:cubicBezTo>
                  <a:cubicBezTo>
                    <a:pt x="69952" y="19431"/>
                    <a:pt x="44577" y="15774"/>
                    <a:pt x="14402" y="5944"/>
                  </a:cubicBezTo>
                  <a:close/>
                </a:path>
              </a:pathLst>
            </a:custGeom>
            <a:solidFill>
              <a:srgbClr val="FFFFFF"/>
            </a:solidFill>
            <a:ln w="2286" cap="flat">
              <a:noFill/>
              <a:prstDash val="solid"/>
              <a:miter/>
            </a:ln>
          </p:spPr>
          <p:txBody>
            <a:bodyPr rtlCol="0" anchor="ctr"/>
            <a:lstStyle/>
            <a:p>
              <a:endParaRPr lang="en-US"/>
            </a:p>
          </p:txBody>
        </p:sp>
        <p:sp>
          <p:nvSpPr>
            <p:cNvPr id="59" name="Freeform 122">
              <a:extLst>
                <a:ext uri="{FF2B5EF4-FFF2-40B4-BE49-F238E27FC236}">
                  <a16:creationId xmlns:a16="http://schemas.microsoft.com/office/drawing/2014/main" id="{9734FDE8-2EFD-AD56-BA41-CA99E17C2043}"/>
                </a:ext>
              </a:extLst>
            </p:cNvPr>
            <p:cNvSpPr/>
            <p:nvPr/>
          </p:nvSpPr>
          <p:spPr>
            <a:xfrm>
              <a:off x="2881884" y="6187744"/>
              <a:ext cx="4800" cy="228"/>
            </a:xfrm>
            <a:custGeom>
              <a:avLst/>
              <a:gdLst>
                <a:gd name="connsiteX0" fmla="*/ 4801 w 4800"/>
                <a:gd name="connsiteY0" fmla="*/ 228 h 228"/>
                <a:gd name="connsiteX1" fmla="*/ 0 w 4800"/>
                <a:gd name="connsiteY1" fmla="*/ 0 h 228"/>
                <a:gd name="connsiteX2" fmla="*/ 4801 w 4800"/>
                <a:gd name="connsiteY2" fmla="*/ 228 h 228"/>
              </a:gdLst>
              <a:ahLst/>
              <a:cxnLst>
                <a:cxn ang="0">
                  <a:pos x="connsiteX0" y="connsiteY0"/>
                </a:cxn>
                <a:cxn ang="0">
                  <a:pos x="connsiteX1" y="connsiteY1"/>
                </a:cxn>
                <a:cxn ang="0">
                  <a:pos x="connsiteX2" y="connsiteY2"/>
                </a:cxn>
              </a:cxnLst>
              <a:rect l="l" t="t" r="r" b="b"/>
              <a:pathLst>
                <a:path w="4800" h="228">
                  <a:moveTo>
                    <a:pt x="4801" y="228"/>
                  </a:moveTo>
                  <a:cubicBezTo>
                    <a:pt x="3200" y="228"/>
                    <a:pt x="1600" y="228"/>
                    <a:pt x="0" y="0"/>
                  </a:cubicBezTo>
                  <a:cubicBezTo>
                    <a:pt x="1600" y="228"/>
                    <a:pt x="3200" y="228"/>
                    <a:pt x="4801" y="228"/>
                  </a:cubicBezTo>
                  <a:close/>
                </a:path>
              </a:pathLst>
            </a:custGeom>
            <a:solidFill>
              <a:srgbClr val="FFFFFF"/>
            </a:solidFill>
            <a:ln w="2286" cap="flat">
              <a:noFill/>
              <a:prstDash val="solid"/>
              <a:miter/>
            </a:ln>
          </p:spPr>
          <p:txBody>
            <a:bodyPr rtlCol="0" anchor="ctr"/>
            <a:lstStyle/>
            <a:p>
              <a:endParaRPr lang="en-US"/>
            </a:p>
          </p:txBody>
        </p:sp>
        <p:sp>
          <p:nvSpPr>
            <p:cNvPr id="60" name="Freeform 123">
              <a:extLst>
                <a:ext uri="{FF2B5EF4-FFF2-40B4-BE49-F238E27FC236}">
                  <a16:creationId xmlns:a16="http://schemas.microsoft.com/office/drawing/2014/main" id="{697A7281-938C-61EC-D543-058A26B43DA6}"/>
                </a:ext>
              </a:extLst>
            </p:cNvPr>
            <p:cNvSpPr/>
            <p:nvPr/>
          </p:nvSpPr>
          <p:spPr>
            <a:xfrm>
              <a:off x="3668039" y="5702198"/>
              <a:ext cx="21945" cy="2057"/>
            </a:xfrm>
            <a:custGeom>
              <a:avLst/>
              <a:gdLst>
                <a:gd name="connsiteX0" fmla="*/ 0 w 21945"/>
                <a:gd name="connsiteY0" fmla="*/ 0 h 2057"/>
                <a:gd name="connsiteX1" fmla="*/ 21946 w 21945"/>
                <a:gd name="connsiteY1" fmla="*/ 2058 h 2057"/>
                <a:gd name="connsiteX2" fmla="*/ 0 w 21945"/>
                <a:gd name="connsiteY2" fmla="*/ 0 h 2057"/>
              </a:gdLst>
              <a:ahLst/>
              <a:cxnLst>
                <a:cxn ang="0">
                  <a:pos x="connsiteX0" y="connsiteY0"/>
                </a:cxn>
                <a:cxn ang="0">
                  <a:pos x="connsiteX1" y="connsiteY1"/>
                </a:cxn>
                <a:cxn ang="0">
                  <a:pos x="connsiteX2" y="connsiteY2"/>
                </a:cxn>
              </a:cxnLst>
              <a:rect l="l" t="t" r="r" b="b"/>
              <a:pathLst>
                <a:path w="21945" h="2057">
                  <a:moveTo>
                    <a:pt x="0" y="0"/>
                  </a:moveTo>
                  <a:cubicBezTo>
                    <a:pt x="7315" y="0"/>
                    <a:pt x="14630" y="915"/>
                    <a:pt x="21946" y="2058"/>
                  </a:cubicBezTo>
                  <a:cubicBezTo>
                    <a:pt x="14402" y="686"/>
                    <a:pt x="7087" y="0"/>
                    <a:pt x="0" y="0"/>
                  </a:cubicBezTo>
                  <a:close/>
                </a:path>
              </a:pathLst>
            </a:custGeom>
            <a:solidFill>
              <a:srgbClr val="FFFFFF"/>
            </a:solidFill>
            <a:ln w="2286" cap="flat">
              <a:noFill/>
              <a:prstDash val="solid"/>
              <a:miter/>
            </a:ln>
          </p:spPr>
          <p:txBody>
            <a:bodyPr rtlCol="0" anchor="ctr"/>
            <a:lstStyle/>
            <a:p>
              <a:endParaRPr lang="en-US"/>
            </a:p>
          </p:txBody>
        </p:sp>
        <p:sp>
          <p:nvSpPr>
            <p:cNvPr id="61" name="Freeform 124">
              <a:extLst>
                <a:ext uri="{FF2B5EF4-FFF2-40B4-BE49-F238E27FC236}">
                  <a16:creationId xmlns:a16="http://schemas.microsoft.com/office/drawing/2014/main" id="{387A0BBD-6F5D-8D7C-B3F9-30EF084BCFFA}"/>
                </a:ext>
              </a:extLst>
            </p:cNvPr>
            <p:cNvSpPr/>
            <p:nvPr/>
          </p:nvSpPr>
          <p:spPr>
            <a:xfrm>
              <a:off x="3605174" y="5706541"/>
              <a:ext cx="27203" cy="10744"/>
            </a:xfrm>
            <a:custGeom>
              <a:avLst/>
              <a:gdLst>
                <a:gd name="connsiteX0" fmla="*/ 0 w 27203"/>
                <a:gd name="connsiteY0" fmla="*/ 10744 h 10744"/>
                <a:gd name="connsiteX1" fmla="*/ 27203 w 27203"/>
                <a:gd name="connsiteY1" fmla="*/ 0 h 10744"/>
                <a:gd name="connsiteX2" fmla="*/ 0 w 27203"/>
                <a:gd name="connsiteY2" fmla="*/ 10744 h 10744"/>
              </a:gdLst>
              <a:ahLst/>
              <a:cxnLst>
                <a:cxn ang="0">
                  <a:pos x="connsiteX0" y="connsiteY0"/>
                </a:cxn>
                <a:cxn ang="0">
                  <a:pos x="connsiteX1" y="connsiteY1"/>
                </a:cxn>
                <a:cxn ang="0">
                  <a:pos x="connsiteX2" y="connsiteY2"/>
                </a:cxn>
              </a:cxnLst>
              <a:rect l="l" t="t" r="r" b="b"/>
              <a:pathLst>
                <a:path w="27203" h="10744">
                  <a:moveTo>
                    <a:pt x="0" y="10744"/>
                  </a:moveTo>
                  <a:cubicBezTo>
                    <a:pt x="8915" y="5943"/>
                    <a:pt x="17831" y="2514"/>
                    <a:pt x="27203" y="0"/>
                  </a:cubicBezTo>
                  <a:cubicBezTo>
                    <a:pt x="18059" y="2514"/>
                    <a:pt x="8915" y="6172"/>
                    <a:pt x="0" y="10744"/>
                  </a:cubicBezTo>
                  <a:close/>
                </a:path>
              </a:pathLst>
            </a:custGeom>
            <a:solidFill>
              <a:srgbClr val="FFFFFF"/>
            </a:solidFill>
            <a:ln w="2286" cap="flat">
              <a:noFill/>
              <a:prstDash val="solid"/>
              <a:miter/>
            </a:ln>
          </p:spPr>
          <p:txBody>
            <a:bodyPr rtlCol="0" anchor="ctr"/>
            <a:lstStyle/>
            <a:p>
              <a:endParaRPr lang="en-US"/>
            </a:p>
          </p:txBody>
        </p:sp>
        <p:sp>
          <p:nvSpPr>
            <p:cNvPr id="62" name="Freeform 125">
              <a:extLst>
                <a:ext uri="{FF2B5EF4-FFF2-40B4-BE49-F238E27FC236}">
                  <a16:creationId xmlns:a16="http://schemas.microsoft.com/office/drawing/2014/main" id="{62BCC1A0-CCC2-EA9A-86F6-2EADF1F2D3C0}"/>
                </a:ext>
              </a:extLst>
            </p:cNvPr>
            <p:cNvSpPr/>
            <p:nvPr/>
          </p:nvSpPr>
          <p:spPr>
            <a:xfrm>
              <a:off x="3744620" y="5730316"/>
              <a:ext cx="9829" cy="11430"/>
            </a:xfrm>
            <a:custGeom>
              <a:avLst/>
              <a:gdLst>
                <a:gd name="connsiteX0" fmla="*/ 0 w 9829"/>
                <a:gd name="connsiteY0" fmla="*/ 0 h 11430"/>
                <a:gd name="connsiteX1" fmla="*/ 9830 w 9829"/>
                <a:gd name="connsiteY1" fmla="*/ 11430 h 11430"/>
                <a:gd name="connsiteX2" fmla="*/ 0 w 9829"/>
                <a:gd name="connsiteY2" fmla="*/ 0 h 11430"/>
              </a:gdLst>
              <a:ahLst/>
              <a:cxnLst>
                <a:cxn ang="0">
                  <a:pos x="connsiteX0" y="connsiteY0"/>
                </a:cxn>
                <a:cxn ang="0">
                  <a:pos x="connsiteX1" y="connsiteY1"/>
                </a:cxn>
                <a:cxn ang="0">
                  <a:pos x="connsiteX2" y="connsiteY2"/>
                </a:cxn>
              </a:cxnLst>
              <a:rect l="l" t="t" r="r" b="b"/>
              <a:pathLst>
                <a:path w="9829" h="11430">
                  <a:moveTo>
                    <a:pt x="0" y="0"/>
                  </a:moveTo>
                  <a:cubicBezTo>
                    <a:pt x="3429" y="3429"/>
                    <a:pt x="6858" y="7315"/>
                    <a:pt x="9830" y="11430"/>
                  </a:cubicBezTo>
                  <a:cubicBezTo>
                    <a:pt x="6629" y="7315"/>
                    <a:pt x="3429" y="3658"/>
                    <a:pt x="0" y="0"/>
                  </a:cubicBezTo>
                  <a:close/>
                </a:path>
              </a:pathLst>
            </a:custGeom>
            <a:solidFill>
              <a:srgbClr val="FFFFFF"/>
            </a:solidFill>
            <a:ln w="2286" cap="flat">
              <a:noFill/>
              <a:prstDash val="solid"/>
              <a:miter/>
            </a:ln>
          </p:spPr>
          <p:txBody>
            <a:bodyPr rtlCol="0" anchor="ctr"/>
            <a:lstStyle/>
            <a:p>
              <a:endParaRPr lang="en-US"/>
            </a:p>
          </p:txBody>
        </p:sp>
        <p:sp>
          <p:nvSpPr>
            <p:cNvPr id="63" name="Freeform 126">
              <a:extLst>
                <a:ext uri="{FF2B5EF4-FFF2-40B4-BE49-F238E27FC236}">
                  <a16:creationId xmlns:a16="http://schemas.microsoft.com/office/drawing/2014/main" id="{0863C26E-9A60-30E2-49F0-EC63FD0966CD}"/>
                </a:ext>
              </a:extLst>
            </p:cNvPr>
            <p:cNvSpPr/>
            <p:nvPr/>
          </p:nvSpPr>
          <p:spPr>
            <a:xfrm>
              <a:off x="3754221" y="5741746"/>
              <a:ext cx="6400" cy="9829"/>
            </a:xfrm>
            <a:custGeom>
              <a:avLst/>
              <a:gdLst>
                <a:gd name="connsiteX0" fmla="*/ 0 w 6400"/>
                <a:gd name="connsiteY0" fmla="*/ 0 h 9829"/>
                <a:gd name="connsiteX1" fmla="*/ 6401 w 6400"/>
                <a:gd name="connsiteY1" fmla="*/ 9830 h 9829"/>
                <a:gd name="connsiteX2" fmla="*/ 0 w 6400"/>
                <a:gd name="connsiteY2" fmla="*/ 0 h 9829"/>
              </a:gdLst>
              <a:ahLst/>
              <a:cxnLst>
                <a:cxn ang="0">
                  <a:pos x="connsiteX0" y="connsiteY0"/>
                </a:cxn>
                <a:cxn ang="0">
                  <a:pos x="connsiteX1" y="connsiteY1"/>
                </a:cxn>
                <a:cxn ang="0">
                  <a:pos x="connsiteX2" y="connsiteY2"/>
                </a:cxn>
              </a:cxnLst>
              <a:rect l="l" t="t" r="r" b="b"/>
              <a:pathLst>
                <a:path w="6400" h="9829">
                  <a:moveTo>
                    <a:pt x="0" y="0"/>
                  </a:moveTo>
                  <a:cubicBezTo>
                    <a:pt x="2286" y="3201"/>
                    <a:pt x="4343" y="6401"/>
                    <a:pt x="6401" y="9830"/>
                  </a:cubicBezTo>
                  <a:cubicBezTo>
                    <a:pt x="4343" y="6630"/>
                    <a:pt x="2286" y="3201"/>
                    <a:pt x="0" y="0"/>
                  </a:cubicBezTo>
                  <a:close/>
                </a:path>
              </a:pathLst>
            </a:custGeom>
            <a:solidFill>
              <a:srgbClr val="FFFFFF"/>
            </a:solidFill>
            <a:ln w="2286" cap="flat">
              <a:noFill/>
              <a:prstDash val="solid"/>
              <a:miter/>
            </a:ln>
          </p:spPr>
          <p:txBody>
            <a:bodyPr rtlCol="0" anchor="ctr"/>
            <a:lstStyle/>
            <a:p>
              <a:endParaRPr lang="en-US"/>
            </a:p>
          </p:txBody>
        </p:sp>
        <p:sp>
          <p:nvSpPr>
            <p:cNvPr id="64" name="Freeform 127">
              <a:extLst>
                <a:ext uri="{FF2B5EF4-FFF2-40B4-BE49-F238E27FC236}">
                  <a16:creationId xmlns:a16="http://schemas.microsoft.com/office/drawing/2014/main" id="{E4C1E361-5FB9-1674-ACEA-04829E066B97}"/>
                </a:ext>
              </a:extLst>
            </p:cNvPr>
            <p:cNvSpPr/>
            <p:nvPr/>
          </p:nvSpPr>
          <p:spPr>
            <a:xfrm>
              <a:off x="3512362" y="5742203"/>
              <a:ext cx="3657" cy="2514"/>
            </a:xfrm>
            <a:custGeom>
              <a:avLst/>
              <a:gdLst>
                <a:gd name="connsiteX0" fmla="*/ 0 w 3657"/>
                <a:gd name="connsiteY0" fmla="*/ 0 h 2514"/>
                <a:gd name="connsiteX1" fmla="*/ 3658 w 3657"/>
                <a:gd name="connsiteY1" fmla="*/ 2515 h 2514"/>
                <a:gd name="connsiteX2" fmla="*/ 0 w 3657"/>
                <a:gd name="connsiteY2" fmla="*/ 0 h 2514"/>
              </a:gdLst>
              <a:ahLst/>
              <a:cxnLst>
                <a:cxn ang="0">
                  <a:pos x="connsiteX0" y="connsiteY0"/>
                </a:cxn>
                <a:cxn ang="0">
                  <a:pos x="connsiteX1" y="connsiteY1"/>
                </a:cxn>
                <a:cxn ang="0">
                  <a:pos x="connsiteX2" y="connsiteY2"/>
                </a:cxn>
              </a:cxnLst>
              <a:rect l="l" t="t" r="r" b="b"/>
              <a:pathLst>
                <a:path w="3657" h="2514">
                  <a:moveTo>
                    <a:pt x="0" y="0"/>
                  </a:moveTo>
                  <a:cubicBezTo>
                    <a:pt x="1143" y="915"/>
                    <a:pt x="2286" y="1829"/>
                    <a:pt x="3658" y="2515"/>
                  </a:cubicBezTo>
                  <a:cubicBezTo>
                    <a:pt x="2286" y="1829"/>
                    <a:pt x="1143" y="915"/>
                    <a:pt x="0" y="0"/>
                  </a:cubicBezTo>
                  <a:close/>
                </a:path>
              </a:pathLst>
            </a:custGeom>
            <a:solidFill>
              <a:srgbClr val="FFFFFF"/>
            </a:solidFill>
            <a:ln w="2286" cap="flat">
              <a:noFill/>
              <a:prstDash val="solid"/>
              <a:miter/>
            </a:ln>
          </p:spPr>
          <p:txBody>
            <a:bodyPr rtlCol="0" anchor="ctr"/>
            <a:lstStyle/>
            <a:p>
              <a:endParaRPr lang="en-US"/>
            </a:p>
          </p:txBody>
        </p:sp>
        <p:sp>
          <p:nvSpPr>
            <p:cNvPr id="65" name="Freeform 128">
              <a:extLst>
                <a:ext uri="{FF2B5EF4-FFF2-40B4-BE49-F238E27FC236}">
                  <a16:creationId xmlns:a16="http://schemas.microsoft.com/office/drawing/2014/main" id="{5F156C07-EC06-05F4-4C7E-BA76227D261E}"/>
                </a:ext>
              </a:extLst>
            </p:cNvPr>
            <p:cNvSpPr/>
            <p:nvPr/>
          </p:nvSpPr>
          <p:spPr>
            <a:xfrm>
              <a:off x="3501161" y="5978575"/>
              <a:ext cx="1371" cy="14630"/>
            </a:xfrm>
            <a:custGeom>
              <a:avLst/>
              <a:gdLst>
                <a:gd name="connsiteX0" fmla="*/ 1372 w 1371"/>
                <a:gd name="connsiteY0" fmla="*/ 0 h 14630"/>
                <a:gd name="connsiteX1" fmla="*/ 0 w 1371"/>
                <a:gd name="connsiteY1" fmla="*/ 14630 h 14630"/>
                <a:gd name="connsiteX2" fmla="*/ 1372 w 1371"/>
                <a:gd name="connsiteY2" fmla="*/ 0 h 14630"/>
              </a:gdLst>
              <a:ahLst/>
              <a:cxnLst>
                <a:cxn ang="0">
                  <a:pos x="connsiteX0" y="connsiteY0"/>
                </a:cxn>
                <a:cxn ang="0">
                  <a:pos x="connsiteX1" y="connsiteY1"/>
                </a:cxn>
                <a:cxn ang="0">
                  <a:pos x="connsiteX2" y="connsiteY2"/>
                </a:cxn>
              </a:cxnLst>
              <a:rect l="l" t="t" r="r" b="b"/>
              <a:pathLst>
                <a:path w="1371" h="14630">
                  <a:moveTo>
                    <a:pt x="1372" y="0"/>
                  </a:moveTo>
                  <a:cubicBezTo>
                    <a:pt x="686" y="4800"/>
                    <a:pt x="229" y="9830"/>
                    <a:pt x="0" y="14630"/>
                  </a:cubicBezTo>
                  <a:cubicBezTo>
                    <a:pt x="229" y="9601"/>
                    <a:pt x="914" y="4800"/>
                    <a:pt x="1372" y="0"/>
                  </a:cubicBezTo>
                  <a:close/>
                </a:path>
              </a:pathLst>
            </a:custGeom>
            <a:solidFill>
              <a:srgbClr val="FFFFFF"/>
            </a:solidFill>
            <a:ln w="2286" cap="flat">
              <a:noFill/>
              <a:prstDash val="solid"/>
              <a:miter/>
            </a:ln>
          </p:spPr>
          <p:txBody>
            <a:bodyPr rtlCol="0" anchor="ctr"/>
            <a:lstStyle/>
            <a:p>
              <a:endParaRPr lang="en-US"/>
            </a:p>
          </p:txBody>
        </p:sp>
        <p:sp>
          <p:nvSpPr>
            <p:cNvPr id="66" name="Freeform 129">
              <a:extLst>
                <a:ext uri="{FF2B5EF4-FFF2-40B4-BE49-F238E27FC236}">
                  <a16:creationId xmlns:a16="http://schemas.microsoft.com/office/drawing/2014/main" id="{A5685826-0A6C-1FEB-0CDD-15443761EDEC}"/>
                </a:ext>
              </a:extLst>
            </p:cNvPr>
            <p:cNvSpPr/>
            <p:nvPr/>
          </p:nvSpPr>
          <p:spPr>
            <a:xfrm>
              <a:off x="3501390" y="5671108"/>
              <a:ext cx="2286" cy="25374"/>
            </a:xfrm>
            <a:custGeom>
              <a:avLst/>
              <a:gdLst>
                <a:gd name="connsiteX0" fmla="*/ 2286 w 2286"/>
                <a:gd name="connsiteY0" fmla="*/ 0 h 25374"/>
                <a:gd name="connsiteX1" fmla="*/ 0 w 2286"/>
                <a:gd name="connsiteY1" fmla="*/ 25374 h 25374"/>
                <a:gd name="connsiteX2" fmla="*/ 2286 w 2286"/>
                <a:gd name="connsiteY2" fmla="*/ 0 h 25374"/>
              </a:gdLst>
              <a:ahLst/>
              <a:cxnLst>
                <a:cxn ang="0">
                  <a:pos x="connsiteX0" y="connsiteY0"/>
                </a:cxn>
                <a:cxn ang="0">
                  <a:pos x="connsiteX1" y="connsiteY1"/>
                </a:cxn>
                <a:cxn ang="0">
                  <a:pos x="connsiteX2" y="connsiteY2"/>
                </a:cxn>
              </a:cxnLst>
              <a:rect l="l" t="t" r="r" b="b"/>
              <a:pathLst>
                <a:path w="2286" h="25374">
                  <a:moveTo>
                    <a:pt x="2286" y="0"/>
                  </a:moveTo>
                  <a:cubicBezTo>
                    <a:pt x="1829" y="8458"/>
                    <a:pt x="914" y="16916"/>
                    <a:pt x="0" y="25374"/>
                  </a:cubicBezTo>
                  <a:cubicBezTo>
                    <a:pt x="914" y="16916"/>
                    <a:pt x="1829" y="8458"/>
                    <a:pt x="2286" y="0"/>
                  </a:cubicBezTo>
                  <a:close/>
                </a:path>
              </a:pathLst>
            </a:custGeom>
            <a:solidFill>
              <a:srgbClr val="FFFFFF"/>
            </a:solidFill>
            <a:ln w="2286" cap="flat">
              <a:noFill/>
              <a:prstDash val="solid"/>
              <a:miter/>
            </a:ln>
          </p:spPr>
          <p:txBody>
            <a:bodyPr rtlCol="0" anchor="ctr"/>
            <a:lstStyle/>
            <a:p>
              <a:endParaRPr lang="en-US"/>
            </a:p>
          </p:txBody>
        </p:sp>
        <p:sp>
          <p:nvSpPr>
            <p:cNvPr id="67" name="Freeform 130">
              <a:extLst>
                <a:ext uri="{FF2B5EF4-FFF2-40B4-BE49-F238E27FC236}">
                  <a16:creationId xmlns:a16="http://schemas.microsoft.com/office/drawing/2014/main" id="{1EDCD089-9522-431A-79F1-82A5ADB4B0DC}"/>
                </a:ext>
              </a:extLst>
            </p:cNvPr>
            <p:cNvSpPr/>
            <p:nvPr/>
          </p:nvSpPr>
          <p:spPr>
            <a:xfrm>
              <a:off x="3537966" y="5923940"/>
              <a:ext cx="7772" cy="914"/>
            </a:xfrm>
            <a:custGeom>
              <a:avLst/>
              <a:gdLst>
                <a:gd name="connsiteX0" fmla="*/ 7772 w 7772"/>
                <a:gd name="connsiteY0" fmla="*/ 0 h 914"/>
                <a:gd name="connsiteX1" fmla="*/ 0 w 7772"/>
                <a:gd name="connsiteY1" fmla="*/ 915 h 914"/>
                <a:gd name="connsiteX2" fmla="*/ 7772 w 7772"/>
                <a:gd name="connsiteY2" fmla="*/ 0 h 914"/>
              </a:gdLst>
              <a:ahLst/>
              <a:cxnLst>
                <a:cxn ang="0">
                  <a:pos x="connsiteX0" y="connsiteY0"/>
                </a:cxn>
                <a:cxn ang="0">
                  <a:pos x="connsiteX1" y="connsiteY1"/>
                </a:cxn>
                <a:cxn ang="0">
                  <a:pos x="connsiteX2" y="connsiteY2"/>
                </a:cxn>
              </a:cxnLst>
              <a:rect l="l" t="t" r="r" b="b"/>
              <a:pathLst>
                <a:path w="7772" h="914">
                  <a:moveTo>
                    <a:pt x="7772" y="0"/>
                  </a:moveTo>
                  <a:cubicBezTo>
                    <a:pt x="5258" y="229"/>
                    <a:pt x="2515" y="686"/>
                    <a:pt x="0" y="915"/>
                  </a:cubicBezTo>
                  <a:cubicBezTo>
                    <a:pt x="2515" y="686"/>
                    <a:pt x="5258" y="229"/>
                    <a:pt x="7772" y="0"/>
                  </a:cubicBezTo>
                  <a:close/>
                </a:path>
              </a:pathLst>
            </a:custGeom>
            <a:solidFill>
              <a:srgbClr val="FFFFFF"/>
            </a:solidFill>
            <a:ln w="2286" cap="flat">
              <a:noFill/>
              <a:prstDash val="solid"/>
              <a:miter/>
            </a:ln>
          </p:spPr>
          <p:txBody>
            <a:bodyPr rtlCol="0" anchor="ctr"/>
            <a:lstStyle/>
            <a:p>
              <a:endParaRPr lang="en-US"/>
            </a:p>
          </p:txBody>
        </p:sp>
        <p:sp>
          <p:nvSpPr>
            <p:cNvPr id="68" name="Freeform 131">
              <a:extLst>
                <a:ext uri="{FF2B5EF4-FFF2-40B4-BE49-F238E27FC236}">
                  <a16:creationId xmlns:a16="http://schemas.microsoft.com/office/drawing/2014/main" id="{AFC3D465-257E-3A4D-0721-A397EE8AC3ED}"/>
                </a:ext>
              </a:extLst>
            </p:cNvPr>
            <p:cNvSpPr/>
            <p:nvPr/>
          </p:nvSpPr>
          <p:spPr>
            <a:xfrm>
              <a:off x="3511677" y="5934227"/>
              <a:ext cx="3429" cy="4114"/>
            </a:xfrm>
            <a:custGeom>
              <a:avLst/>
              <a:gdLst>
                <a:gd name="connsiteX0" fmla="*/ 3429 w 3429"/>
                <a:gd name="connsiteY0" fmla="*/ 0 h 4114"/>
                <a:gd name="connsiteX1" fmla="*/ 0 w 3429"/>
                <a:gd name="connsiteY1" fmla="*/ 4115 h 4114"/>
                <a:gd name="connsiteX2" fmla="*/ 3429 w 3429"/>
                <a:gd name="connsiteY2" fmla="*/ 0 h 4114"/>
              </a:gdLst>
              <a:ahLst/>
              <a:cxnLst>
                <a:cxn ang="0">
                  <a:pos x="connsiteX0" y="connsiteY0"/>
                </a:cxn>
                <a:cxn ang="0">
                  <a:pos x="connsiteX1" y="connsiteY1"/>
                </a:cxn>
                <a:cxn ang="0">
                  <a:pos x="connsiteX2" y="connsiteY2"/>
                </a:cxn>
              </a:cxnLst>
              <a:rect l="l" t="t" r="r" b="b"/>
              <a:pathLst>
                <a:path w="3429" h="4114">
                  <a:moveTo>
                    <a:pt x="3429" y="0"/>
                  </a:moveTo>
                  <a:cubicBezTo>
                    <a:pt x="2057" y="1143"/>
                    <a:pt x="914" y="2515"/>
                    <a:pt x="0" y="4115"/>
                  </a:cubicBezTo>
                  <a:cubicBezTo>
                    <a:pt x="1143" y="2515"/>
                    <a:pt x="2286" y="1143"/>
                    <a:pt x="3429" y="0"/>
                  </a:cubicBezTo>
                  <a:close/>
                </a:path>
              </a:pathLst>
            </a:custGeom>
            <a:solidFill>
              <a:srgbClr val="FFFFFF"/>
            </a:solidFill>
            <a:ln w="2286" cap="flat">
              <a:noFill/>
              <a:prstDash val="solid"/>
              <a:miter/>
            </a:ln>
          </p:spPr>
          <p:txBody>
            <a:bodyPr rtlCol="0" anchor="ctr"/>
            <a:lstStyle/>
            <a:p>
              <a:endParaRPr lang="en-US"/>
            </a:p>
          </p:txBody>
        </p:sp>
        <p:sp>
          <p:nvSpPr>
            <p:cNvPr id="69" name="Freeform 132">
              <a:extLst>
                <a:ext uri="{FF2B5EF4-FFF2-40B4-BE49-F238E27FC236}">
                  <a16:creationId xmlns:a16="http://schemas.microsoft.com/office/drawing/2014/main" id="{C47A0406-539D-F2B7-8CDF-2995CF3FECCA}"/>
                </a:ext>
              </a:extLst>
            </p:cNvPr>
            <p:cNvSpPr/>
            <p:nvPr/>
          </p:nvSpPr>
          <p:spPr>
            <a:xfrm>
              <a:off x="2829763" y="6185687"/>
              <a:ext cx="3429" cy="228"/>
            </a:xfrm>
            <a:custGeom>
              <a:avLst/>
              <a:gdLst>
                <a:gd name="connsiteX0" fmla="*/ 3429 w 3429"/>
                <a:gd name="connsiteY0" fmla="*/ 229 h 228"/>
                <a:gd name="connsiteX1" fmla="*/ 0 w 3429"/>
                <a:gd name="connsiteY1" fmla="*/ 0 h 228"/>
                <a:gd name="connsiteX2" fmla="*/ 3429 w 3429"/>
                <a:gd name="connsiteY2" fmla="*/ 229 h 228"/>
              </a:gdLst>
              <a:ahLst/>
              <a:cxnLst>
                <a:cxn ang="0">
                  <a:pos x="connsiteX0" y="connsiteY0"/>
                </a:cxn>
                <a:cxn ang="0">
                  <a:pos x="connsiteX1" y="connsiteY1"/>
                </a:cxn>
                <a:cxn ang="0">
                  <a:pos x="connsiteX2" y="connsiteY2"/>
                </a:cxn>
              </a:cxnLst>
              <a:rect l="l" t="t" r="r" b="b"/>
              <a:pathLst>
                <a:path w="3429" h="228">
                  <a:moveTo>
                    <a:pt x="3429" y="229"/>
                  </a:moveTo>
                  <a:cubicBezTo>
                    <a:pt x="2286" y="229"/>
                    <a:pt x="1143" y="0"/>
                    <a:pt x="0" y="0"/>
                  </a:cubicBezTo>
                  <a:cubicBezTo>
                    <a:pt x="1143" y="0"/>
                    <a:pt x="2286" y="229"/>
                    <a:pt x="3429" y="229"/>
                  </a:cubicBezTo>
                  <a:close/>
                </a:path>
              </a:pathLst>
            </a:custGeom>
            <a:solidFill>
              <a:srgbClr val="FFFFFF"/>
            </a:solidFill>
            <a:ln w="2286" cap="flat">
              <a:noFill/>
              <a:prstDash val="solid"/>
              <a:miter/>
            </a:ln>
          </p:spPr>
          <p:txBody>
            <a:bodyPr rtlCol="0" anchor="ctr"/>
            <a:lstStyle/>
            <a:p>
              <a:endParaRPr lang="en-US"/>
            </a:p>
          </p:txBody>
        </p:sp>
        <p:sp>
          <p:nvSpPr>
            <p:cNvPr id="70" name="Freeform 133">
              <a:extLst>
                <a:ext uri="{FF2B5EF4-FFF2-40B4-BE49-F238E27FC236}">
                  <a16:creationId xmlns:a16="http://schemas.microsoft.com/office/drawing/2014/main" id="{5429563B-2203-1C10-85E8-08843FD5458D}"/>
                </a:ext>
              </a:extLst>
            </p:cNvPr>
            <p:cNvSpPr/>
            <p:nvPr/>
          </p:nvSpPr>
          <p:spPr>
            <a:xfrm>
              <a:off x="3765880" y="5762777"/>
              <a:ext cx="2971" cy="8001"/>
            </a:xfrm>
            <a:custGeom>
              <a:avLst/>
              <a:gdLst>
                <a:gd name="connsiteX0" fmla="*/ 0 w 2971"/>
                <a:gd name="connsiteY0" fmla="*/ 0 h 8001"/>
                <a:gd name="connsiteX1" fmla="*/ 2972 w 2971"/>
                <a:gd name="connsiteY1" fmla="*/ 8001 h 8001"/>
                <a:gd name="connsiteX2" fmla="*/ 0 w 2971"/>
                <a:gd name="connsiteY2" fmla="*/ 0 h 8001"/>
              </a:gdLst>
              <a:ahLst/>
              <a:cxnLst>
                <a:cxn ang="0">
                  <a:pos x="connsiteX0" y="connsiteY0"/>
                </a:cxn>
                <a:cxn ang="0">
                  <a:pos x="connsiteX1" y="connsiteY1"/>
                </a:cxn>
                <a:cxn ang="0">
                  <a:pos x="connsiteX2" y="connsiteY2"/>
                </a:cxn>
              </a:cxnLst>
              <a:rect l="l" t="t" r="r" b="b"/>
              <a:pathLst>
                <a:path w="2971" h="8001">
                  <a:moveTo>
                    <a:pt x="0" y="0"/>
                  </a:moveTo>
                  <a:cubicBezTo>
                    <a:pt x="1143" y="2515"/>
                    <a:pt x="2057" y="5258"/>
                    <a:pt x="2972" y="8001"/>
                  </a:cubicBezTo>
                  <a:cubicBezTo>
                    <a:pt x="2057" y="5258"/>
                    <a:pt x="1143" y="2744"/>
                    <a:pt x="0" y="0"/>
                  </a:cubicBezTo>
                  <a:close/>
                </a:path>
              </a:pathLst>
            </a:custGeom>
            <a:solidFill>
              <a:srgbClr val="FFFFFF"/>
            </a:solidFill>
            <a:ln w="2286" cap="flat">
              <a:noFill/>
              <a:prstDash val="solid"/>
              <a:miter/>
            </a:ln>
          </p:spPr>
          <p:txBody>
            <a:bodyPr rtlCol="0" anchor="ctr"/>
            <a:lstStyle/>
            <a:p>
              <a:endParaRPr lang="en-US"/>
            </a:p>
          </p:txBody>
        </p:sp>
        <p:sp>
          <p:nvSpPr>
            <p:cNvPr id="71" name="Freeform 134">
              <a:extLst>
                <a:ext uri="{FF2B5EF4-FFF2-40B4-BE49-F238E27FC236}">
                  <a16:creationId xmlns:a16="http://schemas.microsoft.com/office/drawing/2014/main" id="{864FB143-7E73-1E64-274D-F97A7CC69AE2}"/>
                </a:ext>
              </a:extLst>
            </p:cNvPr>
            <p:cNvSpPr/>
            <p:nvPr/>
          </p:nvSpPr>
          <p:spPr>
            <a:xfrm>
              <a:off x="3762451" y="5755462"/>
              <a:ext cx="3429" cy="7543"/>
            </a:xfrm>
            <a:custGeom>
              <a:avLst/>
              <a:gdLst>
                <a:gd name="connsiteX0" fmla="*/ 0 w 3429"/>
                <a:gd name="connsiteY0" fmla="*/ 0 h 7543"/>
                <a:gd name="connsiteX1" fmla="*/ 3429 w 3429"/>
                <a:gd name="connsiteY1" fmla="*/ 7544 h 7543"/>
                <a:gd name="connsiteX2" fmla="*/ 0 w 3429"/>
                <a:gd name="connsiteY2" fmla="*/ 0 h 7543"/>
              </a:gdLst>
              <a:ahLst/>
              <a:cxnLst>
                <a:cxn ang="0">
                  <a:pos x="connsiteX0" y="connsiteY0"/>
                </a:cxn>
                <a:cxn ang="0">
                  <a:pos x="connsiteX1" y="connsiteY1"/>
                </a:cxn>
                <a:cxn ang="0">
                  <a:pos x="connsiteX2" y="connsiteY2"/>
                </a:cxn>
              </a:cxnLst>
              <a:rect l="l" t="t" r="r" b="b"/>
              <a:pathLst>
                <a:path w="3429" h="7543">
                  <a:moveTo>
                    <a:pt x="0" y="0"/>
                  </a:moveTo>
                  <a:cubicBezTo>
                    <a:pt x="1143" y="2515"/>
                    <a:pt x="2286" y="5029"/>
                    <a:pt x="3429" y="7544"/>
                  </a:cubicBezTo>
                  <a:cubicBezTo>
                    <a:pt x="2286" y="4801"/>
                    <a:pt x="1143" y="2286"/>
                    <a:pt x="0" y="0"/>
                  </a:cubicBezTo>
                  <a:close/>
                </a:path>
              </a:pathLst>
            </a:custGeom>
            <a:solidFill>
              <a:srgbClr val="FFFFFF"/>
            </a:solidFill>
            <a:ln w="2286" cap="flat">
              <a:noFill/>
              <a:prstDash val="solid"/>
              <a:miter/>
            </a:ln>
          </p:spPr>
          <p:txBody>
            <a:bodyPr rtlCol="0" anchor="ctr"/>
            <a:lstStyle/>
            <a:p>
              <a:endParaRPr lang="en-US"/>
            </a:p>
          </p:txBody>
        </p:sp>
        <p:sp>
          <p:nvSpPr>
            <p:cNvPr id="72" name="Freeform 135">
              <a:extLst>
                <a:ext uri="{FF2B5EF4-FFF2-40B4-BE49-F238E27FC236}">
                  <a16:creationId xmlns:a16="http://schemas.microsoft.com/office/drawing/2014/main" id="{A43F2F75-1B11-3469-2DEE-2946EBB758C7}"/>
                </a:ext>
              </a:extLst>
            </p:cNvPr>
            <p:cNvSpPr/>
            <p:nvPr/>
          </p:nvSpPr>
          <p:spPr>
            <a:xfrm>
              <a:off x="3769995" y="5775121"/>
              <a:ext cx="3657" cy="18059"/>
            </a:xfrm>
            <a:custGeom>
              <a:avLst/>
              <a:gdLst>
                <a:gd name="connsiteX0" fmla="*/ 0 w 3657"/>
                <a:gd name="connsiteY0" fmla="*/ 0 h 18059"/>
                <a:gd name="connsiteX1" fmla="*/ 3658 w 3657"/>
                <a:gd name="connsiteY1" fmla="*/ 18059 h 18059"/>
                <a:gd name="connsiteX2" fmla="*/ 0 w 3657"/>
                <a:gd name="connsiteY2" fmla="*/ 0 h 18059"/>
              </a:gdLst>
              <a:ahLst/>
              <a:cxnLst>
                <a:cxn ang="0">
                  <a:pos x="connsiteX0" y="connsiteY0"/>
                </a:cxn>
                <a:cxn ang="0">
                  <a:pos x="connsiteX1" y="connsiteY1"/>
                </a:cxn>
                <a:cxn ang="0">
                  <a:pos x="connsiteX2" y="connsiteY2"/>
                </a:cxn>
              </a:cxnLst>
              <a:rect l="l" t="t" r="r" b="b"/>
              <a:pathLst>
                <a:path w="3657" h="18059">
                  <a:moveTo>
                    <a:pt x="0" y="0"/>
                  </a:moveTo>
                  <a:cubicBezTo>
                    <a:pt x="1600" y="5715"/>
                    <a:pt x="2972" y="11658"/>
                    <a:pt x="3658" y="18059"/>
                  </a:cubicBezTo>
                  <a:cubicBezTo>
                    <a:pt x="2972" y="11658"/>
                    <a:pt x="1600" y="5715"/>
                    <a:pt x="0" y="0"/>
                  </a:cubicBezTo>
                  <a:close/>
                </a:path>
              </a:pathLst>
            </a:custGeom>
            <a:solidFill>
              <a:srgbClr val="FFFFFF"/>
            </a:solidFill>
            <a:ln w="2286" cap="flat">
              <a:noFill/>
              <a:prstDash val="solid"/>
              <a:miter/>
            </a:ln>
          </p:spPr>
          <p:txBody>
            <a:bodyPr rtlCol="0" anchor="ctr"/>
            <a:lstStyle/>
            <a:p>
              <a:endParaRPr lang="en-US"/>
            </a:p>
          </p:txBody>
        </p:sp>
        <p:sp>
          <p:nvSpPr>
            <p:cNvPr id="73" name="Freeform 136">
              <a:extLst>
                <a:ext uri="{FF2B5EF4-FFF2-40B4-BE49-F238E27FC236}">
                  <a16:creationId xmlns:a16="http://schemas.microsoft.com/office/drawing/2014/main" id="{4395B4E9-1524-FB17-F60F-032655DE18FE}"/>
                </a:ext>
              </a:extLst>
            </p:cNvPr>
            <p:cNvSpPr/>
            <p:nvPr/>
          </p:nvSpPr>
          <p:spPr>
            <a:xfrm>
              <a:off x="3497732" y="6038469"/>
              <a:ext cx="2286" cy="23088"/>
            </a:xfrm>
            <a:custGeom>
              <a:avLst/>
              <a:gdLst>
                <a:gd name="connsiteX0" fmla="*/ 2286 w 2286"/>
                <a:gd name="connsiteY0" fmla="*/ 0 h 23088"/>
                <a:gd name="connsiteX1" fmla="*/ 0 w 2286"/>
                <a:gd name="connsiteY1" fmla="*/ 23089 h 23088"/>
                <a:gd name="connsiteX2" fmla="*/ 2286 w 2286"/>
                <a:gd name="connsiteY2" fmla="*/ 0 h 23088"/>
              </a:gdLst>
              <a:ahLst/>
              <a:cxnLst>
                <a:cxn ang="0">
                  <a:pos x="connsiteX0" y="connsiteY0"/>
                </a:cxn>
                <a:cxn ang="0">
                  <a:pos x="connsiteX1" y="connsiteY1"/>
                </a:cxn>
                <a:cxn ang="0">
                  <a:pos x="connsiteX2" y="connsiteY2"/>
                </a:cxn>
              </a:cxnLst>
              <a:rect l="l" t="t" r="r" b="b"/>
              <a:pathLst>
                <a:path w="2286" h="23088">
                  <a:moveTo>
                    <a:pt x="2286" y="0"/>
                  </a:moveTo>
                  <a:cubicBezTo>
                    <a:pt x="1829" y="7772"/>
                    <a:pt x="1143" y="15316"/>
                    <a:pt x="0" y="23089"/>
                  </a:cubicBezTo>
                  <a:cubicBezTo>
                    <a:pt x="1143" y="15316"/>
                    <a:pt x="1829" y="7772"/>
                    <a:pt x="2286" y="0"/>
                  </a:cubicBezTo>
                  <a:close/>
                </a:path>
              </a:pathLst>
            </a:custGeom>
            <a:solidFill>
              <a:srgbClr val="FFFFFF"/>
            </a:solidFill>
            <a:ln w="2286" cap="flat">
              <a:noFill/>
              <a:prstDash val="solid"/>
              <a:miter/>
            </a:ln>
          </p:spPr>
          <p:txBody>
            <a:bodyPr rtlCol="0" anchor="ctr"/>
            <a:lstStyle/>
            <a:p>
              <a:endParaRPr lang="en-US"/>
            </a:p>
          </p:txBody>
        </p:sp>
        <p:sp>
          <p:nvSpPr>
            <p:cNvPr id="74" name="Freeform 137">
              <a:extLst>
                <a:ext uri="{FF2B5EF4-FFF2-40B4-BE49-F238E27FC236}">
                  <a16:creationId xmlns:a16="http://schemas.microsoft.com/office/drawing/2014/main" id="{BAC5444D-D847-B08E-B46D-4282AB587C41}"/>
                </a:ext>
              </a:extLst>
            </p:cNvPr>
            <p:cNvSpPr/>
            <p:nvPr/>
          </p:nvSpPr>
          <p:spPr>
            <a:xfrm>
              <a:off x="2757068" y="6025210"/>
              <a:ext cx="228" cy="11658"/>
            </a:xfrm>
            <a:custGeom>
              <a:avLst/>
              <a:gdLst>
                <a:gd name="connsiteX0" fmla="*/ 229 w 228"/>
                <a:gd name="connsiteY0" fmla="*/ 11659 h 11658"/>
                <a:gd name="connsiteX1" fmla="*/ 0 w 228"/>
                <a:gd name="connsiteY1" fmla="*/ 0 h 11658"/>
                <a:gd name="connsiteX2" fmla="*/ 229 w 228"/>
                <a:gd name="connsiteY2" fmla="*/ 11659 h 11658"/>
              </a:gdLst>
              <a:ahLst/>
              <a:cxnLst>
                <a:cxn ang="0">
                  <a:pos x="connsiteX0" y="connsiteY0"/>
                </a:cxn>
                <a:cxn ang="0">
                  <a:pos x="connsiteX1" y="connsiteY1"/>
                </a:cxn>
                <a:cxn ang="0">
                  <a:pos x="connsiteX2" y="connsiteY2"/>
                </a:cxn>
              </a:cxnLst>
              <a:rect l="l" t="t" r="r" b="b"/>
              <a:pathLst>
                <a:path w="228" h="11658">
                  <a:moveTo>
                    <a:pt x="229" y="11659"/>
                  </a:moveTo>
                  <a:cubicBezTo>
                    <a:pt x="229" y="7773"/>
                    <a:pt x="229" y="3886"/>
                    <a:pt x="0" y="0"/>
                  </a:cubicBezTo>
                  <a:cubicBezTo>
                    <a:pt x="229" y="3886"/>
                    <a:pt x="229" y="7773"/>
                    <a:pt x="229" y="11659"/>
                  </a:cubicBezTo>
                  <a:close/>
                </a:path>
              </a:pathLst>
            </a:custGeom>
            <a:solidFill>
              <a:srgbClr val="FFFFFF"/>
            </a:solidFill>
            <a:ln w="2286" cap="flat">
              <a:noFill/>
              <a:prstDash val="solid"/>
              <a:miter/>
            </a:ln>
          </p:spPr>
          <p:txBody>
            <a:bodyPr rtlCol="0" anchor="ctr"/>
            <a:lstStyle/>
            <a:p>
              <a:endParaRPr lang="en-US"/>
            </a:p>
          </p:txBody>
        </p:sp>
        <p:sp>
          <p:nvSpPr>
            <p:cNvPr id="75" name="Freeform 138">
              <a:extLst>
                <a:ext uri="{FF2B5EF4-FFF2-40B4-BE49-F238E27FC236}">
                  <a16:creationId xmlns:a16="http://schemas.microsoft.com/office/drawing/2014/main" id="{1171DD40-0847-1AF6-77CE-063F7F94B4C1}"/>
                </a:ext>
              </a:extLst>
            </p:cNvPr>
            <p:cNvSpPr/>
            <p:nvPr/>
          </p:nvSpPr>
          <p:spPr>
            <a:xfrm>
              <a:off x="2863824" y="6187516"/>
              <a:ext cx="8915" cy="228"/>
            </a:xfrm>
            <a:custGeom>
              <a:avLst/>
              <a:gdLst>
                <a:gd name="connsiteX0" fmla="*/ 8915 w 8915"/>
                <a:gd name="connsiteY0" fmla="*/ 229 h 228"/>
                <a:gd name="connsiteX1" fmla="*/ 0 w 8915"/>
                <a:gd name="connsiteY1" fmla="*/ 0 h 228"/>
                <a:gd name="connsiteX2" fmla="*/ 8915 w 8915"/>
                <a:gd name="connsiteY2" fmla="*/ 229 h 228"/>
              </a:gdLst>
              <a:ahLst/>
              <a:cxnLst>
                <a:cxn ang="0">
                  <a:pos x="connsiteX0" y="connsiteY0"/>
                </a:cxn>
                <a:cxn ang="0">
                  <a:pos x="connsiteX1" y="connsiteY1"/>
                </a:cxn>
                <a:cxn ang="0">
                  <a:pos x="connsiteX2" y="connsiteY2"/>
                </a:cxn>
              </a:cxnLst>
              <a:rect l="l" t="t" r="r" b="b"/>
              <a:pathLst>
                <a:path w="8915" h="228">
                  <a:moveTo>
                    <a:pt x="8915" y="229"/>
                  </a:moveTo>
                  <a:cubicBezTo>
                    <a:pt x="5944" y="229"/>
                    <a:pt x="2972" y="0"/>
                    <a:pt x="0" y="0"/>
                  </a:cubicBezTo>
                  <a:cubicBezTo>
                    <a:pt x="2972" y="0"/>
                    <a:pt x="5944" y="0"/>
                    <a:pt x="8915" y="229"/>
                  </a:cubicBezTo>
                  <a:close/>
                </a:path>
              </a:pathLst>
            </a:custGeom>
            <a:solidFill>
              <a:srgbClr val="FFFFFF"/>
            </a:solidFill>
            <a:ln w="2286" cap="flat">
              <a:noFill/>
              <a:prstDash val="solid"/>
              <a:miter/>
            </a:ln>
          </p:spPr>
          <p:txBody>
            <a:bodyPr rtlCol="0" anchor="ctr"/>
            <a:lstStyle/>
            <a:p>
              <a:endParaRPr lang="en-US"/>
            </a:p>
          </p:txBody>
        </p:sp>
        <p:sp>
          <p:nvSpPr>
            <p:cNvPr id="76" name="Freeform 139">
              <a:extLst>
                <a:ext uri="{FF2B5EF4-FFF2-40B4-BE49-F238E27FC236}">
                  <a16:creationId xmlns:a16="http://schemas.microsoft.com/office/drawing/2014/main" id="{7B2A78AD-FAE9-5C0A-CCDE-C967A3D7FA2D}"/>
                </a:ext>
              </a:extLst>
            </p:cNvPr>
            <p:cNvSpPr/>
            <p:nvPr/>
          </p:nvSpPr>
          <p:spPr>
            <a:xfrm>
              <a:off x="3057448" y="6189573"/>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FFFFFF"/>
            </a:solidFill>
            <a:ln w="2286" cap="flat">
              <a:noFill/>
              <a:prstDash val="solid"/>
              <a:miter/>
            </a:ln>
          </p:spPr>
          <p:txBody>
            <a:bodyPr rtlCol="0" anchor="ctr"/>
            <a:lstStyle/>
            <a:p>
              <a:endParaRPr lang="en-US"/>
            </a:p>
          </p:txBody>
        </p:sp>
        <p:sp>
          <p:nvSpPr>
            <p:cNvPr id="77" name="Freeform 140">
              <a:extLst>
                <a:ext uri="{FF2B5EF4-FFF2-40B4-BE49-F238E27FC236}">
                  <a16:creationId xmlns:a16="http://schemas.microsoft.com/office/drawing/2014/main" id="{59A03D40-5B41-1994-8CD2-9DE556A76A81}"/>
                </a:ext>
              </a:extLst>
            </p:cNvPr>
            <p:cNvSpPr/>
            <p:nvPr/>
          </p:nvSpPr>
          <p:spPr>
            <a:xfrm>
              <a:off x="3097682" y="6189573"/>
              <a:ext cx="6629" cy="2286"/>
            </a:xfrm>
            <a:custGeom>
              <a:avLst/>
              <a:gdLst>
                <a:gd name="connsiteX0" fmla="*/ 6629 w 6629"/>
                <a:gd name="connsiteY0" fmla="*/ 0 h 2286"/>
                <a:gd name="connsiteX1" fmla="*/ 0 w 6629"/>
                <a:gd name="connsiteY1" fmla="*/ 0 h 2286"/>
                <a:gd name="connsiteX2" fmla="*/ 6629 w 6629"/>
                <a:gd name="connsiteY2" fmla="*/ 0 h 2286"/>
              </a:gdLst>
              <a:ahLst/>
              <a:cxnLst>
                <a:cxn ang="0">
                  <a:pos x="connsiteX0" y="connsiteY0"/>
                </a:cxn>
                <a:cxn ang="0">
                  <a:pos x="connsiteX1" y="connsiteY1"/>
                </a:cxn>
                <a:cxn ang="0">
                  <a:pos x="connsiteX2" y="connsiteY2"/>
                </a:cxn>
              </a:cxnLst>
              <a:rect l="l" t="t" r="r" b="b"/>
              <a:pathLst>
                <a:path w="6629" h="2286">
                  <a:moveTo>
                    <a:pt x="6629" y="0"/>
                  </a:moveTo>
                  <a:cubicBezTo>
                    <a:pt x="4343" y="0"/>
                    <a:pt x="2057" y="0"/>
                    <a:pt x="0" y="0"/>
                  </a:cubicBezTo>
                  <a:cubicBezTo>
                    <a:pt x="2057" y="0"/>
                    <a:pt x="4343" y="0"/>
                    <a:pt x="6629" y="0"/>
                  </a:cubicBezTo>
                  <a:close/>
                </a:path>
              </a:pathLst>
            </a:custGeom>
            <a:solidFill>
              <a:srgbClr val="FFFFFF"/>
            </a:solidFill>
            <a:ln w="2286" cap="flat">
              <a:noFill/>
              <a:prstDash val="solid"/>
              <a:miter/>
            </a:ln>
          </p:spPr>
          <p:txBody>
            <a:bodyPr rtlCol="0" anchor="ctr"/>
            <a:lstStyle/>
            <a:p>
              <a:endParaRPr lang="en-US"/>
            </a:p>
          </p:txBody>
        </p:sp>
        <p:sp>
          <p:nvSpPr>
            <p:cNvPr id="78" name="Freeform 141">
              <a:extLst>
                <a:ext uri="{FF2B5EF4-FFF2-40B4-BE49-F238E27FC236}">
                  <a16:creationId xmlns:a16="http://schemas.microsoft.com/office/drawing/2014/main" id="{00544D2E-E24A-752A-8AB1-B06B8AD33DD3}"/>
                </a:ext>
              </a:extLst>
            </p:cNvPr>
            <p:cNvSpPr/>
            <p:nvPr/>
          </p:nvSpPr>
          <p:spPr>
            <a:xfrm>
              <a:off x="2836849" y="6186144"/>
              <a:ext cx="7086" cy="457"/>
            </a:xfrm>
            <a:custGeom>
              <a:avLst/>
              <a:gdLst>
                <a:gd name="connsiteX0" fmla="*/ 7087 w 7086"/>
                <a:gd name="connsiteY0" fmla="*/ 457 h 457"/>
                <a:gd name="connsiteX1" fmla="*/ 0 w 7086"/>
                <a:gd name="connsiteY1" fmla="*/ 0 h 457"/>
                <a:gd name="connsiteX2" fmla="*/ 7087 w 7086"/>
                <a:gd name="connsiteY2" fmla="*/ 457 h 457"/>
              </a:gdLst>
              <a:ahLst/>
              <a:cxnLst>
                <a:cxn ang="0">
                  <a:pos x="connsiteX0" y="connsiteY0"/>
                </a:cxn>
                <a:cxn ang="0">
                  <a:pos x="connsiteX1" y="connsiteY1"/>
                </a:cxn>
                <a:cxn ang="0">
                  <a:pos x="connsiteX2" y="connsiteY2"/>
                </a:cxn>
              </a:cxnLst>
              <a:rect l="l" t="t" r="r" b="b"/>
              <a:pathLst>
                <a:path w="7086" h="457">
                  <a:moveTo>
                    <a:pt x="7087" y="457"/>
                  </a:moveTo>
                  <a:cubicBezTo>
                    <a:pt x="4572" y="228"/>
                    <a:pt x="2286" y="228"/>
                    <a:pt x="0" y="0"/>
                  </a:cubicBezTo>
                  <a:cubicBezTo>
                    <a:pt x="2057" y="228"/>
                    <a:pt x="4572" y="228"/>
                    <a:pt x="7087" y="457"/>
                  </a:cubicBezTo>
                  <a:close/>
                </a:path>
              </a:pathLst>
            </a:custGeom>
            <a:solidFill>
              <a:srgbClr val="FFFFFF"/>
            </a:solidFill>
            <a:ln w="2286" cap="flat">
              <a:noFill/>
              <a:prstDash val="solid"/>
              <a:miter/>
            </a:ln>
          </p:spPr>
          <p:txBody>
            <a:bodyPr rtlCol="0" anchor="ctr"/>
            <a:lstStyle/>
            <a:p>
              <a:endParaRPr lang="en-US"/>
            </a:p>
          </p:txBody>
        </p:sp>
        <p:sp>
          <p:nvSpPr>
            <p:cNvPr id="79" name="Freeform 142">
              <a:extLst>
                <a:ext uri="{FF2B5EF4-FFF2-40B4-BE49-F238E27FC236}">
                  <a16:creationId xmlns:a16="http://schemas.microsoft.com/office/drawing/2014/main" id="{AD6D6E5B-D74F-6189-5273-ACF0F48BC007}"/>
                </a:ext>
              </a:extLst>
            </p:cNvPr>
            <p:cNvSpPr/>
            <p:nvPr/>
          </p:nvSpPr>
          <p:spPr>
            <a:xfrm>
              <a:off x="2843936" y="6186373"/>
              <a:ext cx="3886" cy="228"/>
            </a:xfrm>
            <a:custGeom>
              <a:avLst/>
              <a:gdLst>
                <a:gd name="connsiteX0" fmla="*/ 3886 w 3886"/>
                <a:gd name="connsiteY0" fmla="*/ 229 h 228"/>
                <a:gd name="connsiteX1" fmla="*/ 0 w 3886"/>
                <a:gd name="connsiteY1" fmla="*/ 0 h 228"/>
                <a:gd name="connsiteX2" fmla="*/ 3886 w 3886"/>
                <a:gd name="connsiteY2" fmla="*/ 229 h 228"/>
              </a:gdLst>
              <a:ahLst/>
              <a:cxnLst>
                <a:cxn ang="0">
                  <a:pos x="connsiteX0" y="connsiteY0"/>
                </a:cxn>
                <a:cxn ang="0">
                  <a:pos x="connsiteX1" y="connsiteY1"/>
                </a:cxn>
                <a:cxn ang="0">
                  <a:pos x="connsiteX2" y="connsiteY2"/>
                </a:cxn>
              </a:cxnLst>
              <a:rect l="l" t="t" r="r" b="b"/>
              <a:pathLst>
                <a:path w="3886" h="228">
                  <a:moveTo>
                    <a:pt x="3886" y="229"/>
                  </a:moveTo>
                  <a:cubicBezTo>
                    <a:pt x="2515" y="229"/>
                    <a:pt x="1143" y="0"/>
                    <a:pt x="0" y="0"/>
                  </a:cubicBezTo>
                  <a:cubicBezTo>
                    <a:pt x="1143" y="229"/>
                    <a:pt x="2515" y="229"/>
                    <a:pt x="3886" y="229"/>
                  </a:cubicBezTo>
                  <a:close/>
                </a:path>
              </a:pathLst>
            </a:custGeom>
            <a:solidFill>
              <a:srgbClr val="FFFFFF"/>
            </a:solidFill>
            <a:ln w="2286" cap="flat">
              <a:noFill/>
              <a:prstDash val="solid"/>
              <a:miter/>
            </a:ln>
          </p:spPr>
          <p:txBody>
            <a:bodyPr rtlCol="0" anchor="ctr"/>
            <a:lstStyle/>
            <a:p>
              <a:endParaRPr lang="en-US"/>
            </a:p>
          </p:txBody>
        </p:sp>
        <p:sp>
          <p:nvSpPr>
            <p:cNvPr id="80" name="Freeform 143">
              <a:extLst>
                <a:ext uri="{FF2B5EF4-FFF2-40B4-BE49-F238E27FC236}">
                  <a16:creationId xmlns:a16="http://schemas.microsoft.com/office/drawing/2014/main" id="{F93CF70E-2076-3587-FB42-F1BB2D941E8C}"/>
                </a:ext>
              </a:extLst>
            </p:cNvPr>
            <p:cNvSpPr/>
            <p:nvPr/>
          </p:nvSpPr>
          <p:spPr>
            <a:xfrm>
              <a:off x="3285820" y="6187973"/>
              <a:ext cx="11658" cy="228"/>
            </a:xfrm>
            <a:custGeom>
              <a:avLst/>
              <a:gdLst>
                <a:gd name="connsiteX0" fmla="*/ 11659 w 11658"/>
                <a:gd name="connsiteY0" fmla="*/ 0 h 228"/>
                <a:gd name="connsiteX1" fmla="*/ 0 w 11658"/>
                <a:gd name="connsiteY1" fmla="*/ 229 h 228"/>
                <a:gd name="connsiteX2" fmla="*/ 11659 w 11658"/>
                <a:gd name="connsiteY2" fmla="*/ 0 h 228"/>
              </a:gdLst>
              <a:ahLst/>
              <a:cxnLst>
                <a:cxn ang="0">
                  <a:pos x="connsiteX0" y="connsiteY0"/>
                </a:cxn>
                <a:cxn ang="0">
                  <a:pos x="connsiteX1" y="connsiteY1"/>
                </a:cxn>
                <a:cxn ang="0">
                  <a:pos x="connsiteX2" y="connsiteY2"/>
                </a:cxn>
              </a:cxnLst>
              <a:rect l="l" t="t" r="r" b="b"/>
              <a:pathLst>
                <a:path w="11658" h="228">
                  <a:moveTo>
                    <a:pt x="11659" y="0"/>
                  </a:moveTo>
                  <a:cubicBezTo>
                    <a:pt x="7772" y="0"/>
                    <a:pt x="3886" y="0"/>
                    <a:pt x="0" y="229"/>
                  </a:cubicBezTo>
                  <a:cubicBezTo>
                    <a:pt x="3886" y="229"/>
                    <a:pt x="7772" y="0"/>
                    <a:pt x="11659" y="0"/>
                  </a:cubicBezTo>
                  <a:close/>
                </a:path>
              </a:pathLst>
            </a:custGeom>
            <a:solidFill>
              <a:srgbClr val="FFFFFF"/>
            </a:solidFill>
            <a:ln w="2286" cap="flat">
              <a:noFill/>
              <a:prstDash val="solid"/>
              <a:miter/>
            </a:ln>
          </p:spPr>
          <p:txBody>
            <a:bodyPr rtlCol="0" anchor="ctr"/>
            <a:lstStyle/>
            <a:p>
              <a:endParaRPr lang="en-US"/>
            </a:p>
          </p:txBody>
        </p:sp>
        <p:sp>
          <p:nvSpPr>
            <p:cNvPr id="81" name="Freeform 144">
              <a:extLst>
                <a:ext uri="{FF2B5EF4-FFF2-40B4-BE49-F238E27FC236}">
                  <a16:creationId xmlns:a16="http://schemas.microsoft.com/office/drawing/2014/main" id="{1F38BBA7-78E8-D22C-9FA2-B78B88FDA5D1}"/>
                </a:ext>
              </a:extLst>
            </p:cNvPr>
            <p:cNvSpPr/>
            <p:nvPr/>
          </p:nvSpPr>
          <p:spPr>
            <a:xfrm>
              <a:off x="3461842" y="5510631"/>
              <a:ext cx="15773" cy="7772"/>
            </a:xfrm>
            <a:custGeom>
              <a:avLst/>
              <a:gdLst>
                <a:gd name="connsiteX0" fmla="*/ 0 w 15773"/>
                <a:gd name="connsiteY0" fmla="*/ 0 h 7772"/>
                <a:gd name="connsiteX1" fmla="*/ 15773 w 15773"/>
                <a:gd name="connsiteY1" fmla="*/ 7772 h 7772"/>
                <a:gd name="connsiteX2" fmla="*/ 0 w 15773"/>
                <a:gd name="connsiteY2" fmla="*/ 0 h 7772"/>
              </a:gdLst>
              <a:ahLst/>
              <a:cxnLst>
                <a:cxn ang="0">
                  <a:pos x="connsiteX0" y="connsiteY0"/>
                </a:cxn>
                <a:cxn ang="0">
                  <a:pos x="connsiteX1" y="connsiteY1"/>
                </a:cxn>
                <a:cxn ang="0">
                  <a:pos x="connsiteX2" y="connsiteY2"/>
                </a:cxn>
              </a:cxnLst>
              <a:rect l="l" t="t" r="r" b="b"/>
              <a:pathLst>
                <a:path w="15773" h="7772">
                  <a:moveTo>
                    <a:pt x="0" y="0"/>
                  </a:moveTo>
                  <a:cubicBezTo>
                    <a:pt x="5944" y="2057"/>
                    <a:pt x="11201" y="4800"/>
                    <a:pt x="15773" y="7772"/>
                  </a:cubicBezTo>
                  <a:cubicBezTo>
                    <a:pt x="11201" y="4800"/>
                    <a:pt x="5944" y="2057"/>
                    <a:pt x="0" y="0"/>
                  </a:cubicBezTo>
                  <a:close/>
                </a:path>
              </a:pathLst>
            </a:custGeom>
            <a:solidFill>
              <a:srgbClr val="FFFFFF"/>
            </a:solidFill>
            <a:ln w="2286" cap="flat">
              <a:noFill/>
              <a:prstDash val="solid"/>
              <a:miter/>
            </a:ln>
          </p:spPr>
          <p:txBody>
            <a:bodyPr rtlCol="0" anchor="ctr"/>
            <a:lstStyle/>
            <a:p>
              <a:endParaRPr lang="en-US"/>
            </a:p>
          </p:txBody>
        </p:sp>
        <p:sp>
          <p:nvSpPr>
            <p:cNvPr id="82" name="Freeform 145">
              <a:extLst>
                <a:ext uri="{FF2B5EF4-FFF2-40B4-BE49-F238E27FC236}">
                  <a16:creationId xmlns:a16="http://schemas.microsoft.com/office/drawing/2014/main" id="{3D1EC4AC-6697-F63A-AD1E-5C88B91679F2}"/>
                </a:ext>
              </a:extLst>
            </p:cNvPr>
            <p:cNvSpPr/>
            <p:nvPr/>
          </p:nvSpPr>
          <p:spPr>
            <a:xfrm>
              <a:off x="3484245" y="6122365"/>
              <a:ext cx="2971" cy="15087"/>
            </a:xfrm>
            <a:custGeom>
              <a:avLst/>
              <a:gdLst>
                <a:gd name="connsiteX0" fmla="*/ 2972 w 2971"/>
                <a:gd name="connsiteY0" fmla="*/ 0 h 15087"/>
                <a:gd name="connsiteX1" fmla="*/ 0 w 2971"/>
                <a:gd name="connsiteY1" fmla="*/ 15088 h 15087"/>
                <a:gd name="connsiteX2" fmla="*/ 2972 w 2971"/>
                <a:gd name="connsiteY2" fmla="*/ 0 h 15087"/>
              </a:gdLst>
              <a:ahLst/>
              <a:cxnLst>
                <a:cxn ang="0">
                  <a:pos x="connsiteX0" y="connsiteY0"/>
                </a:cxn>
                <a:cxn ang="0">
                  <a:pos x="connsiteX1" y="connsiteY1"/>
                </a:cxn>
                <a:cxn ang="0">
                  <a:pos x="connsiteX2" y="connsiteY2"/>
                </a:cxn>
              </a:cxnLst>
              <a:rect l="l" t="t" r="r" b="b"/>
              <a:pathLst>
                <a:path w="2971" h="15087">
                  <a:moveTo>
                    <a:pt x="2972" y="0"/>
                  </a:moveTo>
                  <a:cubicBezTo>
                    <a:pt x="2057" y="5029"/>
                    <a:pt x="914" y="10059"/>
                    <a:pt x="0" y="15088"/>
                  </a:cubicBezTo>
                  <a:cubicBezTo>
                    <a:pt x="1143" y="10059"/>
                    <a:pt x="2057" y="5029"/>
                    <a:pt x="2972" y="0"/>
                  </a:cubicBezTo>
                  <a:close/>
                </a:path>
              </a:pathLst>
            </a:custGeom>
            <a:solidFill>
              <a:srgbClr val="FFFFFF"/>
            </a:solidFill>
            <a:ln w="2286" cap="flat">
              <a:noFill/>
              <a:prstDash val="solid"/>
              <a:miter/>
            </a:ln>
          </p:spPr>
          <p:txBody>
            <a:bodyPr rtlCol="0" anchor="ctr"/>
            <a:lstStyle/>
            <a:p>
              <a:endParaRPr lang="en-US"/>
            </a:p>
          </p:txBody>
        </p:sp>
        <p:sp>
          <p:nvSpPr>
            <p:cNvPr id="83" name="Freeform 146">
              <a:extLst>
                <a:ext uri="{FF2B5EF4-FFF2-40B4-BE49-F238E27FC236}">
                  <a16:creationId xmlns:a16="http://schemas.microsoft.com/office/drawing/2014/main" id="{0C422434-8C4E-28ED-A525-A92E985A8CCE}"/>
                </a:ext>
              </a:extLst>
            </p:cNvPr>
            <p:cNvSpPr/>
            <p:nvPr/>
          </p:nvSpPr>
          <p:spPr>
            <a:xfrm>
              <a:off x="3500475" y="5993206"/>
              <a:ext cx="685" cy="14630"/>
            </a:xfrm>
            <a:custGeom>
              <a:avLst/>
              <a:gdLst>
                <a:gd name="connsiteX0" fmla="*/ 686 w 685"/>
                <a:gd name="connsiteY0" fmla="*/ 0 h 14630"/>
                <a:gd name="connsiteX1" fmla="*/ 0 w 685"/>
                <a:gd name="connsiteY1" fmla="*/ 14631 h 14630"/>
                <a:gd name="connsiteX2" fmla="*/ 686 w 685"/>
                <a:gd name="connsiteY2" fmla="*/ 0 h 14630"/>
              </a:gdLst>
              <a:ahLst/>
              <a:cxnLst>
                <a:cxn ang="0">
                  <a:pos x="connsiteX0" y="connsiteY0"/>
                </a:cxn>
                <a:cxn ang="0">
                  <a:pos x="connsiteX1" y="connsiteY1"/>
                </a:cxn>
                <a:cxn ang="0">
                  <a:pos x="connsiteX2" y="connsiteY2"/>
                </a:cxn>
              </a:cxnLst>
              <a:rect l="l" t="t" r="r" b="b"/>
              <a:pathLst>
                <a:path w="685" h="14630">
                  <a:moveTo>
                    <a:pt x="686" y="0"/>
                  </a:moveTo>
                  <a:cubicBezTo>
                    <a:pt x="229" y="4801"/>
                    <a:pt x="0" y="9830"/>
                    <a:pt x="0" y="14631"/>
                  </a:cubicBezTo>
                  <a:cubicBezTo>
                    <a:pt x="0" y="9601"/>
                    <a:pt x="229" y="4801"/>
                    <a:pt x="686" y="0"/>
                  </a:cubicBezTo>
                  <a:close/>
                </a:path>
              </a:pathLst>
            </a:custGeom>
            <a:solidFill>
              <a:srgbClr val="FFFFFF"/>
            </a:solidFill>
            <a:ln w="2286" cap="flat">
              <a:noFill/>
              <a:prstDash val="solid"/>
              <a:miter/>
            </a:ln>
          </p:spPr>
          <p:txBody>
            <a:bodyPr rtlCol="0" anchor="ctr"/>
            <a:lstStyle/>
            <a:p>
              <a:endParaRPr lang="en-US"/>
            </a:p>
          </p:txBody>
        </p:sp>
        <p:sp>
          <p:nvSpPr>
            <p:cNvPr id="84" name="Freeform 147">
              <a:extLst>
                <a:ext uri="{FF2B5EF4-FFF2-40B4-BE49-F238E27FC236}">
                  <a16:creationId xmlns:a16="http://schemas.microsoft.com/office/drawing/2014/main" id="{2B8D1E14-65BA-99EE-D925-77276EB03387}"/>
                </a:ext>
              </a:extLst>
            </p:cNvPr>
            <p:cNvSpPr/>
            <p:nvPr/>
          </p:nvSpPr>
          <p:spPr>
            <a:xfrm>
              <a:off x="3375431" y="6186830"/>
              <a:ext cx="8686" cy="228"/>
            </a:xfrm>
            <a:custGeom>
              <a:avLst/>
              <a:gdLst>
                <a:gd name="connsiteX0" fmla="*/ 8687 w 8686"/>
                <a:gd name="connsiteY0" fmla="*/ 0 h 228"/>
                <a:gd name="connsiteX1" fmla="*/ 0 w 8686"/>
                <a:gd name="connsiteY1" fmla="*/ 229 h 228"/>
                <a:gd name="connsiteX2" fmla="*/ 8687 w 8686"/>
                <a:gd name="connsiteY2" fmla="*/ 0 h 228"/>
              </a:gdLst>
              <a:ahLst/>
              <a:cxnLst>
                <a:cxn ang="0">
                  <a:pos x="connsiteX0" y="connsiteY0"/>
                </a:cxn>
                <a:cxn ang="0">
                  <a:pos x="connsiteX1" y="connsiteY1"/>
                </a:cxn>
                <a:cxn ang="0">
                  <a:pos x="connsiteX2" y="connsiteY2"/>
                </a:cxn>
              </a:cxnLst>
              <a:rect l="l" t="t" r="r" b="b"/>
              <a:pathLst>
                <a:path w="8686" h="228">
                  <a:moveTo>
                    <a:pt x="8687" y="0"/>
                  </a:moveTo>
                  <a:cubicBezTo>
                    <a:pt x="5944" y="0"/>
                    <a:pt x="2972" y="0"/>
                    <a:pt x="0" y="229"/>
                  </a:cubicBezTo>
                  <a:cubicBezTo>
                    <a:pt x="2972" y="229"/>
                    <a:pt x="5944" y="0"/>
                    <a:pt x="8687" y="0"/>
                  </a:cubicBezTo>
                  <a:close/>
                </a:path>
              </a:pathLst>
            </a:custGeom>
            <a:solidFill>
              <a:srgbClr val="FFFFFF"/>
            </a:solidFill>
            <a:ln w="2286" cap="flat">
              <a:noFill/>
              <a:prstDash val="solid"/>
              <a:miter/>
            </a:ln>
          </p:spPr>
          <p:txBody>
            <a:bodyPr rtlCol="0" anchor="ctr"/>
            <a:lstStyle/>
            <a:p>
              <a:endParaRPr lang="en-US"/>
            </a:p>
          </p:txBody>
        </p:sp>
        <p:sp>
          <p:nvSpPr>
            <p:cNvPr id="85" name="Freeform 148">
              <a:extLst>
                <a:ext uri="{FF2B5EF4-FFF2-40B4-BE49-F238E27FC236}">
                  <a16:creationId xmlns:a16="http://schemas.microsoft.com/office/drawing/2014/main" id="{9FD3DE88-DF75-7299-E6FA-744DFF09A74C}"/>
                </a:ext>
              </a:extLst>
            </p:cNvPr>
            <p:cNvSpPr/>
            <p:nvPr/>
          </p:nvSpPr>
          <p:spPr>
            <a:xfrm>
              <a:off x="3480816" y="6144539"/>
              <a:ext cx="2057" cy="7086"/>
            </a:xfrm>
            <a:custGeom>
              <a:avLst/>
              <a:gdLst>
                <a:gd name="connsiteX0" fmla="*/ 2057 w 2057"/>
                <a:gd name="connsiteY0" fmla="*/ 0 h 7086"/>
                <a:gd name="connsiteX1" fmla="*/ 0 w 2057"/>
                <a:gd name="connsiteY1" fmla="*/ 7087 h 7086"/>
                <a:gd name="connsiteX2" fmla="*/ 2057 w 2057"/>
                <a:gd name="connsiteY2" fmla="*/ 0 h 7086"/>
              </a:gdLst>
              <a:ahLst/>
              <a:cxnLst>
                <a:cxn ang="0">
                  <a:pos x="connsiteX0" y="connsiteY0"/>
                </a:cxn>
                <a:cxn ang="0">
                  <a:pos x="connsiteX1" y="connsiteY1"/>
                </a:cxn>
                <a:cxn ang="0">
                  <a:pos x="connsiteX2" y="connsiteY2"/>
                </a:cxn>
              </a:cxnLst>
              <a:rect l="l" t="t" r="r" b="b"/>
              <a:pathLst>
                <a:path w="2057" h="7086">
                  <a:moveTo>
                    <a:pt x="2057" y="0"/>
                  </a:moveTo>
                  <a:cubicBezTo>
                    <a:pt x="1372" y="2286"/>
                    <a:pt x="914" y="4801"/>
                    <a:pt x="0" y="7087"/>
                  </a:cubicBezTo>
                  <a:cubicBezTo>
                    <a:pt x="914" y="4801"/>
                    <a:pt x="1600" y="2515"/>
                    <a:pt x="2057" y="0"/>
                  </a:cubicBezTo>
                  <a:close/>
                </a:path>
              </a:pathLst>
            </a:custGeom>
            <a:solidFill>
              <a:srgbClr val="FFFFFF"/>
            </a:solidFill>
            <a:ln w="2286" cap="flat">
              <a:noFill/>
              <a:prstDash val="solid"/>
              <a:miter/>
            </a:ln>
          </p:spPr>
          <p:txBody>
            <a:bodyPr rtlCol="0" anchor="ctr"/>
            <a:lstStyle/>
            <a:p>
              <a:endParaRPr lang="en-US"/>
            </a:p>
          </p:txBody>
        </p:sp>
        <p:sp>
          <p:nvSpPr>
            <p:cNvPr id="86" name="Freeform 149">
              <a:extLst>
                <a:ext uri="{FF2B5EF4-FFF2-40B4-BE49-F238E27FC236}">
                  <a16:creationId xmlns:a16="http://schemas.microsoft.com/office/drawing/2014/main" id="{118494F0-4810-F48A-1FE6-8226C2C5F562}"/>
                </a:ext>
              </a:extLst>
            </p:cNvPr>
            <p:cNvSpPr/>
            <p:nvPr/>
          </p:nvSpPr>
          <p:spPr>
            <a:xfrm>
              <a:off x="2470632" y="5290943"/>
              <a:ext cx="234315" cy="236525"/>
            </a:xfrm>
            <a:custGeom>
              <a:avLst/>
              <a:gdLst>
                <a:gd name="connsiteX0" fmla="*/ 234315 w 234315"/>
                <a:gd name="connsiteY0" fmla="*/ 123676 h 236525"/>
                <a:gd name="connsiteX1" fmla="*/ 112014 w 234315"/>
                <a:gd name="connsiteY1" fmla="*/ 232 h 236525"/>
                <a:gd name="connsiteX2" fmla="*/ 0 w 234315"/>
                <a:gd name="connsiteY2" fmla="*/ 117733 h 236525"/>
                <a:gd name="connsiteX3" fmla="*/ 119786 w 234315"/>
                <a:gd name="connsiteY3" fmla="*/ 236376 h 236525"/>
                <a:gd name="connsiteX4" fmla="*/ 234315 w 234315"/>
                <a:gd name="connsiteY4" fmla="*/ 123676 h 23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5" h="236525">
                  <a:moveTo>
                    <a:pt x="234315" y="123676"/>
                  </a:moveTo>
                  <a:cubicBezTo>
                    <a:pt x="234315" y="72927"/>
                    <a:pt x="180137" y="-4797"/>
                    <a:pt x="112014" y="232"/>
                  </a:cubicBezTo>
                  <a:cubicBezTo>
                    <a:pt x="45491" y="-1596"/>
                    <a:pt x="0" y="50524"/>
                    <a:pt x="0" y="117733"/>
                  </a:cubicBezTo>
                  <a:cubicBezTo>
                    <a:pt x="229" y="190656"/>
                    <a:pt x="49606" y="232490"/>
                    <a:pt x="119786" y="236376"/>
                  </a:cubicBezTo>
                  <a:cubicBezTo>
                    <a:pt x="179222" y="240034"/>
                    <a:pt x="234544" y="176026"/>
                    <a:pt x="234315" y="123676"/>
                  </a:cubicBezTo>
                  <a:close/>
                </a:path>
              </a:pathLst>
            </a:custGeom>
            <a:solidFill>
              <a:srgbClr val="FFFFFF"/>
            </a:solidFill>
            <a:ln w="2286" cap="flat">
              <a:noFill/>
              <a:prstDash val="solid"/>
              <a:miter/>
            </a:ln>
          </p:spPr>
          <p:txBody>
            <a:bodyPr rtlCol="0" anchor="ctr"/>
            <a:lstStyle/>
            <a:p>
              <a:endParaRPr lang="en-US"/>
            </a:p>
          </p:txBody>
        </p:sp>
        <p:sp>
          <p:nvSpPr>
            <p:cNvPr id="87" name="Freeform 150">
              <a:extLst>
                <a:ext uri="{FF2B5EF4-FFF2-40B4-BE49-F238E27FC236}">
                  <a16:creationId xmlns:a16="http://schemas.microsoft.com/office/drawing/2014/main" id="{690DEF7F-FCE2-FDCF-5858-911FD90A6EDC}"/>
                </a:ext>
              </a:extLst>
            </p:cNvPr>
            <p:cNvSpPr/>
            <p:nvPr/>
          </p:nvSpPr>
          <p:spPr>
            <a:xfrm>
              <a:off x="2586810" y="5965591"/>
              <a:ext cx="103616" cy="209454"/>
            </a:xfrm>
            <a:custGeom>
              <a:avLst/>
              <a:gdLst>
                <a:gd name="connsiteX0" fmla="*/ 89334 w 103616"/>
                <a:gd name="connsiteY0" fmla="*/ 1326 h 209454"/>
                <a:gd name="connsiteX1" fmla="*/ 46128 w 103616"/>
                <a:gd name="connsiteY1" fmla="*/ 5670 h 209454"/>
                <a:gd name="connsiteX2" fmla="*/ 34241 w 103616"/>
                <a:gd name="connsiteY2" fmla="*/ 4755 h 209454"/>
                <a:gd name="connsiteX3" fmla="*/ 6352 w 103616"/>
                <a:gd name="connsiteY3" fmla="*/ 30816 h 209454"/>
                <a:gd name="connsiteX4" fmla="*/ 866 w 103616"/>
                <a:gd name="connsiteY4" fmla="*/ 151059 h 209454"/>
                <a:gd name="connsiteX5" fmla="*/ 866 w 103616"/>
                <a:gd name="connsiteY5" fmla="*/ 177348 h 209454"/>
                <a:gd name="connsiteX6" fmla="*/ 28983 w 103616"/>
                <a:gd name="connsiteY6" fmla="*/ 208209 h 209454"/>
                <a:gd name="connsiteX7" fmla="*/ 74932 w 103616"/>
                <a:gd name="connsiteY7" fmla="*/ 186035 h 209454"/>
                <a:gd name="connsiteX8" fmla="*/ 96878 w 103616"/>
                <a:gd name="connsiteY8" fmla="*/ 79736 h 209454"/>
                <a:gd name="connsiteX9" fmla="*/ 103507 w 103616"/>
                <a:gd name="connsiteY9" fmla="*/ 12528 h 209454"/>
                <a:gd name="connsiteX10" fmla="*/ 89334 w 103616"/>
                <a:gd name="connsiteY10" fmla="*/ 1326 h 20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616" h="209454">
                  <a:moveTo>
                    <a:pt x="89334" y="1326"/>
                  </a:moveTo>
                  <a:cubicBezTo>
                    <a:pt x="75161" y="7270"/>
                    <a:pt x="60302" y="4527"/>
                    <a:pt x="46128" y="5670"/>
                  </a:cubicBezTo>
                  <a:cubicBezTo>
                    <a:pt x="42014" y="5441"/>
                    <a:pt x="38127" y="4984"/>
                    <a:pt x="34241" y="4755"/>
                  </a:cubicBezTo>
                  <a:cubicBezTo>
                    <a:pt x="6809" y="3155"/>
                    <a:pt x="7266" y="3155"/>
                    <a:pt x="6352" y="30816"/>
                  </a:cubicBezTo>
                  <a:cubicBezTo>
                    <a:pt x="4980" y="70821"/>
                    <a:pt x="6809" y="111283"/>
                    <a:pt x="866" y="151059"/>
                  </a:cubicBezTo>
                  <a:cubicBezTo>
                    <a:pt x="-506" y="159746"/>
                    <a:pt x="-49" y="168661"/>
                    <a:pt x="866" y="177348"/>
                  </a:cubicBezTo>
                  <a:cubicBezTo>
                    <a:pt x="3380" y="199294"/>
                    <a:pt x="9781" y="205923"/>
                    <a:pt x="28983" y="208209"/>
                  </a:cubicBezTo>
                  <a:cubicBezTo>
                    <a:pt x="61216" y="211638"/>
                    <a:pt x="67160" y="209124"/>
                    <a:pt x="74932" y="186035"/>
                  </a:cubicBezTo>
                  <a:cubicBezTo>
                    <a:pt x="86819" y="151516"/>
                    <a:pt x="91163" y="115626"/>
                    <a:pt x="96878" y="79736"/>
                  </a:cubicBezTo>
                  <a:cubicBezTo>
                    <a:pt x="100307" y="57562"/>
                    <a:pt x="101678" y="34930"/>
                    <a:pt x="103507" y="12528"/>
                  </a:cubicBezTo>
                  <a:cubicBezTo>
                    <a:pt x="104421" y="3155"/>
                    <a:pt x="99621" y="-2789"/>
                    <a:pt x="89334" y="1326"/>
                  </a:cubicBezTo>
                  <a:close/>
                </a:path>
              </a:pathLst>
            </a:custGeom>
            <a:solidFill>
              <a:srgbClr val="FFFFFF"/>
            </a:solidFill>
            <a:ln w="2286" cap="flat">
              <a:noFill/>
              <a:prstDash val="solid"/>
              <a:miter/>
            </a:ln>
          </p:spPr>
          <p:txBody>
            <a:bodyPr rtlCol="0" anchor="ctr"/>
            <a:lstStyle/>
            <a:p>
              <a:endParaRPr lang="en-US"/>
            </a:p>
          </p:txBody>
        </p:sp>
        <p:sp>
          <p:nvSpPr>
            <p:cNvPr id="88" name="Freeform 151">
              <a:extLst>
                <a:ext uri="{FF2B5EF4-FFF2-40B4-BE49-F238E27FC236}">
                  <a16:creationId xmlns:a16="http://schemas.microsoft.com/office/drawing/2014/main" id="{BB20B203-18FD-643A-764E-9E6077491950}"/>
                </a:ext>
              </a:extLst>
            </p:cNvPr>
            <p:cNvSpPr/>
            <p:nvPr/>
          </p:nvSpPr>
          <p:spPr>
            <a:xfrm>
              <a:off x="2460238" y="5442155"/>
              <a:ext cx="447947" cy="421378"/>
            </a:xfrm>
            <a:custGeom>
              <a:avLst/>
              <a:gdLst>
                <a:gd name="connsiteX0" fmla="*/ 7194 w 447947"/>
                <a:gd name="connsiteY0" fmla="*/ 279702 h 421378"/>
                <a:gd name="connsiteX1" fmla="*/ 12909 w 447947"/>
                <a:gd name="connsiteY1" fmla="*/ 358798 h 421378"/>
                <a:gd name="connsiteX2" fmla="*/ 72802 w 447947"/>
                <a:gd name="connsiteY2" fmla="*/ 414576 h 421378"/>
                <a:gd name="connsiteX3" fmla="*/ 113264 w 447947"/>
                <a:gd name="connsiteY3" fmla="*/ 413205 h 421378"/>
                <a:gd name="connsiteX4" fmla="*/ 105035 w 447947"/>
                <a:gd name="connsiteY4" fmla="*/ 378915 h 421378"/>
                <a:gd name="connsiteX5" fmla="*/ 60000 w 447947"/>
                <a:gd name="connsiteY5" fmla="*/ 320622 h 421378"/>
                <a:gd name="connsiteX6" fmla="*/ 59772 w 447947"/>
                <a:gd name="connsiteY6" fmla="*/ 277645 h 421378"/>
                <a:gd name="connsiteX7" fmla="*/ 92004 w 447947"/>
                <a:gd name="connsiteY7" fmla="*/ 256614 h 421378"/>
                <a:gd name="connsiteX8" fmla="*/ 99548 w 447947"/>
                <a:gd name="connsiteY8" fmla="*/ 252728 h 421378"/>
                <a:gd name="connsiteX9" fmla="*/ 260483 w 447947"/>
                <a:gd name="connsiteY9" fmla="*/ 252956 h 421378"/>
                <a:gd name="connsiteX10" fmla="*/ 277170 w 447947"/>
                <a:gd name="connsiteY10" fmla="*/ 244955 h 421378"/>
                <a:gd name="connsiteX11" fmla="*/ 278771 w 447947"/>
                <a:gd name="connsiteY11" fmla="*/ 215694 h 421378"/>
                <a:gd name="connsiteX12" fmla="*/ 276942 w 447947"/>
                <a:gd name="connsiteY12" fmla="*/ 86078 h 421378"/>
                <a:gd name="connsiteX13" fmla="*/ 285857 w 447947"/>
                <a:gd name="connsiteY13" fmla="*/ 59103 h 421378"/>
                <a:gd name="connsiteX14" fmla="*/ 356952 w 447947"/>
                <a:gd name="connsiteY14" fmla="*/ 61847 h 421378"/>
                <a:gd name="connsiteX15" fmla="*/ 375011 w 447947"/>
                <a:gd name="connsiteY15" fmla="*/ 113282 h 421378"/>
                <a:gd name="connsiteX16" fmla="*/ 379812 w 447947"/>
                <a:gd name="connsiteY16" fmla="*/ 189634 h 421378"/>
                <a:gd name="connsiteX17" fmla="*/ 400614 w 447947"/>
                <a:gd name="connsiteY17" fmla="*/ 218666 h 421378"/>
                <a:gd name="connsiteX18" fmla="*/ 430332 w 447947"/>
                <a:gd name="connsiteY18" fmla="*/ 203121 h 421378"/>
                <a:gd name="connsiteX19" fmla="*/ 439019 w 447947"/>
                <a:gd name="connsiteY19" fmla="*/ 188034 h 421378"/>
                <a:gd name="connsiteX20" fmla="*/ 431933 w 447947"/>
                <a:gd name="connsiteY20" fmla="*/ 70991 h 421378"/>
                <a:gd name="connsiteX21" fmla="*/ 414559 w 447947"/>
                <a:gd name="connsiteY21" fmla="*/ 51560 h 421378"/>
                <a:gd name="connsiteX22" fmla="*/ 277628 w 447947"/>
                <a:gd name="connsiteY22" fmla="*/ 582 h 421378"/>
                <a:gd name="connsiteX23" fmla="*/ 259340 w 447947"/>
                <a:gd name="connsiteY23" fmla="*/ 10412 h 421378"/>
                <a:gd name="connsiteX24" fmla="*/ 255453 w 447947"/>
                <a:gd name="connsiteY24" fmla="*/ 18413 h 421378"/>
                <a:gd name="connsiteX25" fmla="*/ 120579 w 447947"/>
                <a:gd name="connsiteY25" fmla="*/ 104595 h 421378"/>
                <a:gd name="connsiteX26" fmla="*/ 104349 w 447947"/>
                <a:gd name="connsiteY26" fmla="*/ 118311 h 421378"/>
                <a:gd name="connsiteX27" fmla="*/ 28454 w 447947"/>
                <a:gd name="connsiteY27" fmla="*/ 244041 h 421378"/>
                <a:gd name="connsiteX28" fmla="*/ 7194 w 447947"/>
                <a:gd name="connsiteY28" fmla="*/ 279702 h 42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947" h="421378">
                  <a:moveTo>
                    <a:pt x="7194" y="279702"/>
                  </a:moveTo>
                  <a:cubicBezTo>
                    <a:pt x="-3093" y="306906"/>
                    <a:pt x="-3322" y="333881"/>
                    <a:pt x="12909" y="358798"/>
                  </a:cubicBezTo>
                  <a:cubicBezTo>
                    <a:pt x="28225" y="382115"/>
                    <a:pt x="49256" y="400175"/>
                    <a:pt x="72802" y="414576"/>
                  </a:cubicBezTo>
                  <a:cubicBezTo>
                    <a:pt x="88804" y="424406"/>
                    <a:pt x="106406" y="423263"/>
                    <a:pt x="113264" y="413205"/>
                  </a:cubicBezTo>
                  <a:cubicBezTo>
                    <a:pt x="122865" y="399260"/>
                    <a:pt x="112350" y="388973"/>
                    <a:pt x="105035" y="378915"/>
                  </a:cubicBezTo>
                  <a:cubicBezTo>
                    <a:pt x="90404" y="359255"/>
                    <a:pt x="74631" y="340510"/>
                    <a:pt x="60000" y="320622"/>
                  </a:cubicBezTo>
                  <a:cubicBezTo>
                    <a:pt x="44913" y="299819"/>
                    <a:pt x="45370" y="299591"/>
                    <a:pt x="59772" y="277645"/>
                  </a:cubicBezTo>
                  <a:cubicBezTo>
                    <a:pt x="67544" y="265986"/>
                    <a:pt x="71659" y="249299"/>
                    <a:pt x="92004" y="256614"/>
                  </a:cubicBezTo>
                  <a:cubicBezTo>
                    <a:pt x="93833" y="257300"/>
                    <a:pt x="97491" y="254556"/>
                    <a:pt x="99548" y="252728"/>
                  </a:cubicBezTo>
                  <a:cubicBezTo>
                    <a:pt x="178415" y="196721"/>
                    <a:pt x="246767" y="245184"/>
                    <a:pt x="260483" y="252956"/>
                  </a:cubicBezTo>
                  <a:cubicBezTo>
                    <a:pt x="270770" y="258671"/>
                    <a:pt x="275799" y="254099"/>
                    <a:pt x="277170" y="244955"/>
                  </a:cubicBezTo>
                  <a:cubicBezTo>
                    <a:pt x="278771" y="235354"/>
                    <a:pt x="278542" y="225524"/>
                    <a:pt x="278771" y="215694"/>
                  </a:cubicBezTo>
                  <a:cubicBezTo>
                    <a:pt x="278999" y="196949"/>
                    <a:pt x="277170" y="110767"/>
                    <a:pt x="276942" y="86078"/>
                  </a:cubicBezTo>
                  <a:cubicBezTo>
                    <a:pt x="276942" y="76020"/>
                    <a:pt x="277856" y="66419"/>
                    <a:pt x="285857" y="59103"/>
                  </a:cubicBezTo>
                  <a:cubicBezTo>
                    <a:pt x="299573" y="46073"/>
                    <a:pt x="343464" y="48131"/>
                    <a:pt x="356952" y="61847"/>
                  </a:cubicBezTo>
                  <a:cubicBezTo>
                    <a:pt x="370896" y="76248"/>
                    <a:pt x="375240" y="94079"/>
                    <a:pt x="375011" y="113282"/>
                  </a:cubicBezTo>
                  <a:cubicBezTo>
                    <a:pt x="374554" y="138885"/>
                    <a:pt x="375468" y="164259"/>
                    <a:pt x="379812" y="189634"/>
                  </a:cubicBezTo>
                  <a:cubicBezTo>
                    <a:pt x="382098" y="202436"/>
                    <a:pt x="385527" y="215694"/>
                    <a:pt x="400614" y="218666"/>
                  </a:cubicBezTo>
                  <a:cubicBezTo>
                    <a:pt x="413645" y="221181"/>
                    <a:pt x="422789" y="212265"/>
                    <a:pt x="430332" y="203121"/>
                  </a:cubicBezTo>
                  <a:cubicBezTo>
                    <a:pt x="433990" y="198778"/>
                    <a:pt x="436962" y="193292"/>
                    <a:pt x="439019" y="188034"/>
                  </a:cubicBezTo>
                  <a:cubicBezTo>
                    <a:pt x="454335" y="148029"/>
                    <a:pt x="448620" y="109167"/>
                    <a:pt x="431933" y="70991"/>
                  </a:cubicBezTo>
                  <a:cubicBezTo>
                    <a:pt x="428275" y="62532"/>
                    <a:pt x="422331" y="55903"/>
                    <a:pt x="414559" y="51560"/>
                  </a:cubicBezTo>
                  <a:cubicBezTo>
                    <a:pt x="371811" y="27099"/>
                    <a:pt x="326091" y="10412"/>
                    <a:pt x="277628" y="582"/>
                  </a:cubicBezTo>
                  <a:cubicBezTo>
                    <a:pt x="267798" y="-1476"/>
                    <a:pt x="262769" y="1953"/>
                    <a:pt x="259340" y="10412"/>
                  </a:cubicBezTo>
                  <a:cubicBezTo>
                    <a:pt x="258197" y="13155"/>
                    <a:pt x="256825" y="15669"/>
                    <a:pt x="255453" y="18413"/>
                  </a:cubicBezTo>
                  <a:cubicBezTo>
                    <a:pt x="226193" y="71905"/>
                    <a:pt x="186416" y="108938"/>
                    <a:pt x="120579" y="104595"/>
                  </a:cubicBezTo>
                  <a:cubicBezTo>
                    <a:pt x="109835" y="103909"/>
                    <a:pt x="107549" y="111453"/>
                    <a:pt x="104349" y="118311"/>
                  </a:cubicBezTo>
                  <a:cubicBezTo>
                    <a:pt x="83318" y="162888"/>
                    <a:pt x="56800" y="204036"/>
                    <a:pt x="28454" y="244041"/>
                  </a:cubicBezTo>
                  <a:cubicBezTo>
                    <a:pt x="19767" y="255471"/>
                    <a:pt x="11994" y="266901"/>
                    <a:pt x="7194" y="279702"/>
                  </a:cubicBezTo>
                  <a:close/>
                </a:path>
              </a:pathLst>
            </a:custGeom>
            <a:solidFill>
              <a:srgbClr val="FFFFFF"/>
            </a:solidFill>
            <a:ln w="2286" cap="flat">
              <a:noFill/>
              <a:prstDash val="solid"/>
              <a:miter/>
            </a:ln>
          </p:spPr>
          <p:txBody>
            <a:bodyPr rtlCol="0" anchor="ctr"/>
            <a:lstStyle/>
            <a:p>
              <a:endParaRPr lang="en-US"/>
            </a:p>
          </p:txBody>
        </p:sp>
        <p:sp>
          <p:nvSpPr>
            <p:cNvPr id="89" name="Freeform 152">
              <a:extLst>
                <a:ext uri="{FF2B5EF4-FFF2-40B4-BE49-F238E27FC236}">
                  <a16:creationId xmlns:a16="http://schemas.microsoft.com/office/drawing/2014/main" id="{FBA2E74E-2E60-99F9-286F-A8E29DF398AC}"/>
                </a:ext>
              </a:extLst>
            </p:cNvPr>
            <p:cNvSpPr/>
            <p:nvPr/>
          </p:nvSpPr>
          <p:spPr>
            <a:xfrm>
              <a:off x="3171063" y="5228767"/>
              <a:ext cx="67534" cy="229514"/>
            </a:xfrm>
            <a:custGeom>
              <a:avLst/>
              <a:gdLst>
                <a:gd name="connsiteX0" fmla="*/ 40005 w 67534"/>
                <a:gd name="connsiteY0" fmla="*/ 229514 h 229514"/>
                <a:gd name="connsiteX1" fmla="*/ 40005 w 67534"/>
                <a:gd name="connsiteY1" fmla="*/ 229514 h 229514"/>
                <a:gd name="connsiteX2" fmla="*/ 40005 w 67534"/>
                <a:gd name="connsiteY2" fmla="*/ 225857 h 229514"/>
                <a:gd name="connsiteX3" fmla="*/ 40005 w 67534"/>
                <a:gd name="connsiteY3" fmla="*/ 225857 h 229514"/>
                <a:gd name="connsiteX4" fmla="*/ 40234 w 67534"/>
                <a:gd name="connsiteY4" fmla="*/ 222428 h 229514"/>
                <a:gd name="connsiteX5" fmla="*/ 40234 w 67534"/>
                <a:gd name="connsiteY5" fmla="*/ 222199 h 229514"/>
                <a:gd name="connsiteX6" fmla="*/ 40691 w 67534"/>
                <a:gd name="connsiteY6" fmla="*/ 218999 h 229514"/>
                <a:gd name="connsiteX7" fmla="*/ 40691 w 67534"/>
                <a:gd name="connsiteY7" fmla="*/ 218313 h 229514"/>
                <a:gd name="connsiteX8" fmla="*/ 41605 w 67534"/>
                <a:gd name="connsiteY8" fmla="*/ 214427 h 229514"/>
                <a:gd name="connsiteX9" fmla="*/ 41605 w 67534"/>
                <a:gd name="connsiteY9" fmla="*/ 214427 h 229514"/>
                <a:gd name="connsiteX10" fmla="*/ 48920 w 67534"/>
                <a:gd name="connsiteY10" fmla="*/ 190424 h 229514"/>
                <a:gd name="connsiteX11" fmla="*/ 56693 w 67534"/>
                <a:gd name="connsiteY11" fmla="*/ 166649 h 229514"/>
                <a:gd name="connsiteX12" fmla="*/ 66751 w 67534"/>
                <a:gd name="connsiteY12" fmla="*/ 100127 h 229514"/>
                <a:gd name="connsiteX13" fmla="*/ 66065 w 67534"/>
                <a:gd name="connsiteY13" fmla="*/ 95097 h 229514"/>
                <a:gd name="connsiteX14" fmla="*/ 65837 w 67534"/>
                <a:gd name="connsiteY14" fmla="*/ 93497 h 229514"/>
                <a:gd name="connsiteX15" fmla="*/ 65380 w 67534"/>
                <a:gd name="connsiteY15" fmla="*/ 90297 h 229514"/>
                <a:gd name="connsiteX16" fmla="*/ 64922 w 67534"/>
                <a:gd name="connsiteY16" fmla="*/ 88239 h 229514"/>
                <a:gd name="connsiteX17" fmla="*/ 64465 w 67534"/>
                <a:gd name="connsiteY17" fmla="*/ 85496 h 229514"/>
                <a:gd name="connsiteX18" fmla="*/ 64008 w 67534"/>
                <a:gd name="connsiteY18" fmla="*/ 83439 h 229514"/>
                <a:gd name="connsiteX19" fmla="*/ 63551 w 67534"/>
                <a:gd name="connsiteY19" fmla="*/ 80924 h 229514"/>
                <a:gd name="connsiteX20" fmla="*/ 63094 w 67534"/>
                <a:gd name="connsiteY20" fmla="*/ 78638 h 229514"/>
                <a:gd name="connsiteX21" fmla="*/ 62636 w 67534"/>
                <a:gd name="connsiteY21" fmla="*/ 76352 h 229514"/>
                <a:gd name="connsiteX22" fmla="*/ 62179 w 67534"/>
                <a:gd name="connsiteY22" fmla="*/ 74066 h 229514"/>
                <a:gd name="connsiteX23" fmla="*/ 61722 w 67534"/>
                <a:gd name="connsiteY23" fmla="*/ 71780 h 229514"/>
                <a:gd name="connsiteX24" fmla="*/ 61036 w 67534"/>
                <a:gd name="connsiteY24" fmla="*/ 69494 h 229514"/>
                <a:gd name="connsiteX25" fmla="*/ 60579 w 67534"/>
                <a:gd name="connsiteY25" fmla="*/ 67437 h 229514"/>
                <a:gd name="connsiteX26" fmla="*/ 59893 w 67534"/>
                <a:gd name="connsiteY26" fmla="*/ 65151 h 229514"/>
                <a:gd name="connsiteX27" fmla="*/ 59436 w 67534"/>
                <a:gd name="connsiteY27" fmla="*/ 63322 h 229514"/>
                <a:gd name="connsiteX28" fmla="*/ 58750 w 67534"/>
                <a:gd name="connsiteY28" fmla="*/ 61036 h 229514"/>
                <a:gd name="connsiteX29" fmla="*/ 58293 w 67534"/>
                <a:gd name="connsiteY29" fmla="*/ 59436 h 229514"/>
                <a:gd name="connsiteX30" fmla="*/ 57379 w 67534"/>
                <a:gd name="connsiteY30" fmla="*/ 56921 h 229514"/>
                <a:gd name="connsiteX31" fmla="*/ 56921 w 67534"/>
                <a:gd name="connsiteY31" fmla="*/ 55778 h 229514"/>
                <a:gd name="connsiteX32" fmla="*/ 51206 w 67534"/>
                <a:gd name="connsiteY32" fmla="*/ 43205 h 229514"/>
                <a:gd name="connsiteX33" fmla="*/ 50978 w 67534"/>
                <a:gd name="connsiteY33" fmla="*/ 42748 h 229514"/>
                <a:gd name="connsiteX34" fmla="*/ 49606 w 67534"/>
                <a:gd name="connsiteY34" fmla="*/ 40233 h 229514"/>
                <a:gd name="connsiteX35" fmla="*/ 49149 w 67534"/>
                <a:gd name="connsiteY35" fmla="*/ 39548 h 229514"/>
                <a:gd name="connsiteX36" fmla="*/ 47549 w 67534"/>
                <a:gd name="connsiteY36" fmla="*/ 37033 h 229514"/>
                <a:gd name="connsiteX37" fmla="*/ 47092 w 67534"/>
                <a:gd name="connsiteY37" fmla="*/ 36347 h 229514"/>
                <a:gd name="connsiteX38" fmla="*/ 45491 w 67534"/>
                <a:gd name="connsiteY38" fmla="*/ 34061 h 229514"/>
                <a:gd name="connsiteX39" fmla="*/ 45034 w 67534"/>
                <a:gd name="connsiteY39" fmla="*/ 33375 h 229514"/>
                <a:gd name="connsiteX40" fmla="*/ 43434 w 67534"/>
                <a:gd name="connsiteY40" fmla="*/ 31089 h 229514"/>
                <a:gd name="connsiteX41" fmla="*/ 42977 w 67534"/>
                <a:gd name="connsiteY41" fmla="*/ 30404 h 229514"/>
                <a:gd name="connsiteX42" fmla="*/ 41148 w 67534"/>
                <a:gd name="connsiteY42" fmla="*/ 28118 h 229514"/>
                <a:gd name="connsiteX43" fmla="*/ 40691 w 67534"/>
                <a:gd name="connsiteY43" fmla="*/ 27660 h 229514"/>
                <a:gd name="connsiteX44" fmla="*/ 38633 w 67534"/>
                <a:gd name="connsiteY44" fmla="*/ 25374 h 229514"/>
                <a:gd name="connsiteX45" fmla="*/ 38176 w 67534"/>
                <a:gd name="connsiteY45" fmla="*/ 24917 h 229514"/>
                <a:gd name="connsiteX46" fmla="*/ 35890 w 67534"/>
                <a:gd name="connsiteY46" fmla="*/ 22631 h 229514"/>
                <a:gd name="connsiteX47" fmla="*/ 35890 w 67534"/>
                <a:gd name="connsiteY47" fmla="*/ 22631 h 229514"/>
                <a:gd name="connsiteX48" fmla="*/ 15088 w 67534"/>
                <a:gd name="connsiteY48" fmla="*/ 7086 h 229514"/>
                <a:gd name="connsiteX49" fmla="*/ 15088 w 67534"/>
                <a:gd name="connsiteY49" fmla="*/ 7086 h 229514"/>
                <a:gd name="connsiteX50" fmla="*/ 11659 w 67534"/>
                <a:gd name="connsiteY50" fmla="*/ 5258 h 229514"/>
                <a:gd name="connsiteX51" fmla="*/ 11430 w 67534"/>
                <a:gd name="connsiteY51" fmla="*/ 5029 h 229514"/>
                <a:gd name="connsiteX52" fmla="*/ 8001 w 67534"/>
                <a:gd name="connsiteY52" fmla="*/ 3429 h 229514"/>
                <a:gd name="connsiteX53" fmla="*/ 7772 w 67534"/>
                <a:gd name="connsiteY53" fmla="*/ 3200 h 229514"/>
                <a:gd name="connsiteX54" fmla="*/ 4115 w 67534"/>
                <a:gd name="connsiteY54" fmla="*/ 1600 h 229514"/>
                <a:gd name="connsiteX55" fmla="*/ 3886 w 67534"/>
                <a:gd name="connsiteY55" fmla="*/ 1600 h 229514"/>
                <a:gd name="connsiteX56" fmla="*/ 0 w 67534"/>
                <a:gd name="connsiteY56" fmla="*/ 0 h 229514"/>
                <a:gd name="connsiteX57" fmla="*/ 0 w 67534"/>
                <a:gd name="connsiteY57" fmla="*/ 0 h 229514"/>
                <a:gd name="connsiteX58" fmla="*/ 16459 w 67534"/>
                <a:gd name="connsiteY58" fmla="*/ 59893 h 229514"/>
                <a:gd name="connsiteX59" fmla="*/ 40005 w 67534"/>
                <a:gd name="connsiteY59" fmla="*/ 229514 h 22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7534" h="229514">
                  <a:moveTo>
                    <a:pt x="40005" y="229514"/>
                  </a:moveTo>
                  <a:cubicBezTo>
                    <a:pt x="40005" y="229514"/>
                    <a:pt x="40005" y="229514"/>
                    <a:pt x="40005" y="229514"/>
                  </a:cubicBezTo>
                  <a:cubicBezTo>
                    <a:pt x="40005" y="228371"/>
                    <a:pt x="40005" y="227228"/>
                    <a:pt x="40005" y="225857"/>
                  </a:cubicBezTo>
                  <a:cubicBezTo>
                    <a:pt x="40005" y="225857"/>
                    <a:pt x="40005" y="225857"/>
                    <a:pt x="40005" y="225857"/>
                  </a:cubicBezTo>
                  <a:cubicBezTo>
                    <a:pt x="40005" y="224714"/>
                    <a:pt x="40234" y="223571"/>
                    <a:pt x="40234" y="222428"/>
                  </a:cubicBezTo>
                  <a:cubicBezTo>
                    <a:pt x="40234" y="222428"/>
                    <a:pt x="40234" y="222199"/>
                    <a:pt x="40234" y="222199"/>
                  </a:cubicBezTo>
                  <a:cubicBezTo>
                    <a:pt x="40462" y="221056"/>
                    <a:pt x="40462" y="219913"/>
                    <a:pt x="40691" y="218999"/>
                  </a:cubicBezTo>
                  <a:cubicBezTo>
                    <a:pt x="40691" y="218770"/>
                    <a:pt x="40691" y="218541"/>
                    <a:pt x="40691" y="218313"/>
                  </a:cubicBezTo>
                  <a:cubicBezTo>
                    <a:pt x="40919" y="216941"/>
                    <a:pt x="41377" y="215798"/>
                    <a:pt x="41605" y="214427"/>
                  </a:cubicBezTo>
                  <a:cubicBezTo>
                    <a:pt x="41605" y="214427"/>
                    <a:pt x="41605" y="214427"/>
                    <a:pt x="41605" y="214427"/>
                  </a:cubicBezTo>
                  <a:cubicBezTo>
                    <a:pt x="43891" y="206426"/>
                    <a:pt x="46406" y="198425"/>
                    <a:pt x="48920" y="190424"/>
                  </a:cubicBezTo>
                  <a:cubicBezTo>
                    <a:pt x="51435" y="182423"/>
                    <a:pt x="54178" y="174650"/>
                    <a:pt x="56693" y="166649"/>
                  </a:cubicBezTo>
                  <a:cubicBezTo>
                    <a:pt x="63779" y="144932"/>
                    <a:pt x="69723" y="122987"/>
                    <a:pt x="66751" y="100127"/>
                  </a:cubicBezTo>
                  <a:cubicBezTo>
                    <a:pt x="66523" y="98526"/>
                    <a:pt x="66294" y="96698"/>
                    <a:pt x="66065" y="95097"/>
                  </a:cubicBezTo>
                  <a:cubicBezTo>
                    <a:pt x="66065" y="94640"/>
                    <a:pt x="65837" y="93954"/>
                    <a:pt x="65837" y="93497"/>
                  </a:cubicBezTo>
                  <a:cubicBezTo>
                    <a:pt x="65608" y="92354"/>
                    <a:pt x="65608" y="91440"/>
                    <a:pt x="65380" y="90297"/>
                  </a:cubicBezTo>
                  <a:cubicBezTo>
                    <a:pt x="65380" y="89611"/>
                    <a:pt x="65151" y="88925"/>
                    <a:pt x="64922" y="88239"/>
                  </a:cubicBezTo>
                  <a:cubicBezTo>
                    <a:pt x="64694" y="87325"/>
                    <a:pt x="64694" y="86411"/>
                    <a:pt x="64465" y="85496"/>
                  </a:cubicBezTo>
                  <a:cubicBezTo>
                    <a:pt x="64237" y="84810"/>
                    <a:pt x="64237" y="84125"/>
                    <a:pt x="64008" y="83439"/>
                  </a:cubicBezTo>
                  <a:cubicBezTo>
                    <a:pt x="63779" y="82524"/>
                    <a:pt x="63779" y="81839"/>
                    <a:pt x="63551" y="80924"/>
                  </a:cubicBezTo>
                  <a:cubicBezTo>
                    <a:pt x="63322" y="80238"/>
                    <a:pt x="63322" y="79553"/>
                    <a:pt x="63094" y="78638"/>
                  </a:cubicBezTo>
                  <a:cubicBezTo>
                    <a:pt x="62865" y="77952"/>
                    <a:pt x="62636" y="77038"/>
                    <a:pt x="62636" y="76352"/>
                  </a:cubicBezTo>
                  <a:cubicBezTo>
                    <a:pt x="62408" y="75666"/>
                    <a:pt x="62179" y="74981"/>
                    <a:pt x="62179" y="74066"/>
                  </a:cubicBezTo>
                  <a:cubicBezTo>
                    <a:pt x="61951" y="73380"/>
                    <a:pt x="61722" y="72695"/>
                    <a:pt x="61722" y="71780"/>
                  </a:cubicBezTo>
                  <a:cubicBezTo>
                    <a:pt x="61493" y="71094"/>
                    <a:pt x="61265" y="70180"/>
                    <a:pt x="61036" y="69494"/>
                  </a:cubicBezTo>
                  <a:cubicBezTo>
                    <a:pt x="60808" y="68808"/>
                    <a:pt x="60579" y="68123"/>
                    <a:pt x="60579" y="67437"/>
                  </a:cubicBezTo>
                  <a:cubicBezTo>
                    <a:pt x="60350" y="66751"/>
                    <a:pt x="60122" y="65837"/>
                    <a:pt x="59893" y="65151"/>
                  </a:cubicBezTo>
                  <a:cubicBezTo>
                    <a:pt x="59665" y="64465"/>
                    <a:pt x="59436" y="64008"/>
                    <a:pt x="59436" y="63322"/>
                  </a:cubicBezTo>
                  <a:cubicBezTo>
                    <a:pt x="59207" y="62636"/>
                    <a:pt x="58979" y="61722"/>
                    <a:pt x="58750" y="61036"/>
                  </a:cubicBezTo>
                  <a:cubicBezTo>
                    <a:pt x="58522" y="60579"/>
                    <a:pt x="58293" y="59893"/>
                    <a:pt x="58293" y="59436"/>
                  </a:cubicBezTo>
                  <a:cubicBezTo>
                    <a:pt x="58064" y="58521"/>
                    <a:pt x="57836" y="57836"/>
                    <a:pt x="57379" y="56921"/>
                  </a:cubicBezTo>
                  <a:cubicBezTo>
                    <a:pt x="57150" y="56464"/>
                    <a:pt x="57150" y="56235"/>
                    <a:pt x="56921" y="55778"/>
                  </a:cubicBezTo>
                  <a:cubicBezTo>
                    <a:pt x="55321" y="51435"/>
                    <a:pt x="53264" y="47091"/>
                    <a:pt x="51206" y="43205"/>
                  </a:cubicBezTo>
                  <a:cubicBezTo>
                    <a:pt x="51206" y="42977"/>
                    <a:pt x="50978" y="42977"/>
                    <a:pt x="50978" y="42748"/>
                  </a:cubicBezTo>
                  <a:cubicBezTo>
                    <a:pt x="50521" y="41834"/>
                    <a:pt x="50063" y="40919"/>
                    <a:pt x="49606" y="40233"/>
                  </a:cubicBezTo>
                  <a:cubicBezTo>
                    <a:pt x="49378" y="40005"/>
                    <a:pt x="49378" y="39776"/>
                    <a:pt x="49149" y="39548"/>
                  </a:cubicBezTo>
                  <a:cubicBezTo>
                    <a:pt x="48692" y="38633"/>
                    <a:pt x="48235" y="37947"/>
                    <a:pt x="47549" y="37033"/>
                  </a:cubicBezTo>
                  <a:cubicBezTo>
                    <a:pt x="47320" y="36804"/>
                    <a:pt x="47320" y="36576"/>
                    <a:pt x="47092" y="36347"/>
                  </a:cubicBezTo>
                  <a:cubicBezTo>
                    <a:pt x="46634" y="35661"/>
                    <a:pt x="45949" y="34747"/>
                    <a:pt x="45491" y="34061"/>
                  </a:cubicBezTo>
                  <a:cubicBezTo>
                    <a:pt x="45263" y="33833"/>
                    <a:pt x="45034" y="33604"/>
                    <a:pt x="45034" y="33375"/>
                  </a:cubicBezTo>
                  <a:cubicBezTo>
                    <a:pt x="44577" y="32690"/>
                    <a:pt x="43891" y="31775"/>
                    <a:pt x="43434" y="31089"/>
                  </a:cubicBezTo>
                  <a:cubicBezTo>
                    <a:pt x="43205" y="30861"/>
                    <a:pt x="42977" y="30632"/>
                    <a:pt x="42977" y="30404"/>
                  </a:cubicBezTo>
                  <a:cubicBezTo>
                    <a:pt x="42291" y="29718"/>
                    <a:pt x="41834" y="28803"/>
                    <a:pt x="41148" y="28118"/>
                  </a:cubicBezTo>
                  <a:cubicBezTo>
                    <a:pt x="40919" y="27889"/>
                    <a:pt x="40919" y="27660"/>
                    <a:pt x="40691" y="27660"/>
                  </a:cubicBezTo>
                  <a:cubicBezTo>
                    <a:pt x="40005" y="26975"/>
                    <a:pt x="39319" y="26060"/>
                    <a:pt x="38633" y="25374"/>
                  </a:cubicBezTo>
                  <a:cubicBezTo>
                    <a:pt x="38405" y="25146"/>
                    <a:pt x="38405" y="25146"/>
                    <a:pt x="38176" y="24917"/>
                  </a:cubicBezTo>
                  <a:cubicBezTo>
                    <a:pt x="37490" y="24231"/>
                    <a:pt x="36805" y="23317"/>
                    <a:pt x="35890" y="22631"/>
                  </a:cubicBezTo>
                  <a:cubicBezTo>
                    <a:pt x="35890" y="22631"/>
                    <a:pt x="35890" y="22631"/>
                    <a:pt x="35890" y="22631"/>
                  </a:cubicBezTo>
                  <a:cubicBezTo>
                    <a:pt x="29947" y="16688"/>
                    <a:pt x="23089" y="11430"/>
                    <a:pt x="15088" y="7086"/>
                  </a:cubicBezTo>
                  <a:cubicBezTo>
                    <a:pt x="15088" y="7086"/>
                    <a:pt x="15088" y="7086"/>
                    <a:pt x="15088" y="7086"/>
                  </a:cubicBezTo>
                  <a:cubicBezTo>
                    <a:pt x="13945" y="6401"/>
                    <a:pt x="12802" y="5943"/>
                    <a:pt x="11659" y="5258"/>
                  </a:cubicBezTo>
                  <a:cubicBezTo>
                    <a:pt x="11659" y="5258"/>
                    <a:pt x="11430" y="5258"/>
                    <a:pt x="11430" y="5029"/>
                  </a:cubicBezTo>
                  <a:cubicBezTo>
                    <a:pt x="10287" y="4572"/>
                    <a:pt x="9144" y="3886"/>
                    <a:pt x="8001" y="3429"/>
                  </a:cubicBezTo>
                  <a:cubicBezTo>
                    <a:pt x="8001" y="3429"/>
                    <a:pt x="7772" y="3429"/>
                    <a:pt x="7772" y="3200"/>
                  </a:cubicBezTo>
                  <a:cubicBezTo>
                    <a:pt x="6629" y="2743"/>
                    <a:pt x="5486" y="2057"/>
                    <a:pt x="4115" y="1600"/>
                  </a:cubicBezTo>
                  <a:cubicBezTo>
                    <a:pt x="4115" y="1600"/>
                    <a:pt x="3886" y="1600"/>
                    <a:pt x="3886" y="1600"/>
                  </a:cubicBezTo>
                  <a:cubicBezTo>
                    <a:pt x="2743" y="1143"/>
                    <a:pt x="1372" y="457"/>
                    <a:pt x="0" y="0"/>
                  </a:cubicBezTo>
                  <a:cubicBezTo>
                    <a:pt x="0" y="0"/>
                    <a:pt x="0" y="0"/>
                    <a:pt x="0" y="0"/>
                  </a:cubicBezTo>
                  <a:cubicBezTo>
                    <a:pt x="8230" y="18974"/>
                    <a:pt x="13716" y="39776"/>
                    <a:pt x="16459" y="59893"/>
                  </a:cubicBezTo>
                  <a:cubicBezTo>
                    <a:pt x="21946" y="99669"/>
                    <a:pt x="-4343" y="208254"/>
                    <a:pt x="40005" y="229514"/>
                  </a:cubicBezTo>
                  <a:close/>
                </a:path>
              </a:pathLst>
            </a:custGeom>
            <a:solidFill>
              <a:srgbClr val="FFFFFF"/>
            </a:solidFill>
            <a:ln w="2286" cap="flat">
              <a:noFill/>
              <a:prstDash val="solid"/>
              <a:miter/>
            </a:ln>
          </p:spPr>
          <p:txBody>
            <a:bodyPr rtlCol="0" anchor="ctr"/>
            <a:lstStyle/>
            <a:p>
              <a:endParaRPr lang="en-US"/>
            </a:p>
          </p:txBody>
        </p:sp>
        <p:sp>
          <p:nvSpPr>
            <p:cNvPr id="90" name="Freeform 153">
              <a:extLst>
                <a:ext uri="{FF2B5EF4-FFF2-40B4-BE49-F238E27FC236}">
                  <a16:creationId xmlns:a16="http://schemas.microsoft.com/office/drawing/2014/main" id="{27D25B24-5EC7-DC5F-D2B1-3BC8211A980A}"/>
                </a:ext>
              </a:extLst>
            </p:cNvPr>
            <p:cNvSpPr/>
            <p:nvPr/>
          </p:nvSpPr>
          <p:spPr>
            <a:xfrm>
              <a:off x="2519324" y="5499430"/>
              <a:ext cx="1255928" cy="689457"/>
            </a:xfrm>
            <a:custGeom>
              <a:avLst/>
              <a:gdLst>
                <a:gd name="connsiteX0" fmla="*/ 914171 w 1255928"/>
                <a:gd name="connsiteY0" fmla="*/ 64694 h 689457"/>
                <a:gd name="connsiteX1" fmla="*/ 918286 w 1255928"/>
                <a:gd name="connsiteY1" fmla="*/ 175565 h 689457"/>
                <a:gd name="connsiteX2" fmla="*/ 905485 w 1255928"/>
                <a:gd name="connsiteY2" fmla="*/ 442113 h 689457"/>
                <a:gd name="connsiteX3" fmla="*/ 908456 w 1255928"/>
                <a:gd name="connsiteY3" fmla="*/ 419253 h 689457"/>
                <a:gd name="connsiteX4" fmla="*/ 895426 w 1255928"/>
                <a:gd name="connsiteY4" fmla="*/ 512521 h 689457"/>
                <a:gd name="connsiteX5" fmla="*/ 797357 w 1255928"/>
                <a:gd name="connsiteY5" fmla="*/ 615163 h 689457"/>
                <a:gd name="connsiteX6" fmla="*/ 647395 w 1255928"/>
                <a:gd name="connsiteY6" fmla="*/ 616992 h 689457"/>
                <a:gd name="connsiteX7" fmla="*/ 549783 w 1255928"/>
                <a:gd name="connsiteY7" fmla="*/ 613105 h 689457"/>
                <a:gd name="connsiteX8" fmla="*/ 440741 w 1255928"/>
                <a:gd name="connsiteY8" fmla="*/ 600075 h 689457"/>
                <a:gd name="connsiteX9" fmla="*/ 356159 w 1255928"/>
                <a:gd name="connsiteY9" fmla="*/ 556870 h 689457"/>
                <a:gd name="connsiteX10" fmla="*/ 312496 w 1255928"/>
                <a:gd name="connsiteY10" fmla="*/ 486461 h 689457"/>
                <a:gd name="connsiteX11" fmla="*/ 189967 w 1255928"/>
                <a:gd name="connsiteY11" fmla="*/ 391592 h 689457"/>
                <a:gd name="connsiteX12" fmla="*/ 38862 w 1255928"/>
                <a:gd name="connsiteY12" fmla="*/ 389992 h 689457"/>
                <a:gd name="connsiteX13" fmla="*/ 18059 w 1255928"/>
                <a:gd name="connsiteY13" fmla="*/ 382905 h 689457"/>
                <a:gd name="connsiteX14" fmla="*/ 0 w 1255928"/>
                <a:gd name="connsiteY14" fmla="*/ 381076 h 689457"/>
                <a:gd name="connsiteX15" fmla="*/ 1372 w 1255928"/>
                <a:gd name="connsiteY15" fmla="*/ 389077 h 689457"/>
                <a:gd name="connsiteX16" fmla="*/ 6401 w 1255928"/>
                <a:gd name="connsiteY16" fmla="*/ 403022 h 689457"/>
                <a:gd name="connsiteX17" fmla="*/ 18974 w 1255928"/>
                <a:gd name="connsiteY17" fmla="*/ 419481 h 689457"/>
                <a:gd name="connsiteX18" fmla="*/ 30404 w 1255928"/>
                <a:gd name="connsiteY18" fmla="*/ 427939 h 689457"/>
                <a:gd name="connsiteX19" fmla="*/ 102641 w 1255928"/>
                <a:gd name="connsiteY19" fmla="*/ 451028 h 689457"/>
                <a:gd name="connsiteX20" fmla="*/ 166649 w 1255928"/>
                <a:gd name="connsiteY20" fmla="*/ 443713 h 689457"/>
                <a:gd name="connsiteX21" fmla="*/ 185166 w 1255928"/>
                <a:gd name="connsiteY21" fmla="*/ 440970 h 689457"/>
                <a:gd name="connsiteX22" fmla="*/ 185166 w 1255928"/>
                <a:gd name="connsiteY22" fmla="*/ 440970 h 689457"/>
                <a:gd name="connsiteX23" fmla="*/ 195682 w 1255928"/>
                <a:gd name="connsiteY23" fmla="*/ 441884 h 689457"/>
                <a:gd name="connsiteX24" fmla="*/ 201168 w 1255928"/>
                <a:gd name="connsiteY24" fmla="*/ 443256 h 689457"/>
                <a:gd name="connsiteX25" fmla="*/ 205969 w 1255928"/>
                <a:gd name="connsiteY25" fmla="*/ 445084 h 689457"/>
                <a:gd name="connsiteX26" fmla="*/ 208255 w 1255928"/>
                <a:gd name="connsiteY26" fmla="*/ 446227 h 689457"/>
                <a:gd name="connsiteX27" fmla="*/ 211226 w 1255928"/>
                <a:gd name="connsiteY27" fmla="*/ 448056 h 689457"/>
                <a:gd name="connsiteX28" fmla="*/ 214427 w 1255928"/>
                <a:gd name="connsiteY28" fmla="*/ 450342 h 689457"/>
                <a:gd name="connsiteX29" fmla="*/ 216256 w 1255928"/>
                <a:gd name="connsiteY29" fmla="*/ 451942 h 689457"/>
                <a:gd name="connsiteX30" fmla="*/ 219913 w 1255928"/>
                <a:gd name="connsiteY30" fmla="*/ 455600 h 689457"/>
                <a:gd name="connsiteX31" fmla="*/ 221513 w 1255928"/>
                <a:gd name="connsiteY31" fmla="*/ 457657 h 689457"/>
                <a:gd name="connsiteX32" fmla="*/ 224714 w 1255928"/>
                <a:gd name="connsiteY32" fmla="*/ 462001 h 689457"/>
                <a:gd name="connsiteX33" fmla="*/ 227457 w 1255928"/>
                <a:gd name="connsiteY33" fmla="*/ 466801 h 689457"/>
                <a:gd name="connsiteX34" fmla="*/ 233401 w 1255928"/>
                <a:gd name="connsiteY34" fmla="*/ 484175 h 689457"/>
                <a:gd name="connsiteX35" fmla="*/ 236372 w 1255928"/>
                <a:gd name="connsiteY35" fmla="*/ 501777 h 689457"/>
                <a:gd name="connsiteX36" fmla="*/ 237973 w 1255928"/>
                <a:gd name="connsiteY36" fmla="*/ 525323 h 689457"/>
                <a:gd name="connsiteX37" fmla="*/ 238201 w 1255928"/>
                <a:gd name="connsiteY37" fmla="*/ 536982 h 689457"/>
                <a:gd name="connsiteX38" fmla="*/ 238201 w 1255928"/>
                <a:gd name="connsiteY38" fmla="*/ 542925 h 689457"/>
                <a:gd name="connsiteX39" fmla="*/ 238201 w 1255928"/>
                <a:gd name="connsiteY39" fmla="*/ 554584 h 689457"/>
                <a:gd name="connsiteX40" fmla="*/ 238430 w 1255928"/>
                <a:gd name="connsiteY40" fmla="*/ 566242 h 689457"/>
                <a:gd name="connsiteX41" fmla="*/ 239116 w 1255928"/>
                <a:gd name="connsiteY41" fmla="*/ 577901 h 689457"/>
                <a:gd name="connsiteX42" fmla="*/ 239801 w 1255928"/>
                <a:gd name="connsiteY42" fmla="*/ 587502 h 689457"/>
                <a:gd name="connsiteX43" fmla="*/ 253746 w 1255928"/>
                <a:gd name="connsiteY43" fmla="*/ 652425 h 689457"/>
                <a:gd name="connsiteX44" fmla="*/ 256261 w 1255928"/>
                <a:gd name="connsiteY44" fmla="*/ 657225 h 689457"/>
                <a:gd name="connsiteX45" fmla="*/ 256946 w 1255928"/>
                <a:gd name="connsiteY45" fmla="*/ 658368 h 689457"/>
                <a:gd name="connsiteX46" fmla="*/ 261976 w 1255928"/>
                <a:gd name="connsiteY46" fmla="*/ 666598 h 689457"/>
                <a:gd name="connsiteX47" fmla="*/ 263119 w 1255928"/>
                <a:gd name="connsiteY47" fmla="*/ 668427 h 689457"/>
                <a:gd name="connsiteX48" fmla="*/ 265862 w 1255928"/>
                <a:gd name="connsiteY48" fmla="*/ 672084 h 689457"/>
                <a:gd name="connsiteX49" fmla="*/ 267233 w 1255928"/>
                <a:gd name="connsiteY49" fmla="*/ 673684 h 689457"/>
                <a:gd name="connsiteX50" fmla="*/ 268148 w 1255928"/>
                <a:gd name="connsiteY50" fmla="*/ 674827 h 689457"/>
                <a:gd name="connsiteX51" fmla="*/ 269519 w 1255928"/>
                <a:gd name="connsiteY51" fmla="*/ 676428 h 689457"/>
                <a:gd name="connsiteX52" fmla="*/ 274320 w 1255928"/>
                <a:gd name="connsiteY52" fmla="*/ 680542 h 689457"/>
                <a:gd name="connsiteX53" fmla="*/ 276149 w 1255928"/>
                <a:gd name="connsiteY53" fmla="*/ 681457 h 689457"/>
                <a:gd name="connsiteX54" fmla="*/ 277063 w 1255928"/>
                <a:gd name="connsiteY54" fmla="*/ 681685 h 689457"/>
                <a:gd name="connsiteX55" fmla="*/ 278892 w 1255928"/>
                <a:gd name="connsiteY55" fmla="*/ 681914 h 689457"/>
                <a:gd name="connsiteX56" fmla="*/ 279806 w 1255928"/>
                <a:gd name="connsiteY56" fmla="*/ 681914 h 689457"/>
                <a:gd name="connsiteX57" fmla="*/ 279806 w 1255928"/>
                <a:gd name="connsiteY57" fmla="*/ 681914 h 689457"/>
                <a:gd name="connsiteX58" fmla="*/ 279806 w 1255928"/>
                <a:gd name="connsiteY58" fmla="*/ 681914 h 689457"/>
                <a:gd name="connsiteX59" fmla="*/ 282321 w 1255928"/>
                <a:gd name="connsiteY59" fmla="*/ 682600 h 689457"/>
                <a:gd name="connsiteX60" fmla="*/ 285293 w 1255928"/>
                <a:gd name="connsiteY60" fmla="*/ 683057 h 689457"/>
                <a:gd name="connsiteX61" fmla="*/ 287579 w 1255928"/>
                <a:gd name="connsiteY61" fmla="*/ 683514 h 689457"/>
                <a:gd name="connsiteX62" fmla="*/ 291236 w 1255928"/>
                <a:gd name="connsiteY62" fmla="*/ 683971 h 689457"/>
                <a:gd name="connsiteX63" fmla="*/ 296266 w 1255928"/>
                <a:gd name="connsiteY63" fmla="*/ 684429 h 689457"/>
                <a:gd name="connsiteX64" fmla="*/ 301295 w 1255928"/>
                <a:gd name="connsiteY64" fmla="*/ 684886 h 689457"/>
                <a:gd name="connsiteX65" fmla="*/ 304495 w 1255928"/>
                <a:gd name="connsiteY65" fmla="*/ 685114 h 689457"/>
                <a:gd name="connsiteX66" fmla="*/ 310210 w 1255928"/>
                <a:gd name="connsiteY66" fmla="*/ 685572 h 689457"/>
                <a:gd name="connsiteX67" fmla="*/ 313639 w 1255928"/>
                <a:gd name="connsiteY67" fmla="*/ 685800 h 689457"/>
                <a:gd name="connsiteX68" fmla="*/ 317068 w 1255928"/>
                <a:gd name="connsiteY68" fmla="*/ 686029 h 689457"/>
                <a:gd name="connsiteX69" fmla="*/ 324155 w 1255928"/>
                <a:gd name="connsiteY69" fmla="*/ 686486 h 689457"/>
                <a:gd name="connsiteX70" fmla="*/ 328041 w 1255928"/>
                <a:gd name="connsiteY70" fmla="*/ 686715 h 689457"/>
                <a:gd name="connsiteX71" fmla="*/ 335813 w 1255928"/>
                <a:gd name="connsiteY71" fmla="*/ 686943 h 689457"/>
                <a:gd name="connsiteX72" fmla="*/ 344272 w 1255928"/>
                <a:gd name="connsiteY72" fmla="*/ 687172 h 689457"/>
                <a:gd name="connsiteX73" fmla="*/ 353187 w 1255928"/>
                <a:gd name="connsiteY73" fmla="*/ 687400 h 689457"/>
                <a:gd name="connsiteX74" fmla="*/ 362331 w 1255928"/>
                <a:gd name="connsiteY74" fmla="*/ 687629 h 689457"/>
                <a:gd name="connsiteX75" fmla="*/ 367132 w 1255928"/>
                <a:gd name="connsiteY75" fmla="*/ 687858 h 689457"/>
                <a:gd name="connsiteX76" fmla="*/ 371932 w 1255928"/>
                <a:gd name="connsiteY76" fmla="*/ 688086 h 689457"/>
                <a:gd name="connsiteX77" fmla="*/ 392278 w 1255928"/>
                <a:gd name="connsiteY77" fmla="*/ 688543 h 689457"/>
                <a:gd name="connsiteX78" fmla="*/ 397535 w 1255928"/>
                <a:gd name="connsiteY78" fmla="*/ 688543 h 689457"/>
                <a:gd name="connsiteX79" fmla="*/ 425425 w 1255928"/>
                <a:gd name="connsiteY79" fmla="*/ 689001 h 689457"/>
                <a:gd name="connsiteX80" fmla="*/ 448970 w 1255928"/>
                <a:gd name="connsiteY80" fmla="*/ 689229 h 689457"/>
                <a:gd name="connsiteX81" fmla="*/ 537896 w 1255928"/>
                <a:gd name="connsiteY81" fmla="*/ 689458 h 689457"/>
                <a:gd name="connsiteX82" fmla="*/ 537896 w 1255928"/>
                <a:gd name="connsiteY82" fmla="*/ 689458 h 689457"/>
                <a:gd name="connsiteX83" fmla="*/ 577901 w 1255928"/>
                <a:gd name="connsiteY83" fmla="*/ 689458 h 689457"/>
                <a:gd name="connsiteX84" fmla="*/ 584530 w 1255928"/>
                <a:gd name="connsiteY84" fmla="*/ 689458 h 689457"/>
                <a:gd name="connsiteX85" fmla="*/ 598018 w 1255928"/>
                <a:gd name="connsiteY85" fmla="*/ 689458 h 689457"/>
                <a:gd name="connsiteX86" fmla="*/ 604647 w 1255928"/>
                <a:gd name="connsiteY86" fmla="*/ 689458 h 689457"/>
                <a:gd name="connsiteX87" fmla="*/ 766039 w 1255928"/>
                <a:gd name="connsiteY87" fmla="*/ 688086 h 689457"/>
                <a:gd name="connsiteX88" fmla="*/ 777697 w 1255928"/>
                <a:gd name="connsiteY88" fmla="*/ 687858 h 689457"/>
                <a:gd name="connsiteX89" fmla="*/ 816559 w 1255928"/>
                <a:gd name="connsiteY89" fmla="*/ 687400 h 689457"/>
                <a:gd name="connsiteX90" fmla="*/ 836905 w 1255928"/>
                <a:gd name="connsiteY90" fmla="*/ 687172 h 689457"/>
                <a:gd name="connsiteX91" fmla="*/ 851078 w 1255928"/>
                <a:gd name="connsiteY91" fmla="*/ 686943 h 689457"/>
                <a:gd name="connsiteX92" fmla="*/ 855650 w 1255928"/>
                <a:gd name="connsiteY92" fmla="*/ 686943 h 689457"/>
                <a:gd name="connsiteX93" fmla="*/ 864337 w 1255928"/>
                <a:gd name="connsiteY93" fmla="*/ 686715 h 689457"/>
                <a:gd name="connsiteX94" fmla="*/ 876681 w 1255928"/>
                <a:gd name="connsiteY94" fmla="*/ 686486 h 689457"/>
                <a:gd name="connsiteX95" fmla="*/ 884225 w 1255928"/>
                <a:gd name="connsiteY95" fmla="*/ 686486 h 689457"/>
                <a:gd name="connsiteX96" fmla="*/ 887882 w 1255928"/>
                <a:gd name="connsiteY96" fmla="*/ 686486 h 689457"/>
                <a:gd name="connsiteX97" fmla="*/ 894740 w 1255928"/>
                <a:gd name="connsiteY97" fmla="*/ 686486 h 689457"/>
                <a:gd name="connsiteX98" fmla="*/ 897941 w 1255928"/>
                <a:gd name="connsiteY98" fmla="*/ 686486 h 689457"/>
                <a:gd name="connsiteX99" fmla="*/ 904113 w 1255928"/>
                <a:gd name="connsiteY99" fmla="*/ 686486 h 689457"/>
                <a:gd name="connsiteX100" fmla="*/ 918972 w 1255928"/>
                <a:gd name="connsiteY100" fmla="*/ 686257 h 689457"/>
                <a:gd name="connsiteX101" fmla="*/ 948004 w 1255928"/>
                <a:gd name="connsiteY101" fmla="*/ 673913 h 689457"/>
                <a:gd name="connsiteX102" fmla="*/ 954862 w 1255928"/>
                <a:gd name="connsiteY102" fmla="*/ 665226 h 689457"/>
                <a:gd name="connsiteX103" fmla="*/ 958520 w 1255928"/>
                <a:gd name="connsiteY103" fmla="*/ 658825 h 689457"/>
                <a:gd name="connsiteX104" fmla="*/ 961263 w 1255928"/>
                <a:gd name="connsiteY104" fmla="*/ 651967 h 689457"/>
                <a:gd name="connsiteX105" fmla="*/ 963320 w 1255928"/>
                <a:gd name="connsiteY105" fmla="*/ 644881 h 689457"/>
                <a:gd name="connsiteX106" fmla="*/ 964921 w 1255928"/>
                <a:gd name="connsiteY106" fmla="*/ 637794 h 689457"/>
                <a:gd name="connsiteX107" fmla="*/ 967892 w 1255928"/>
                <a:gd name="connsiteY107" fmla="*/ 622707 h 689457"/>
                <a:gd name="connsiteX108" fmla="*/ 970864 w 1255928"/>
                <a:gd name="connsiteY108" fmla="*/ 607619 h 689457"/>
                <a:gd name="connsiteX109" fmla="*/ 974979 w 1255928"/>
                <a:gd name="connsiteY109" fmla="*/ 584759 h 689457"/>
                <a:gd name="connsiteX110" fmla="*/ 978408 w 1255928"/>
                <a:gd name="connsiteY110" fmla="*/ 561899 h 689457"/>
                <a:gd name="connsiteX111" fmla="*/ 980694 w 1255928"/>
                <a:gd name="connsiteY111" fmla="*/ 538810 h 689457"/>
                <a:gd name="connsiteX112" fmla="*/ 981151 w 1255928"/>
                <a:gd name="connsiteY112" fmla="*/ 515493 h 689457"/>
                <a:gd name="connsiteX113" fmla="*/ 981151 w 1255928"/>
                <a:gd name="connsiteY113" fmla="*/ 508178 h 689457"/>
                <a:gd name="connsiteX114" fmla="*/ 981837 w 1255928"/>
                <a:gd name="connsiteY114" fmla="*/ 493548 h 689457"/>
                <a:gd name="connsiteX115" fmla="*/ 983209 w 1255928"/>
                <a:gd name="connsiteY115" fmla="*/ 478917 h 689457"/>
                <a:gd name="connsiteX116" fmla="*/ 985037 w 1255928"/>
                <a:gd name="connsiteY116" fmla="*/ 464287 h 689457"/>
                <a:gd name="connsiteX117" fmla="*/ 986180 w 1255928"/>
                <a:gd name="connsiteY117" fmla="*/ 456972 h 689457"/>
                <a:gd name="connsiteX118" fmla="*/ 992353 w 1255928"/>
                <a:gd name="connsiteY118" fmla="*/ 438684 h 689457"/>
                <a:gd name="connsiteX119" fmla="*/ 995782 w 1255928"/>
                <a:gd name="connsiteY119" fmla="*/ 434569 h 689457"/>
                <a:gd name="connsiteX120" fmla="*/ 1018642 w 1255928"/>
                <a:gd name="connsiteY120" fmla="*/ 425425 h 689457"/>
                <a:gd name="connsiteX121" fmla="*/ 1026414 w 1255928"/>
                <a:gd name="connsiteY121" fmla="*/ 424510 h 689457"/>
                <a:gd name="connsiteX122" fmla="*/ 1049503 w 1255928"/>
                <a:gd name="connsiteY122" fmla="*/ 424510 h 689457"/>
                <a:gd name="connsiteX123" fmla="*/ 1057046 w 1255928"/>
                <a:gd name="connsiteY123" fmla="*/ 425653 h 689457"/>
                <a:gd name="connsiteX124" fmla="*/ 1064362 w 1255928"/>
                <a:gd name="connsiteY124" fmla="*/ 427482 h 689457"/>
                <a:gd name="connsiteX125" fmla="*/ 1078763 w 1255928"/>
                <a:gd name="connsiteY125" fmla="*/ 433426 h 689457"/>
                <a:gd name="connsiteX126" fmla="*/ 1155573 w 1255928"/>
                <a:gd name="connsiteY126" fmla="*/ 445770 h 689457"/>
                <a:gd name="connsiteX127" fmla="*/ 1254100 w 1255928"/>
                <a:gd name="connsiteY127" fmla="*/ 345186 h 689457"/>
                <a:gd name="connsiteX128" fmla="*/ 1254557 w 1255928"/>
                <a:gd name="connsiteY128" fmla="*/ 341757 h 689457"/>
                <a:gd name="connsiteX129" fmla="*/ 1255700 w 1255928"/>
                <a:gd name="connsiteY129" fmla="*/ 328041 h 689457"/>
                <a:gd name="connsiteX130" fmla="*/ 1255928 w 1255928"/>
                <a:gd name="connsiteY130" fmla="*/ 324841 h 689457"/>
                <a:gd name="connsiteX131" fmla="*/ 1255928 w 1255928"/>
                <a:gd name="connsiteY131" fmla="*/ 318440 h 689457"/>
                <a:gd name="connsiteX132" fmla="*/ 1255471 w 1255928"/>
                <a:gd name="connsiteY132" fmla="*/ 303810 h 689457"/>
                <a:gd name="connsiteX133" fmla="*/ 1254557 w 1255928"/>
                <a:gd name="connsiteY133" fmla="*/ 293980 h 689457"/>
                <a:gd name="connsiteX134" fmla="*/ 1250899 w 1255928"/>
                <a:gd name="connsiteY134" fmla="*/ 275920 h 689457"/>
                <a:gd name="connsiteX135" fmla="*/ 1249528 w 1255928"/>
                <a:gd name="connsiteY135" fmla="*/ 271806 h 689457"/>
                <a:gd name="connsiteX136" fmla="*/ 1246556 w 1255928"/>
                <a:gd name="connsiteY136" fmla="*/ 263805 h 689457"/>
                <a:gd name="connsiteX137" fmla="*/ 1243127 w 1255928"/>
                <a:gd name="connsiteY137" fmla="*/ 256261 h 689457"/>
                <a:gd name="connsiteX138" fmla="*/ 1241298 w 1255928"/>
                <a:gd name="connsiteY138" fmla="*/ 252603 h 689457"/>
                <a:gd name="connsiteX139" fmla="*/ 1234897 w 1255928"/>
                <a:gd name="connsiteY139" fmla="*/ 242773 h 689457"/>
                <a:gd name="connsiteX140" fmla="*/ 1225067 w 1255928"/>
                <a:gd name="connsiteY140" fmla="*/ 231343 h 689457"/>
                <a:gd name="connsiteX141" fmla="*/ 1216838 w 1255928"/>
                <a:gd name="connsiteY141" fmla="*/ 224028 h 689457"/>
                <a:gd name="connsiteX142" fmla="*/ 1185291 w 1255928"/>
                <a:gd name="connsiteY142" fmla="*/ 208255 h 689457"/>
                <a:gd name="connsiteX143" fmla="*/ 1170432 w 1255928"/>
                <a:gd name="connsiteY143" fmla="*/ 205054 h 689457"/>
                <a:gd name="connsiteX144" fmla="*/ 1148486 w 1255928"/>
                <a:gd name="connsiteY144" fmla="*/ 202997 h 689457"/>
                <a:gd name="connsiteX145" fmla="*/ 1134085 w 1255928"/>
                <a:gd name="connsiteY145" fmla="*/ 203454 h 689457"/>
                <a:gd name="connsiteX146" fmla="*/ 1113053 w 1255928"/>
                <a:gd name="connsiteY146" fmla="*/ 207340 h 689457"/>
                <a:gd name="connsiteX147" fmla="*/ 1085850 w 1255928"/>
                <a:gd name="connsiteY147" fmla="*/ 218085 h 689457"/>
                <a:gd name="connsiteX148" fmla="*/ 1072820 w 1255928"/>
                <a:gd name="connsiteY148" fmla="*/ 226086 h 689457"/>
                <a:gd name="connsiteX149" fmla="*/ 1046988 w 1255928"/>
                <a:gd name="connsiteY149" fmla="*/ 240030 h 689457"/>
                <a:gd name="connsiteX150" fmla="*/ 1030757 w 1255928"/>
                <a:gd name="connsiteY150" fmla="*/ 246660 h 689457"/>
                <a:gd name="connsiteX151" fmla="*/ 996467 w 1255928"/>
                <a:gd name="connsiteY151" fmla="*/ 245517 h 689457"/>
                <a:gd name="connsiteX152" fmla="*/ 992810 w 1255928"/>
                <a:gd name="connsiteY152" fmla="*/ 243002 h 689457"/>
                <a:gd name="connsiteX153" fmla="*/ 980923 w 1255928"/>
                <a:gd name="connsiteY153" fmla="*/ 219913 h 689457"/>
                <a:gd name="connsiteX154" fmla="*/ 980923 w 1255928"/>
                <a:gd name="connsiteY154" fmla="*/ 205512 h 689457"/>
                <a:gd name="connsiteX155" fmla="*/ 981837 w 1255928"/>
                <a:gd name="connsiteY155" fmla="*/ 197053 h 689457"/>
                <a:gd name="connsiteX156" fmla="*/ 984123 w 1255928"/>
                <a:gd name="connsiteY156" fmla="*/ 171679 h 689457"/>
                <a:gd name="connsiteX157" fmla="*/ 985266 w 1255928"/>
                <a:gd name="connsiteY157" fmla="*/ 146304 h 689457"/>
                <a:gd name="connsiteX158" fmla="*/ 985495 w 1255928"/>
                <a:gd name="connsiteY158" fmla="*/ 129388 h 689457"/>
                <a:gd name="connsiteX159" fmla="*/ 985037 w 1255928"/>
                <a:gd name="connsiteY159" fmla="*/ 104013 h 689457"/>
                <a:gd name="connsiteX160" fmla="*/ 984352 w 1255928"/>
                <a:gd name="connsiteY160" fmla="*/ 87097 h 689457"/>
                <a:gd name="connsiteX161" fmla="*/ 983437 w 1255928"/>
                <a:gd name="connsiteY161" fmla="*/ 70180 h 689457"/>
                <a:gd name="connsiteX162" fmla="*/ 981608 w 1255928"/>
                <a:gd name="connsiteY162" fmla="*/ 56464 h 689457"/>
                <a:gd name="connsiteX163" fmla="*/ 980008 w 1255928"/>
                <a:gd name="connsiteY163" fmla="*/ 50292 h 689457"/>
                <a:gd name="connsiteX164" fmla="*/ 975893 w 1255928"/>
                <a:gd name="connsiteY164" fmla="*/ 39319 h 689457"/>
                <a:gd name="connsiteX165" fmla="*/ 958063 w 1255928"/>
                <a:gd name="connsiteY165" fmla="*/ 18974 h 689457"/>
                <a:gd name="connsiteX166" fmla="*/ 942289 w 1255928"/>
                <a:gd name="connsiteY166" fmla="*/ 11202 h 689457"/>
                <a:gd name="connsiteX167" fmla="*/ 922401 w 1255928"/>
                <a:gd name="connsiteY167" fmla="*/ 6401 h 689457"/>
                <a:gd name="connsiteX168" fmla="*/ 910742 w 1255928"/>
                <a:gd name="connsiteY168" fmla="*/ 4572 h 689457"/>
                <a:gd name="connsiteX169" fmla="*/ 907313 w 1255928"/>
                <a:gd name="connsiteY169" fmla="*/ 4115 h 689457"/>
                <a:gd name="connsiteX170" fmla="*/ 898855 w 1255928"/>
                <a:gd name="connsiteY170" fmla="*/ 2972 h 689457"/>
                <a:gd name="connsiteX171" fmla="*/ 895198 w 1255928"/>
                <a:gd name="connsiteY171" fmla="*/ 2515 h 689457"/>
                <a:gd name="connsiteX172" fmla="*/ 886282 w 1255928"/>
                <a:gd name="connsiteY172" fmla="*/ 1372 h 689457"/>
                <a:gd name="connsiteX173" fmla="*/ 883539 w 1255928"/>
                <a:gd name="connsiteY173" fmla="*/ 1143 h 689457"/>
                <a:gd name="connsiteX174" fmla="*/ 871652 w 1255928"/>
                <a:gd name="connsiteY174" fmla="*/ 0 h 689457"/>
                <a:gd name="connsiteX175" fmla="*/ 914171 w 1255928"/>
                <a:gd name="connsiteY175" fmla="*/ 64694 h 68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55928" h="689457">
                  <a:moveTo>
                    <a:pt x="914171" y="64694"/>
                  </a:moveTo>
                  <a:cubicBezTo>
                    <a:pt x="920801" y="101041"/>
                    <a:pt x="918286" y="138760"/>
                    <a:pt x="918286" y="175565"/>
                  </a:cubicBezTo>
                  <a:cubicBezTo>
                    <a:pt x="918286" y="264262"/>
                    <a:pt x="917372" y="354102"/>
                    <a:pt x="905485" y="442113"/>
                  </a:cubicBezTo>
                  <a:lnTo>
                    <a:pt x="908456" y="419253"/>
                  </a:lnTo>
                  <a:cubicBezTo>
                    <a:pt x="904570" y="450114"/>
                    <a:pt x="904799" y="482575"/>
                    <a:pt x="895426" y="512521"/>
                  </a:cubicBezTo>
                  <a:cubicBezTo>
                    <a:pt x="879881" y="561899"/>
                    <a:pt x="846049" y="597332"/>
                    <a:pt x="797357" y="615163"/>
                  </a:cubicBezTo>
                  <a:cubicBezTo>
                    <a:pt x="747522" y="633451"/>
                    <a:pt x="698144" y="618592"/>
                    <a:pt x="647395" y="616992"/>
                  </a:cubicBezTo>
                  <a:cubicBezTo>
                    <a:pt x="614934" y="616077"/>
                    <a:pt x="582244" y="615163"/>
                    <a:pt x="549783" y="613105"/>
                  </a:cubicBezTo>
                  <a:cubicBezTo>
                    <a:pt x="513664" y="611048"/>
                    <a:pt x="476174" y="608305"/>
                    <a:pt x="440741" y="600075"/>
                  </a:cubicBezTo>
                  <a:cubicBezTo>
                    <a:pt x="409194" y="592760"/>
                    <a:pt x="380390" y="578130"/>
                    <a:pt x="356159" y="556870"/>
                  </a:cubicBezTo>
                  <a:cubicBezTo>
                    <a:pt x="334670" y="537896"/>
                    <a:pt x="323926" y="512064"/>
                    <a:pt x="312496" y="486461"/>
                  </a:cubicBezTo>
                  <a:cubicBezTo>
                    <a:pt x="267919" y="386106"/>
                    <a:pt x="201168" y="389763"/>
                    <a:pt x="189967" y="391592"/>
                  </a:cubicBezTo>
                  <a:cubicBezTo>
                    <a:pt x="139675" y="399136"/>
                    <a:pt x="88925" y="403479"/>
                    <a:pt x="38862" y="389992"/>
                  </a:cubicBezTo>
                  <a:cubicBezTo>
                    <a:pt x="31775" y="388163"/>
                    <a:pt x="24917" y="385648"/>
                    <a:pt x="18059" y="382905"/>
                  </a:cubicBezTo>
                  <a:cubicBezTo>
                    <a:pt x="12344" y="382219"/>
                    <a:pt x="6401" y="381762"/>
                    <a:pt x="0" y="381076"/>
                  </a:cubicBezTo>
                  <a:cubicBezTo>
                    <a:pt x="229" y="383820"/>
                    <a:pt x="686" y="386563"/>
                    <a:pt x="1372" y="389077"/>
                  </a:cubicBezTo>
                  <a:cubicBezTo>
                    <a:pt x="2515" y="394107"/>
                    <a:pt x="4115" y="398907"/>
                    <a:pt x="6401" y="403022"/>
                  </a:cubicBezTo>
                  <a:cubicBezTo>
                    <a:pt x="9601" y="409423"/>
                    <a:pt x="13945" y="414681"/>
                    <a:pt x="18974" y="419481"/>
                  </a:cubicBezTo>
                  <a:cubicBezTo>
                    <a:pt x="22403" y="422682"/>
                    <a:pt x="26289" y="425425"/>
                    <a:pt x="30404" y="427939"/>
                  </a:cubicBezTo>
                  <a:cubicBezTo>
                    <a:pt x="52349" y="441655"/>
                    <a:pt x="76581" y="449428"/>
                    <a:pt x="102641" y="451028"/>
                  </a:cubicBezTo>
                  <a:cubicBezTo>
                    <a:pt x="124358" y="452400"/>
                    <a:pt x="145390" y="449656"/>
                    <a:pt x="166649" y="443713"/>
                  </a:cubicBezTo>
                  <a:cubicBezTo>
                    <a:pt x="173279" y="441884"/>
                    <a:pt x="179451" y="440970"/>
                    <a:pt x="185166" y="440970"/>
                  </a:cubicBezTo>
                  <a:cubicBezTo>
                    <a:pt x="185166" y="440970"/>
                    <a:pt x="185166" y="440970"/>
                    <a:pt x="185166" y="440970"/>
                  </a:cubicBezTo>
                  <a:cubicBezTo>
                    <a:pt x="188824" y="440970"/>
                    <a:pt x="192253" y="441198"/>
                    <a:pt x="195682" y="441884"/>
                  </a:cubicBezTo>
                  <a:cubicBezTo>
                    <a:pt x="197510" y="442341"/>
                    <a:pt x="199339" y="442798"/>
                    <a:pt x="201168" y="443256"/>
                  </a:cubicBezTo>
                  <a:cubicBezTo>
                    <a:pt x="202768" y="443713"/>
                    <a:pt x="204368" y="444399"/>
                    <a:pt x="205969" y="445084"/>
                  </a:cubicBezTo>
                  <a:cubicBezTo>
                    <a:pt x="206654" y="445542"/>
                    <a:pt x="207569" y="445770"/>
                    <a:pt x="208255" y="446227"/>
                  </a:cubicBezTo>
                  <a:cubicBezTo>
                    <a:pt x="209398" y="446685"/>
                    <a:pt x="210312" y="447370"/>
                    <a:pt x="211226" y="448056"/>
                  </a:cubicBezTo>
                  <a:cubicBezTo>
                    <a:pt x="212369" y="448742"/>
                    <a:pt x="213512" y="449656"/>
                    <a:pt x="214427" y="450342"/>
                  </a:cubicBezTo>
                  <a:cubicBezTo>
                    <a:pt x="215113" y="450799"/>
                    <a:pt x="215798" y="451485"/>
                    <a:pt x="216256" y="451942"/>
                  </a:cubicBezTo>
                  <a:cubicBezTo>
                    <a:pt x="217399" y="453085"/>
                    <a:pt x="218770" y="454228"/>
                    <a:pt x="219913" y="455600"/>
                  </a:cubicBezTo>
                  <a:cubicBezTo>
                    <a:pt x="220599" y="456286"/>
                    <a:pt x="221056" y="456972"/>
                    <a:pt x="221513" y="457657"/>
                  </a:cubicBezTo>
                  <a:cubicBezTo>
                    <a:pt x="222656" y="459029"/>
                    <a:pt x="223571" y="460629"/>
                    <a:pt x="224714" y="462001"/>
                  </a:cubicBezTo>
                  <a:cubicBezTo>
                    <a:pt x="225628" y="463601"/>
                    <a:pt x="226543" y="465201"/>
                    <a:pt x="227457" y="466801"/>
                  </a:cubicBezTo>
                  <a:cubicBezTo>
                    <a:pt x="229972" y="471831"/>
                    <a:pt x="232029" y="477774"/>
                    <a:pt x="233401" y="484175"/>
                  </a:cubicBezTo>
                  <a:cubicBezTo>
                    <a:pt x="234772" y="489890"/>
                    <a:pt x="235687" y="495834"/>
                    <a:pt x="236372" y="501777"/>
                  </a:cubicBezTo>
                  <a:cubicBezTo>
                    <a:pt x="237287" y="509550"/>
                    <a:pt x="237744" y="517322"/>
                    <a:pt x="237973" y="525323"/>
                  </a:cubicBezTo>
                  <a:cubicBezTo>
                    <a:pt x="237973" y="529209"/>
                    <a:pt x="238201" y="533095"/>
                    <a:pt x="238201" y="536982"/>
                  </a:cubicBezTo>
                  <a:cubicBezTo>
                    <a:pt x="238201" y="539039"/>
                    <a:pt x="238201" y="540868"/>
                    <a:pt x="238201" y="542925"/>
                  </a:cubicBezTo>
                  <a:cubicBezTo>
                    <a:pt x="238201" y="546811"/>
                    <a:pt x="238201" y="550698"/>
                    <a:pt x="238201" y="554584"/>
                  </a:cubicBezTo>
                  <a:cubicBezTo>
                    <a:pt x="238201" y="558470"/>
                    <a:pt x="238430" y="562356"/>
                    <a:pt x="238430" y="566242"/>
                  </a:cubicBezTo>
                  <a:cubicBezTo>
                    <a:pt x="238658" y="570129"/>
                    <a:pt x="238887" y="574015"/>
                    <a:pt x="239116" y="577901"/>
                  </a:cubicBezTo>
                  <a:cubicBezTo>
                    <a:pt x="239344" y="581101"/>
                    <a:pt x="239573" y="584302"/>
                    <a:pt x="239801" y="587502"/>
                  </a:cubicBezTo>
                  <a:cubicBezTo>
                    <a:pt x="241173" y="609676"/>
                    <a:pt x="242545" y="632079"/>
                    <a:pt x="253746" y="652425"/>
                  </a:cubicBezTo>
                  <a:cubicBezTo>
                    <a:pt x="254432" y="653568"/>
                    <a:pt x="255346" y="655396"/>
                    <a:pt x="256261" y="657225"/>
                  </a:cubicBezTo>
                  <a:cubicBezTo>
                    <a:pt x="256489" y="657682"/>
                    <a:pt x="256718" y="657911"/>
                    <a:pt x="256946" y="658368"/>
                  </a:cubicBezTo>
                  <a:cubicBezTo>
                    <a:pt x="258318" y="660883"/>
                    <a:pt x="260147" y="663855"/>
                    <a:pt x="261976" y="666598"/>
                  </a:cubicBezTo>
                  <a:cubicBezTo>
                    <a:pt x="262433" y="667284"/>
                    <a:pt x="262661" y="667741"/>
                    <a:pt x="263119" y="668427"/>
                  </a:cubicBezTo>
                  <a:cubicBezTo>
                    <a:pt x="264033" y="669798"/>
                    <a:pt x="264947" y="670941"/>
                    <a:pt x="265862" y="672084"/>
                  </a:cubicBezTo>
                  <a:cubicBezTo>
                    <a:pt x="266319" y="672770"/>
                    <a:pt x="266776" y="673227"/>
                    <a:pt x="267233" y="673684"/>
                  </a:cubicBezTo>
                  <a:cubicBezTo>
                    <a:pt x="267462" y="674142"/>
                    <a:pt x="267919" y="674599"/>
                    <a:pt x="268148" y="674827"/>
                  </a:cubicBezTo>
                  <a:cubicBezTo>
                    <a:pt x="268605" y="675285"/>
                    <a:pt x="269062" y="675970"/>
                    <a:pt x="269519" y="676428"/>
                  </a:cubicBezTo>
                  <a:cubicBezTo>
                    <a:pt x="271120" y="678028"/>
                    <a:pt x="272720" y="679628"/>
                    <a:pt x="274320" y="680542"/>
                  </a:cubicBezTo>
                  <a:cubicBezTo>
                    <a:pt x="275006" y="681000"/>
                    <a:pt x="275692" y="681228"/>
                    <a:pt x="276149" y="681457"/>
                  </a:cubicBezTo>
                  <a:cubicBezTo>
                    <a:pt x="276377" y="681685"/>
                    <a:pt x="276835" y="681685"/>
                    <a:pt x="277063" y="681685"/>
                  </a:cubicBezTo>
                  <a:cubicBezTo>
                    <a:pt x="277749" y="681914"/>
                    <a:pt x="278206" y="681914"/>
                    <a:pt x="278892" y="681914"/>
                  </a:cubicBezTo>
                  <a:cubicBezTo>
                    <a:pt x="279121" y="681914"/>
                    <a:pt x="279578" y="681914"/>
                    <a:pt x="279806" y="681914"/>
                  </a:cubicBezTo>
                  <a:lnTo>
                    <a:pt x="279806" y="681914"/>
                  </a:lnTo>
                  <a:lnTo>
                    <a:pt x="279806" y="681914"/>
                  </a:lnTo>
                  <a:cubicBezTo>
                    <a:pt x="280492" y="682143"/>
                    <a:pt x="281407" y="682371"/>
                    <a:pt x="282321" y="682600"/>
                  </a:cubicBezTo>
                  <a:cubicBezTo>
                    <a:pt x="283235" y="682828"/>
                    <a:pt x="284150" y="683057"/>
                    <a:pt x="285293" y="683057"/>
                  </a:cubicBezTo>
                  <a:cubicBezTo>
                    <a:pt x="285979" y="683286"/>
                    <a:pt x="286893" y="683286"/>
                    <a:pt x="287579" y="683514"/>
                  </a:cubicBezTo>
                  <a:cubicBezTo>
                    <a:pt x="288722" y="683743"/>
                    <a:pt x="289865" y="683743"/>
                    <a:pt x="291236" y="683971"/>
                  </a:cubicBezTo>
                  <a:cubicBezTo>
                    <a:pt x="292837" y="684200"/>
                    <a:pt x="294437" y="684429"/>
                    <a:pt x="296266" y="684429"/>
                  </a:cubicBezTo>
                  <a:cubicBezTo>
                    <a:pt x="297866" y="684657"/>
                    <a:pt x="299695" y="684657"/>
                    <a:pt x="301295" y="684886"/>
                  </a:cubicBezTo>
                  <a:cubicBezTo>
                    <a:pt x="302438" y="684886"/>
                    <a:pt x="303352" y="685114"/>
                    <a:pt x="304495" y="685114"/>
                  </a:cubicBezTo>
                  <a:cubicBezTo>
                    <a:pt x="306324" y="685343"/>
                    <a:pt x="308153" y="685343"/>
                    <a:pt x="310210" y="685572"/>
                  </a:cubicBezTo>
                  <a:cubicBezTo>
                    <a:pt x="311353" y="685572"/>
                    <a:pt x="312496" y="685800"/>
                    <a:pt x="313639" y="685800"/>
                  </a:cubicBezTo>
                  <a:cubicBezTo>
                    <a:pt x="314782" y="685800"/>
                    <a:pt x="315925" y="686029"/>
                    <a:pt x="317068" y="686029"/>
                  </a:cubicBezTo>
                  <a:cubicBezTo>
                    <a:pt x="319354" y="686257"/>
                    <a:pt x="321869" y="686257"/>
                    <a:pt x="324155" y="686486"/>
                  </a:cubicBezTo>
                  <a:cubicBezTo>
                    <a:pt x="325526" y="686486"/>
                    <a:pt x="326669" y="686715"/>
                    <a:pt x="328041" y="686715"/>
                  </a:cubicBezTo>
                  <a:cubicBezTo>
                    <a:pt x="330556" y="686943"/>
                    <a:pt x="333070" y="686943"/>
                    <a:pt x="335813" y="686943"/>
                  </a:cubicBezTo>
                  <a:cubicBezTo>
                    <a:pt x="338557" y="686943"/>
                    <a:pt x="341300" y="687172"/>
                    <a:pt x="344272" y="687172"/>
                  </a:cubicBezTo>
                  <a:cubicBezTo>
                    <a:pt x="347243" y="687172"/>
                    <a:pt x="349987" y="687400"/>
                    <a:pt x="353187" y="687400"/>
                  </a:cubicBezTo>
                  <a:cubicBezTo>
                    <a:pt x="356159" y="687400"/>
                    <a:pt x="359131" y="687629"/>
                    <a:pt x="362331" y="687629"/>
                  </a:cubicBezTo>
                  <a:cubicBezTo>
                    <a:pt x="363931" y="687629"/>
                    <a:pt x="365531" y="687629"/>
                    <a:pt x="367132" y="687858"/>
                  </a:cubicBezTo>
                  <a:cubicBezTo>
                    <a:pt x="368732" y="687858"/>
                    <a:pt x="370332" y="687858"/>
                    <a:pt x="371932" y="688086"/>
                  </a:cubicBezTo>
                  <a:cubicBezTo>
                    <a:pt x="378562" y="688315"/>
                    <a:pt x="385420" y="688315"/>
                    <a:pt x="392278" y="688543"/>
                  </a:cubicBezTo>
                  <a:cubicBezTo>
                    <a:pt x="394106" y="688543"/>
                    <a:pt x="395707" y="688543"/>
                    <a:pt x="397535" y="688543"/>
                  </a:cubicBezTo>
                  <a:cubicBezTo>
                    <a:pt x="406451" y="688772"/>
                    <a:pt x="415823" y="688772"/>
                    <a:pt x="425425" y="689001"/>
                  </a:cubicBezTo>
                  <a:cubicBezTo>
                    <a:pt x="433197" y="689001"/>
                    <a:pt x="440969" y="689229"/>
                    <a:pt x="448970" y="689229"/>
                  </a:cubicBezTo>
                  <a:cubicBezTo>
                    <a:pt x="477088" y="689458"/>
                    <a:pt x="507035" y="689458"/>
                    <a:pt x="537896" y="689458"/>
                  </a:cubicBezTo>
                  <a:cubicBezTo>
                    <a:pt x="537896" y="689458"/>
                    <a:pt x="537896" y="689458"/>
                    <a:pt x="537896" y="689458"/>
                  </a:cubicBezTo>
                  <a:cubicBezTo>
                    <a:pt x="551155" y="689458"/>
                    <a:pt x="564413" y="689458"/>
                    <a:pt x="577901" y="689458"/>
                  </a:cubicBezTo>
                  <a:cubicBezTo>
                    <a:pt x="580187" y="689458"/>
                    <a:pt x="582473" y="689458"/>
                    <a:pt x="584530" y="689458"/>
                  </a:cubicBezTo>
                  <a:cubicBezTo>
                    <a:pt x="589102" y="689458"/>
                    <a:pt x="593446" y="689458"/>
                    <a:pt x="598018" y="689458"/>
                  </a:cubicBezTo>
                  <a:cubicBezTo>
                    <a:pt x="600304" y="689458"/>
                    <a:pt x="602590" y="689458"/>
                    <a:pt x="604647" y="689458"/>
                  </a:cubicBezTo>
                  <a:cubicBezTo>
                    <a:pt x="660654" y="689229"/>
                    <a:pt x="716661" y="688772"/>
                    <a:pt x="766039" y="688086"/>
                  </a:cubicBezTo>
                  <a:cubicBezTo>
                    <a:pt x="769925" y="688086"/>
                    <a:pt x="773811" y="688086"/>
                    <a:pt x="777697" y="687858"/>
                  </a:cubicBezTo>
                  <a:cubicBezTo>
                    <a:pt x="791185" y="687629"/>
                    <a:pt x="804215" y="687629"/>
                    <a:pt x="816559" y="687400"/>
                  </a:cubicBezTo>
                  <a:cubicBezTo>
                    <a:pt x="823646" y="687400"/>
                    <a:pt x="830275" y="687172"/>
                    <a:pt x="836905" y="687172"/>
                  </a:cubicBezTo>
                  <a:cubicBezTo>
                    <a:pt x="841705" y="687172"/>
                    <a:pt x="846506" y="686943"/>
                    <a:pt x="851078" y="686943"/>
                  </a:cubicBezTo>
                  <a:cubicBezTo>
                    <a:pt x="852678" y="686943"/>
                    <a:pt x="854050" y="686943"/>
                    <a:pt x="855650" y="686943"/>
                  </a:cubicBezTo>
                  <a:cubicBezTo>
                    <a:pt x="858622" y="686943"/>
                    <a:pt x="861593" y="686943"/>
                    <a:pt x="864337" y="686715"/>
                  </a:cubicBezTo>
                  <a:cubicBezTo>
                    <a:pt x="868680" y="686715"/>
                    <a:pt x="872795" y="686486"/>
                    <a:pt x="876681" y="686486"/>
                  </a:cubicBezTo>
                  <a:cubicBezTo>
                    <a:pt x="879196" y="686486"/>
                    <a:pt x="881939" y="686486"/>
                    <a:pt x="884225" y="686486"/>
                  </a:cubicBezTo>
                  <a:cubicBezTo>
                    <a:pt x="885368" y="686486"/>
                    <a:pt x="886739" y="686486"/>
                    <a:pt x="887882" y="686486"/>
                  </a:cubicBezTo>
                  <a:cubicBezTo>
                    <a:pt x="890168" y="686486"/>
                    <a:pt x="892454" y="686486"/>
                    <a:pt x="894740" y="686486"/>
                  </a:cubicBezTo>
                  <a:cubicBezTo>
                    <a:pt x="895883" y="686486"/>
                    <a:pt x="897026" y="686486"/>
                    <a:pt x="897941" y="686486"/>
                  </a:cubicBezTo>
                  <a:cubicBezTo>
                    <a:pt x="899998" y="686486"/>
                    <a:pt x="902056" y="686486"/>
                    <a:pt x="904113" y="686486"/>
                  </a:cubicBezTo>
                  <a:cubicBezTo>
                    <a:pt x="909828" y="686486"/>
                    <a:pt x="914857" y="686257"/>
                    <a:pt x="918972" y="686257"/>
                  </a:cubicBezTo>
                  <a:cubicBezTo>
                    <a:pt x="932002" y="686029"/>
                    <a:pt x="940689" y="681457"/>
                    <a:pt x="948004" y="673913"/>
                  </a:cubicBezTo>
                  <a:cubicBezTo>
                    <a:pt x="950519" y="671398"/>
                    <a:pt x="952576" y="668427"/>
                    <a:pt x="954862" y="665226"/>
                  </a:cubicBezTo>
                  <a:cubicBezTo>
                    <a:pt x="956234" y="663169"/>
                    <a:pt x="957605" y="660883"/>
                    <a:pt x="958520" y="658825"/>
                  </a:cubicBezTo>
                  <a:cubicBezTo>
                    <a:pt x="959663" y="656539"/>
                    <a:pt x="960577" y="654253"/>
                    <a:pt x="961263" y="651967"/>
                  </a:cubicBezTo>
                  <a:cubicBezTo>
                    <a:pt x="961949" y="649681"/>
                    <a:pt x="962635" y="647395"/>
                    <a:pt x="963320" y="644881"/>
                  </a:cubicBezTo>
                  <a:cubicBezTo>
                    <a:pt x="964006" y="642595"/>
                    <a:pt x="964463" y="640080"/>
                    <a:pt x="964921" y="637794"/>
                  </a:cubicBezTo>
                  <a:cubicBezTo>
                    <a:pt x="965835" y="632765"/>
                    <a:pt x="966749" y="627736"/>
                    <a:pt x="967892" y="622707"/>
                  </a:cubicBezTo>
                  <a:cubicBezTo>
                    <a:pt x="968807" y="617677"/>
                    <a:pt x="969950" y="612648"/>
                    <a:pt x="970864" y="607619"/>
                  </a:cubicBezTo>
                  <a:cubicBezTo>
                    <a:pt x="972236" y="600075"/>
                    <a:pt x="973836" y="592531"/>
                    <a:pt x="974979" y="584759"/>
                  </a:cubicBezTo>
                  <a:cubicBezTo>
                    <a:pt x="976351" y="577215"/>
                    <a:pt x="977494" y="569443"/>
                    <a:pt x="978408" y="561899"/>
                  </a:cubicBezTo>
                  <a:cubicBezTo>
                    <a:pt x="979322" y="554355"/>
                    <a:pt x="980237" y="546583"/>
                    <a:pt x="980694" y="538810"/>
                  </a:cubicBezTo>
                  <a:cubicBezTo>
                    <a:pt x="981151" y="531038"/>
                    <a:pt x="981380" y="523266"/>
                    <a:pt x="981151" y="515493"/>
                  </a:cubicBezTo>
                  <a:cubicBezTo>
                    <a:pt x="981151" y="512979"/>
                    <a:pt x="981151" y="510693"/>
                    <a:pt x="981151" y="508178"/>
                  </a:cubicBezTo>
                  <a:cubicBezTo>
                    <a:pt x="981151" y="503377"/>
                    <a:pt x="981380" y="498348"/>
                    <a:pt x="981837" y="493548"/>
                  </a:cubicBezTo>
                  <a:cubicBezTo>
                    <a:pt x="982294" y="488747"/>
                    <a:pt x="982751" y="483718"/>
                    <a:pt x="983209" y="478917"/>
                  </a:cubicBezTo>
                  <a:cubicBezTo>
                    <a:pt x="983894" y="474117"/>
                    <a:pt x="984352" y="469087"/>
                    <a:pt x="985037" y="464287"/>
                  </a:cubicBezTo>
                  <a:cubicBezTo>
                    <a:pt x="985495" y="461772"/>
                    <a:pt x="985723" y="459486"/>
                    <a:pt x="986180" y="456972"/>
                  </a:cubicBezTo>
                  <a:cubicBezTo>
                    <a:pt x="987323" y="449199"/>
                    <a:pt x="989381" y="443256"/>
                    <a:pt x="992353" y="438684"/>
                  </a:cubicBezTo>
                  <a:cubicBezTo>
                    <a:pt x="993267" y="437083"/>
                    <a:pt x="994410" y="435712"/>
                    <a:pt x="995782" y="434569"/>
                  </a:cubicBezTo>
                  <a:cubicBezTo>
                    <a:pt x="1000811" y="429768"/>
                    <a:pt x="1008126" y="427025"/>
                    <a:pt x="1018642" y="425425"/>
                  </a:cubicBezTo>
                  <a:cubicBezTo>
                    <a:pt x="1021156" y="424968"/>
                    <a:pt x="1023899" y="424739"/>
                    <a:pt x="1026414" y="424510"/>
                  </a:cubicBezTo>
                  <a:cubicBezTo>
                    <a:pt x="1034186" y="423825"/>
                    <a:pt x="1041959" y="423596"/>
                    <a:pt x="1049503" y="424510"/>
                  </a:cubicBezTo>
                  <a:cubicBezTo>
                    <a:pt x="1052017" y="424739"/>
                    <a:pt x="1054532" y="425196"/>
                    <a:pt x="1057046" y="425653"/>
                  </a:cubicBezTo>
                  <a:cubicBezTo>
                    <a:pt x="1059561" y="426111"/>
                    <a:pt x="1062076" y="426796"/>
                    <a:pt x="1064362" y="427482"/>
                  </a:cubicBezTo>
                  <a:cubicBezTo>
                    <a:pt x="1069162" y="428854"/>
                    <a:pt x="1073963" y="430911"/>
                    <a:pt x="1078763" y="433426"/>
                  </a:cubicBezTo>
                  <a:cubicBezTo>
                    <a:pt x="1109167" y="443027"/>
                    <a:pt x="1134542" y="446685"/>
                    <a:pt x="1155573" y="445770"/>
                  </a:cubicBezTo>
                  <a:cubicBezTo>
                    <a:pt x="1224382" y="442570"/>
                    <a:pt x="1247927" y="390678"/>
                    <a:pt x="1254100" y="345186"/>
                  </a:cubicBezTo>
                  <a:cubicBezTo>
                    <a:pt x="1254328" y="344043"/>
                    <a:pt x="1254328" y="342900"/>
                    <a:pt x="1254557" y="341757"/>
                  </a:cubicBezTo>
                  <a:cubicBezTo>
                    <a:pt x="1255014" y="337185"/>
                    <a:pt x="1255471" y="332613"/>
                    <a:pt x="1255700" y="328041"/>
                  </a:cubicBezTo>
                  <a:cubicBezTo>
                    <a:pt x="1255700" y="326898"/>
                    <a:pt x="1255700" y="325755"/>
                    <a:pt x="1255928" y="324841"/>
                  </a:cubicBezTo>
                  <a:cubicBezTo>
                    <a:pt x="1255928" y="322555"/>
                    <a:pt x="1255928" y="320497"/>
                    <a:pt x="1255928" y="318440"/>
                  </a:cubicBezTo>
                  <a:cubicBezTo>
                    <a:pt x="1255928" y="313182"/>
                    <a:pt x="1255700" y="308153"/>
                    <a:pt x="1255471" y="303810"/>
                  </a:cubicBezTo>
                  <a:cubicBezTo>
                    <a:pt x="1255243" y="300381"/>
                    <a:pt x="1254785" y="297180"/>
                    <a:pt x="1254557" y="293980"/>
                  </a:cubicBezTo>
                  <a:cubicBezTo>
                    <a:pt x="1253642" y="287579"/>
                    <a:pt x="1252499" y="281635"/>
                    <a:pt x="1250899" y="275920"/>
                  </a:cubicBezTo>
                  <a:cubicBezTo>
                    <a:pt x="1250442" y="274549"/>
                    <a:pt x="1249985" y="273177"/>
                    <a:pt x="1249528" y="271806"/>
                  </a:cubicBezTo>
                  <a:cubicBezTo>
                    <a:pt x="1248613" y="269062"/>
                    <a:pt x="1247699" y="266319"/>
                    <a:pt x="1246556" y="263805"/>
                  </a:cubicBezTo>
                  <a:cubicBezTo>
                    <a:pt x="1245413" y="261290"/>
                    <a:pt x="1244270" y="258775"/>
                    <a:pt x="1243127" y="256261"/>
                  </a:cubicBezTo>
                  <a:cubicBezTo>
                    <a:pt x="1242441" y="255118"/>
                    <a:pt x="1241984" y="253975"/>
                    <a:pt x="1241298" y="252603"/>
                  </a:cubicBezTo>
                  <a:cubicBezTo>
                    <a:pt x="1239469" y="249174"/>
                    <a:pt x="1237183" y="245745"/>
                    <a:pt x="1234897" y="242773"/>
                  </a:cubicBezTo>
                  <a:cubicBezTo>
                    <a:pt x="1231925" y="238659"/>
                    <a:pt x="1228725" y="234772"/>
                    <a:pt x="1225067" y="231343"/>
                  </a:cubicBezTo>
                  <a:cubicBezTo>
                    <a:pt x="1222553" y="228829"/>
                    <a:pt x="1219810" y="226314"/>
                    <a:pt x="1216838" y="224028"/>
                  </a:cubicBezTo>
                  <a:cubicBezTo>
                    <a:pt x="1207237" y="216713"/>
                    <a:pt x="1196492" y="211455"/>
                    <a:pt x="1185291" y="208255"/>
                  </a:cubicBezTo>
                  <a:cubicBezTo>
                    <a:pt x="1180262" y="206883"/>
                    <a:pt x="1175461" y="205740"/>
                    <a:pt x="1170432" y="205054"/>
                  </a:cubicBezTo>
                  <a:cubicBezTo>
                    <a:pt x="1163117" y="203683"/>
                    <a:pt x="1155802" y="202997"/>
                    <a:pt x="1148486" y="202997"/>
                  </a:cubicBezTo>
                  <a:cubicBezTo>
                    <a:pt x="1143686" y="202997"/>
                    <a:pt x="1138885" y="202997"/>
                    <a:pt x="1134085" y="203454"/>
                  </a:cubicBezTo>
                  <a:cubicBezTo>
                    <a:pt x="1126998" y="204140"/>
                    <a:pt x="1119911" y="205512"/>
                    <a:pt x="1113053" y="207340"/>
                  </a:cubicBezTo>
                  <a:cubicBezTo>
                    <a:pt x="1103681" y="209855"/>
                    <a:pt x="1094765" y="213513"/>
                    <a:pt x="1085850" y="218085"/>
                  </a:cubicBezTo>
                  <a:cubicBezTo>
                    <a:pt x="1081507" y="220371"/>
                    <a:pt x="1077163" y="223114"/>
                    <a:pt x="1072820" y="226086"/>
                  </a:cubicBezTo>
                  <a:cubicBezTo>
                    <a:pt x="1064590" y="231801"/>
                    <a:pt x="1055903" y="236144"/>
                    <a:pt x="1046988" y="240030"/>
                  </a:cubicBezTo>
                  <a:cubicBezTo>
                    <a:pt x="1041730" y="242316"/>
                    <a:pt x="1036244" y="244602"/>
                    <a:pt x="1030757" y="246660"/>
                  </a:cubicBezTo>
                  <a:cubicBezTo>
                    <a:pt x="1017499" y="251917"/>
                    <a:pt x="1005383" y="251003"/>
                    <a:pt x="996467" y="245517"/>
                  </a:cubicBezTo>
                  <a:cubicBezTo>
                    <a:pt x="995096" y="244831"/>
                    <a:pt x="993953" y="243916"/>
                    <a:pt x="992810" y="243002"/>
                  </a:cubicBezTo>
                  <a:cubicBezTo>
                    <a:pt x="986638" y="237744"/>
                    <a:pt x="982294" y="229743"/>
                    <a:pt x="980923" y="219913"/>
                  </a:cubicBezTo>
                  <a:cubicBezTo>
                    <a:pt x="980237" y="215570"/>
                    <a:pt x="980237" y="210541"/>
                    <a:pt x="980923" y="205512"/>
                  </a:cubicBezTo>
                  <a:cubicBezTo>
                    <a:pt x="981380" y="202768"/>
                    <a:pt x="981608" y="199797"/>
                    <a:pt x="981837" y="197053"/>
                  </a:cubicBezTo>
                  <a:cubicBezTo>
                    <a:pt x="982751" y="188595"/>
                    <a:pt x="983437" y="180137"/>
                    <a:pt x="984123" y="171679"/>
                  </a:cubicBezTo>
                  <a:cubicBezTo>
                    <a:pt x="984580" y="163221"/>
                    <a:pt x="985037" y="154762"/>
                    <a:pt x="985266" y="146304"/>
                  </a:cubicBezTo>
                  <a:cubicBezTo>
                    <a:pt x="985495" y="140589"/>
                    <a:pt x="985495" y="135103"/>
                    <a:pt x="985495" y="129388"/>
                  </a:cubicBezTo>
                  <a:cubicBezTo>
                    <a:pt x="985495" y="120930"/>
                    <a:pt x="985495" y="112471"/>
                    <a:pt x="985037" y="104013"/>
                  </a:cubicBezTo>
                  <a:cubicBezTo>
                    <a:pt x="984809" y="98298"/>
                    <a:pt x="984580" y="92812"/>
                    <a:pt x="984352" y="87097"/>
                  </a:cubicBezTo>
                  <a:cubicBezTo>
                    <a:pt x="984123" y="81382"/>
                    <a:pt x="983666" y="75895"/>
                    <a:pt x="983437" y="70180"/>
                  </a:cubicBezTo>
                  <a:cubicBezTo>
                    <a:pt x="983209" y="65380"/>
                    <a:pt x="982523" y="60808"/>
                    <a:pt x="981608" y="56464"/>
                  </a:cubicBezTo>
                  <a:cubicBezTo>
                    <a:pt x="981151" y="54407"/>
                    <a:pt x="980694" y="52350"/>
                    <a:pt x="980008" y="50292"/>
                  </a:cubicBezTo>
                  <a:cubicBezTo>
                    <a:pt x="978865" y="46406"/>
                    <a:pt x="977494" y="42748"/>
                    <a:pt x="975893" y="39319"/>
                  </a:cubicBezTo>
                  <a:cubicBezTo>
                    <a:pt x="971779" y="30861"/>
                    <a:pt x="965835" y="24232"/>
                    <a:pt x="958063" y="18974"/>
                  </a:cubicBezTo>
                  <a:cubicBezTo>
                    <a:pt x="953491" y="15774"/>
                    <a:pt x="948233" y="13259"/>
                    <a:pt x="942289" y="11202"/>
                  </a:cubicBezTo>
                  <a:cubicBezTo>
                    <a:pt x="936346" y="9144"/>
                    <a:pt x="929716" y="7544"/>
                    <a:pt x="922401" y="6401"/>
                  </a:cubicBezTo>
                  <a:cubicBezTo>
                    <a:pt x="918515" y="5715"/>
                    <a:pt x="914629" y="5258"/>
                    <a:pt x="910742" y="4572"/>
                  </a:cubicBezTo>
                  <a:cubicBezTo>
                    <a:pt x="909599" y="4344"/>
                    <a:pt x="908456" y="4344"/>
                    <a:pt x="907313" y="4115"/>
                  </a:cubicBezTo>
                  <a:cubicBezTo>
                    <a:pt x="904570" y="3658"/>
                    <a:pt x="901598" y="3429"/>
                    <a:pt x="898855" y="2972"/>
                  </a:cubicBezTo>
                  <a:cubicBezTo>
                    <a:pt x="897712" y="2743"/>
                    <a:pt x="896341" y="2743"/>
                    <a:pt x="895198" y="2515"/>
                  </a:cubicBezTo>
                  <a:cubicBezTo>
                    <a:pt x="892226" y="2058"/>
                    <a:pt x="889254" y="1829"/>
                    <a:pt x="886282" y="1372"/>
                  </a:cubicBezTo>
                  <a:cubicBezTo>
                    <a:pt x="885368" y="1372"/>
                    <a:pt x="884453" y="1143"/>
                    <a:pt x="883539" y="1143"/>
                  </a:cubicBezTo>
                  <a:cubicBezTo>
                    <a:pt x="879653" y="686"/>
                    <a:pt x="875538" y="229"/>
                    <a:pt x="871652" y="0"/>
                  </a:cubicBezTo>
                  <a:cubicBezTo>
                    <a:pt x="893369" y="15545"/>
                    <a:pt x="909371" y="38176"/>
                    <a:pt x="914171" y="64694"/>
                  </a:cubicBezTo>
                  <a:close/>
                </a:path>
              </a:pathLst>
            </a:custGeom>
            <a:solidFill>
              <a:srgbClr val="FFFFFF"/>
            </a:solidFill>
            <a:ln w="2286" cap="flat">
              <a:noFill/>
              <a:prstDash val="solid"/>
              <a:miter/>
            </a:ln>
          </p:spPr>
          <p:txBody>
            <a:bodyPr rtlCol="0" anchor="ctr"/>
            <a:lstStyle/>
            <a:p>
              <a:endParaRPr lang="en-US"/>
            </a:p>
          </p:txBody>
        </p:sp>
        <p:sp>
          <p:nvSpPr>
            <p:cNvPr id="91" name="Freeform 154">
              <a:extLst>
                <a:ext uri="{FF2B5EF4-FFF2-40B4-BE49-F238E27FC236}">
                  <a16:creationId xmlns:a16="http://schemas.microsoft.com/office/drawing/2014/main" id="{36DBEEC1-5F0E-6DFE-90A7-B71CB8217A80}"/>
                </a:ext>
              </a:extLst>
            </p:cNvPr>
            <p:cNvSpPr/>
            <p:nvPr/>
          </p:nvSpPr>
          <p:spPr>
            <a:xfrm>
              <a:off x="2436714" y="5191934"/>
              <a:ext cx="1358789" cy="1019392"/>
            </a:xfrm>
            <a:custGeom>
              <a:avLst/>
              <a:gdLst>
                <a:gd name="connsiteX0" fmla="*/ 17230 w 1358789"/>
                <a:gd name="connsiteY0" fmla="*/ 508892 h 1019392"/>
                <a:gd name="connsiteX1" fmla="*/ 25688 w 1358789"/>
                <a:gd name="connsiteY1" fmla="*/ 631421 h 1019392"/>
                <a:gd name="connsiteX2" fmla="*/ 59749 w 1358789"/>
                <a:gd name="connsiteY2" fmla="*/ 695429 h 1019392"/>
                <a:gd name="connsiteX3" fmla="*/ 100212 w 1358789"/>
                <a:gd name="connsiteY3" fmla="*/ 750751 h 1019392"/>
                <a:gd name="connsiteX4" fmla="*/ 136331 w 1358789"/>
                <a:gd name="connsiteY4" fmla="*/ 820474 h 1019392"/>
                <a:gd name="connsiteX5" fmla="*/ 135416 w 1358789"/>
                <a:gd name="connsiteY5" fmla="*/ 841048 h 1019392"/>
                <a:gd name="connsiteX6" fmla="*/ 128787 w 1358789"/>
                <a:gd name="connsiteY6" fmla="*/ 958777 h 1019392"/>
                <a:gd name="connsiteX7" fmla="*/ 161248 w 1358789"/>
                <a:gd name="connsiteY7" fmla="*/ 1000610 h 1019392"/>
                <a:gd name="connsiteX8" fmla="*/ 205139 w 1358789"/>
                <a:gd name="connsiteY8" fmla="*/ 1002668 h 1019392"/>
                <a:gd name="connsiteX9" fmla="*/ 239201 w 1358789"/>
                <a:gd name="connsiteY9" fmla="*/ 979351 h 1019392"/>
                <a:gd name="connsiteX10" fmla="*/ 255431 w 1358789"/>
                <a:gd name="connsiteY10" fmla="*/ 919915 h 1019392"/>
                <a:gd name="connsiteX11" fmla="*/ 273948 w 1358789"/>
                <a:gd name="connsiteY11" fmla="*/ 791670 h 1019392"/>
                <a:gd name="connsiteX12" fmla="*/ 281720 w 1358789"/>
                <a:gd name="connsiteY12" fmla="*/ 778183 h 1019392"/>
                <a:gd name="connsiteX13" fmla="*/ 294065 w 1358789"/>
                <a:gd name="connsiteY13" fmla="*/ 789155 h 1019392"/>
                <a:gd name="connsiteX14" fmla="*/ 300923 w 1358789"/>
                <a:gd name="connsiteY14" fmla="*/ 829618 h 1019392"/>
                <a:gd name="connsiteX15" fmla="*/ 304580 w 1358789"/>
                <a:gd name="connsiteY15" fmla="*/ 935459 h 1019392"/>
                <a:gd name="connsiteX16" fmla="*/ 361959 w 1358789"/>
                <a:gd name="connsiteY16" fmla="*/ 1012726 h 1019392"/>
                <a:gd name="connsiteX17" fmla="*/ 978950 w 1358789"/>
                <a:gd name="connsiteY17" fmla="*/ 1019356 h 1019392"/>
                <a:gd name="connsiteX18" fmla="*/ 1071076 w 1358789"/>
                <a:gd name="connsiteY18" fmla="*/ 945289 h 1019392"/>
                <a:gd name="connsiteX19" fmla="*/ 1086164 w 1358789"/>
                <a:gd name="connsiteY19" fmla="*/ 793270 h 1019392"/>
                <a:gd name="connsiteX20" fmla="*/ 1130283 w 1358789"/>
                <a:gd name="connsiteY20" fmla="*/ 756008 h 1019392"/>
                <a:gd name="connsiteX21" fmla="*/ 1296476 w 1358789"/>
                <a:gd name="connsiteY21" fmla="*/ 756237 h 1019392"/>
                <a:gd name="connsiteX22" fmla="*/ 1357740 w 1358789"/>
                <a:gd name="connsiteY22" fmla="*/ 602389 h 1019392"/>
                <a:gd name="connsiteX23" fmla="*/ 1278188 w 1358789"/>
                <a:gd name="connsiteY23" fmla="*/ 494719 h 1019392"/>
                <a:gd name="connsiteX24" fmla="*/ 1145828 w 1358789"/>
                <a:gd name="connsiteY24" fmla="*/ 514378 h 1019392"/>
                <a:gd name="connsiteX25" fmla="*/ 1108566 w 1358789"/>
                <a:gd name="connsiteY25" fmla="*/ 531523 h 1019392"/>
                <a:gd name="connsiteX26" fmla="*/ 1088678 w 1358789"/>
                <a:gd name="connsiteY26" fmla="*/ 521008 h 1019392"/>
                <a:gd name="connsiteX27" fmla="*/ 1087535 w 1358789"/>
                <a:gd name="connsiteY27" fmla="*/ 500662 h 1019392"/>
                <a:gd name="connsiteX28" fmla="*/ 1086621 w 1358789"/>
                <a:gd name="connsiteY28" fmla="*/ 382933 h 1019392"/>
                <a:gd name="connsiteX29" fmla="*/ 1010954 w 1358789"/>
                <a:gd name="connsiteY29" fmla="*/ 292636 h 1019392"/>
                <a:gd name="connsiteX30" fmla="*/ 905570 w 1358789"/>
                <a:gd name="connsiteY30" fmla="*/ 284635 h 1019392"/>
                <a:gd name="connsiteX31" fmla="*/ 873108 w 1358789"/>
                <a:gd name="connsiteY31" fmla="*/ 284635 h 1019392"/>
                <a:gd name="connsiteX32" fmla="*/ 837904 w 1358789"/>
                <a:gd name="connsiteY32" fmla="*/ 287607 h 1019392"/>
                <a:gd name="connsiteX33" fmla="*/ 803157 w 1358789"/>
                <a:gd name="connsiteY33" fmla="*/ 252174 h 1019392"/>
                <a:gd name="connsiteX34" fmla="*/ 812758 w 1358789"/>
                <a:gd name="connsiteY34" fmla="*/ 206225 h 1019392"/>
                <a:gd name="connsiteX35" fmla="*/ 821673 w 1358789"/>
                <a:gd name="connsiteY35" fmla="*/ 127587 h 1019392"/>
                <a:gd name="connsiteX36" fmla="*/ 729548 w 1358789"/>
                <a:gd name="connsiteY36" fmla="*/ 12373 h 1019392"/>
                <a:gd name="connsiteX37" fmla="*/ 531351 w 1358789"/>
                <a:gd name="connsiteY37" fmla="*/ 61979 h 1019392"/>
                <a:gd name="connsiteX38" fmla="*/ 514664 w 1358789"/>
                <a:gd name="connsiteY38" fmla="*/ 193195 h 1019392"/>
                <a:gd name="connsiteX39" fmla="*/ 537981 w 1358789"/>
                <a:gd name="connsiteY39" fmla="*/ 259946 h 1019392"/>
                <a:gd name="connsiteX40" fmla="*/ 521064 w 1358789"/>
                <a:gd name="connsiteY40" fmla="*/ 282806 h 1019392"/>
                <a:gd name="connsiteX41" fmla="*/ 420023 w 1358789"/>
                <a:gd name="connsiteY41" fmla="*/ 266119 h 1019392"/>
                <a:gd name="connsiteX42" fmla="*/ 411794 w 1358789"/>
                <a:gd name="connsiteY42" fmla="*/ 263375 h 1019392"/>
                <a:gd name="connsiteX43" fmla="*/ 316010 w 1358789"/>
                <a:gd name="connsiteY43" fmla="*/ 235258 h 1019392"/>
                <a:gd name="connsiteX44" fmla="*/ 287664 w 1358789"/>
                <a:gd name="connsiteY44" fmla="*/ 208054 h 1019392"/>
                <a:gd name="connsiteX45" fmla="*/ 253145 w 1358789"/>
                <a:gd name="connsiteY45" fmla="*/ 133988 h 1019392"/>
                <a:gd name="connsiteX46" fmla="*/ 55863 w 1358789"/>
                <a:gd name="connsiteY46" fmla="*/ 113185 h 1019392"/>
                <a:gd name="connsiteX47" fmla="*/ 78266 w 1358789"/>
                <a:gd name="connsiteY47" fmla="*/ 334470 h 1019392"/>
                <a:gd name="connsiteX48" fmla="*/ 93811 w 1358789"/>
                <a:gd name="connsiteY48" fmla="*/ 342928 h 1019392"/>
                <a:gd name="connsiteX49" fmla="*/ 102269 w 1358789"/>
                <a:gd name="connsiteY49" fmla="*/ 375389 h 1019392"/>
                <a:gd name="connsiteX50" fmla="*/ 17230 w 1358789"/>
                <a:gd name="connsiteY50" fmla="*/ 508892 h 1019392"/>
                <a:gd name="connsiteX51" fmla="*/ 253602 w 1358789"/>
                <a:gd name="connsiteY51" fmla="*/ 786641 h 1019392"/>
                <a:gd name="connsiteX52" fmla="*/ 246973 w 1358789"/>
                <a:gd name="connsiteY52" fmla="*/ 853849 h 1019392"/>
                <a:gd name="connsiteX53" fmla="*/ 225027 w 1358789"/>
                <a:gd name="connsiteY53" fmla="*/ 960148 h 1019392"/>
                <a:gd name="connsiteX54" fmla="*/ 179079 w 1358789"/>
                <a:gd name="connsiteY54" fmla="*/ 982322 h 1019392"/>
                <a:gd name="connsiteX55" fmla="*/ 150961 w 1358789"/>
                <a:gd name="connsiteY55" fmla="*/ 951461 h 1019392"/>
                <a:gd name="connsiteX56" fmla="*/ 150961 w 1358789"/>
                <a:gd name="connsiteY56" fmla="*/ 925172 h 1019392"/>
                <a:gd name="connsiteX57" fmla="*/ 156447 w 1358789"/>
                <a:gd name="connsiteY57" fmla="*/ 804929 h 1019392"/>
                <a:gd name="connsiteX58" fmla="*/ 184337 w 1358789"/>
                <a:gd name="connsiteY58" fmla="*/ 778868 h 1019392"/>
                <a:gd name="connsiteX59" fmla="*/ 196224 w 1358789"/>
                <a:gd name="connsiteY59" fmla="*/ 779783 h 1019392"/>
                <a:gd name="connsiteX60" fmla="*/ 239429 w 1358789"/>
                <a:gd name="connsiteY60" fmla="*/ 775439 h 1019392"/>
                <a:gd name="connsiteX61" fmla="*/ 253602 w 1358789"/>
                <a:gd name="connsiteY61" fmla="*/ 786641 h 1019392"/>
                <a:gd name="connsiteX62" fmla="*/ 513292 w 1358789"/>
                <a:gd name="connsiteY62" fmla="*/ 304523 h 1019392"/>
                <a:gd name="connsiteX63" fmla="*/ 541638 w 1358789"/>
                <a:gd name="connsiteY63" fmla="*/ 299037 h 1019392"/>
                <a:gd name="connsiteX64" fmla="*/ 560612 w 1358789"/>
                <a:gd name="connsiteY64" fmla="*/ 248745 h 1019392"/>
                <a:gd name="connsiteX65" fmla="*/ 535009 w 1358789"/>
                <a:gd name="connsiteY65" fmla="*/ 176965 h 1019392"/>
                <a:gd name="connsiteX66" fmla="*/ 537295 w 1358789"/>
                <a:gd name="connsiteY66" fmla="*/ 112728 h 1019392"/>
                <a:gd name="connsiteX67" fmla="*/ 658453 w 1358789"/>
                <a:gd name="connsiteY67" fmla="*/ 23574 h 1019392"/>
                <a:gd name="connsiteX68" fmla="*/ 722232 w 1358789"/>
                <a:gd name="connsiteY68" fmla="*/ 32489 h 1019392"/>
                <a:gd name="connsiteX69" fmla="*/ 734577 w 1358789"/>
                <a:gd name="connsiteY69" fmla="*/ 36604 h 1019392"/>
                <a:gd name="connsiteX70" fmla="*/ 734577 w 1358789"/>
                <a:gd name="connsiteY70" fmla="*/ 36604 h 1019392"/>
                <a:gd name="connsiteX71" fmla="*/ 738463 w 1358789"/>
                <a:gd name="connsiteY71" fmla="*/ 38204 h 1019392"/>
                <a:gd name="connsiteX72" fmla="*/ 738692 w 1358789"/>
                <a:gd name="connsiteY72" fmla="*/ 38204 h 1019392"/>
                <a:gd name="connsiteX73" fmla="*/ 742349 w 1358789"/>
                <a:gd name="connsiteY73" fmla="*/ 39805 h 1019392"/>
                <a:gd name="connsiteX74" fmla="*/ 742578 w 1358789"/>
                <a:gd name="connsiteY74" fmla="*/ 40033 h 1019392"/>
                <a:gd name="connsiteX75" fmla="*/ 746007 w 1358789"/>
                <a:gd name="connsiteY75" fmla="*/ 41633 h 1019392"/>
                <a:gd name="connsiteX76" fmla="*/ 746235 w 1358789"/>
                <a:gd name="connsiteY76" fmla="*/ 41862 h 1019392"/>
                <a:gd name="connsiteX77" fmla="*/ 749664 w 1358789"/>
                <a:gd name="connsiteY77" fmla="*/ 43691 h 1019392"/>
                <a:gd name="connsiteX78" fmla="*/ 749664 w 1358789"/>
                <a:gd name="connsiteY78" fmla="*/ 43691 h 1019392"/>
                <a:gd name="connsiteX79" fmla="*/ 770467 w 1358789"/>
                <a:gd name="connsiteY79" fmla="*/ 59236 h 1019392"/>
                <a:gd name="connsiteX80" fmla="*/ 770467 w 1358789"/>
                <a:gd name="connsiteY80" fmla="*/ 59236 h 1019392"/>
                <a:gd name="connsiteX81" fmla="*/ 772753 w 1358789"/>
                <a:gd name="connsiteY81" fmla="*/ 61522 h 1019392"/>
                <a:gd name="connsiteX82" fmla="*/ 773210 w 1358789"/>
                <a:gd name="connsiteY82" fmla="*/ 61979 h 1019392"/>
                <a:gd name="connsiteX83" fmla="*/ 775268 w 1358789"/>
                <a:gd name="connsiteY83" fmla="*/ 64265 h 1019392"/>
                <a:gd name="connsiteX84" fmla="*/ 775725 w 1358789"/>
                <a:gd name="connsiteY84" fmla="*/ 64722 h 1019392"/>
                <a:gd name="connsiteX85" fmla="*/ 777554 w 1358789"/>
                <a:gd name="connsiteY85" fmla="*/ 67008 h 1019392"/>
                <a:gd name="connsiteX86" fmla="*/ 778011 w 1358789"/>
                <a:gd name="connsiteY86" fmla="*/ 67694 h 1019392"/>
                <a:gd name="connsiteX87" fmla="*/ 779611 w 1358789"/>
                <a:gd name="connsiteY87" fmla="*/ 69980 h 1019392"/>
                <a:gd name="connsiteX88" fmla="*/ 780068 w 1358789"/>
                <a:gd name="connsiteY88" fmla="*/ 70666 h 1019392"/>
                <a:gd name="connsiteX89" fmla="*/ 781668 w 1358789"/>
                <a:gd name="connsiteY89" fmla="*/ 72952 h 1019392"/>
                <a:gd name="connsiteX90" fmla="*/ 782126 w 1358789"/>
                <a:gd name="connsiteY90" fmla="*/ 73637 h 1019392"/>
                <a:gd name="connsiteX91" fmla="*/ 783726 w 1358789"/>
                <a:gd name="connsiteY91" fmla="*/ 76152 h 1019392"/>
                <a:gd name="connsiteX92" fmla="*/ 784183 w 1358789"/>
                <a:gd name="connsiteY92" fmla="*/ 76838 h 1019392"/>
                <a:gd name="connsiteX93" fmla="*/ 785555 w 1358789"/>
                <a:gd name="connsiteY93" fmla="*/ 79352 h 1019392"/>
                <a:gd name="connsiteX94" fmla="*/ 785783 w 1358789"/>
                <a:gd name="connsiteY94" fmla="*/ 79810 h 1019392"/>
                <a:gd name="connsiteX95" fmla="*/ 791498 w 1358789"/>
                <a:gd name="connsiteY95" fmla="*/ 92383 h 1019392"/>
                <a:gd name="connsiteX96" fmla="*/ 791955 w 1358789"/>
                <a:gd name="connsiteY96" fmla="*/ 93526 h 1019392"/>
                <a:gd name="connsiteX97" fmla="*/ 792870 w 1358789"/>
                <a:gd name="connsiteY97" fmla="*/ 96040 h 1019392"/>
                <a:gd name="connsiteX98" fmla="*/ 793327 w 1358789"/>
                <a:gd name="connsiteY98" fmla="*/ 97640 h 1019392"/>
                <a:gd name="connsiteX99" fmla="*/ 794013 w 1358789"/>
                <a:gd name="connsiteY99" fmla="*/ 99926 h 1019392"/>
                <a:gd name="connsiteX100" fmla="*/ 794470 w 1358789"/>
                <a:gd name="connsiteY100" fmla="*/ 101755 h 1019392"/>
                <a:gd name="connsiteX101" fmla="*/ 795156 w 1358789"/>
                <a:gd name="connsiteY101" fmla="*/ 104041 h 1019392"/>
                <a:gd name="connsiteX102" fmla="*/ 795613 w 1358789"/>
                <a:gd name="connsiteY102" fmla="*/ 106099 h 1019392"/>
                <a:gd name="connsiteX103" fmla="*/ 796299 w 1358789"/>
                <a:gd name="connsiteY103" fmla="*/ 108385 h 1019392"/>
                <a:gd name="connsiteX104" fmla="*/ 796756 w 1358789"/>
                <a:gd name="connsiteY104" fmla="*/ 110671 h 1019392"/>
                <a:gd name="connsiteX105" fmla="*/ 797213 w 1358789"/>
                <a:gd name="connsiteY105" fmla="*/ 112957 h 1019392"/>
                <a:gd name="connsiteX106" fmla="*/ 797670 w 1358789"/>
                <a:gd name="connsiteY106" fmla="*/ 115243 h 1019392"/>
                <a:gd name="connsiteX107" fmla="*/ 798128 w 1358789"/>
                <a:gd name="connsiteY107" fmla="*/ 117529 h 1019392"/>
                <a:gd name="connsiteX108" fmla="*/ 798585 w 1358789"/>
                <a:gd name="connsiteY108" fmla="*/ 120043 h 1019392"/>
                <a:gd name="connsiteX109" fmla="*/ 799042 w 1358789"/>
                <a:gd name="connsiteY109" fmla="*/ 122101 h 1019392"/>
                <a:gd name="connsiteX110" fmla="*/ 799499 w 1358789"/>
                <a:gd name="connsiteY110" fmla="*/ 124844 h 1019392"/>
                <a:gd name="connsiteX111" fmla="*/ 799956 w 1358789"/>
                <a:gd name="connsiteY111" fmla="*/ 126901 h 1019392"/>
                <a:gd name="connsiteX112" fmla="*/ 800414 w 1358789"/>
                <a:gd name="connsiteY112" fmla="*/ 130102 h 1019392"/>
                <a:gd name="connsiteX113" fmla="*/ 800642 w 1358789"/>
                <a:gd name="connsiteY113" fmla="*/ 131702 h 1019392"/>
                <a:gd name="connsiteX114" fmla="*/ 801328 w 1358789"/>
                <a:gd name="connsiteY114" fmla="*/ 136731 h 1019392"/>
                <a:gd name="connsiteX115" fmla="*/ 791270 w 1358789"/>
                <a:gd name="connsiteY115" fmla="*/ 203254 h 1019392"/>
                <a:gd name="connsiteX116" fmla="*/ 783497 w 1358789"/>
                <a:gd name="connsiteY116" fmla="*/ 227028 h 1019392"/>
                <a:gd name="connsiteX117" fmla="*/ 776182 w 1358789"/>
                <a:gd name="connsiteY117" fmla="*/ 251031 h 1019392"/>
                <a:gd name="connsiteX118" fmla="*/ 776182 w 1358789"/>
                <a:gd name="connsiteY118" fmla="*/ 251031 h 1019392"/>
                <a:gd name="connsiteX119" fmla="*/ 775268 w 1358789"/>
                <a:gd name="connsiteY119" fmla="*/ 254917 h 1019392"/>
                <a:gd name="connsiteX120" fmla="*/ 775268 w 1358789"/>
                <a:gd name="connsiteY120" fmla="*/ 255603 h 1019392"/>
                <a:gd name="connsiteX121" fmla="*/ 774810 w 1358789"/>
                <a:gd name="connsiteY121" fmla="*/ 258803 h 1019392"/>
                <a:gd name="connsiteX122" fmla="*/ 774810 w 1358789"/>
                <a:gd name="connsiteY122" fmla="*/ 259032 h 1019392"/>
                <a:gd name="connsiteX123" fmla="*/ 774582 w 1358789"/>
                <a:gd name="connsiteY123" fmla="*/ 262461 h 1019392"/>
                <a:gd name="connsiteX124" fmla="*/ 774582 w 1358789"/>
                <a:gd name="connsiteY124" fmla="*/ 262461 h 1019392"/>
                <a:gd name="connsiteX125" fmla="*/ 774582 w 1358789"/>
                <a:gd name="connsiteY125" fmla="*/ 266119 h 1019392"/>
                <a:gd name="connsiteX126" fmla="*/ 793784 w 1358789"/>
                <a:gd name="connsiteY126" fmla="*/ 296294 h 1019392"/>
                <a:gd name="connsiteX127" fmla="*/ 844076 w 1358789"/>
                <a:gd name="connsiteY127" fmla="*/ 308638 h 1019392"/>
                <a:gd name="connsiteX128" fmla="*/ 966606 w 1358789"/>
                <a:gd name="connsiteY128" fmla="*/ 308410 h 1019392"/>
                <a:gd name="connsiteX129" fmla="*/ 969349 w 1358789"/>
                <a:gd name="connsiteY129" fmla="*/ 308638 h 1019392"/>
                <a:gd name="connsiteX130" fmla="*/ 978264 w 1358789"/>
                <a:gd name="connsiteY130" fmla="*/ 309781 h 1019392"/>
                <a:gd name="connsiteX131" fmla="*/ 981922 w 1358789"/>
                <a:gd name="connsiteY131" fmla="*/ 310238 h 1019392"/>
                <a:gd name="connsiteX132" fmla="*/ 990380 w 1358789"/>
                <a:gd name="connsiteY132" fmla="*/ 311381 h 1019392"/>
                <a:gd name="connsiteX133" fmla="*/ 993809 w 1358789"/>
                <a:gd name="connsiteY133" fmla="*/ 311839 h 1019392"/>
                <a:gd name="connsiteX134" fmla="*/ 1005468 w 1358789"/>
                <a:gd name="connsiteY134" fmla="*/ 313667 h 1019392"/>
                <a:gd name="connsiteX135" fmla="*/ 1025356 w 1358789"/>
                <a:gd name="connsiteY135" fmla="*/ 318468 h 1019392"/>
                <a:gd name="connsiteX136" fmla="*/ 1041129 w 1358789"/>
                <a:gd name="connsiteY136" fmla="*/ 326240 h 1019392"/>
                <a:gd name="connsiteX137" fmla="*/ 1058960 w 1358789"/>
                <a:gd name="connsiteY137" fmla="*/ 346586 h 1019392"/>
                <a:gd name="connsiteX138" fmla="*/ 1063075 w 1358789"/>
                <a:gd name="connsiteY138" fmla="*/ 357559 h 1019392"/>
                <a:gd name="connsiteX139" fmla="*/ 1064675 w 1358789"/>
                <a:gd name="connsiteY139" fmla="*/ 363731 h 1019392"/>
                <a:gd name="connsiteX140" fmla="*/ 1066504 w 1358789"/>
                <a:gd name="connsiteY140" fmla="*/ 377447 h 1019392"/>
                <a:gd name="connsiteX141" fmla="*/ 1067418 w 1358789"/>
                <a:gd name="connsiteY141" fmla="*/ 394363 h 1019392"/>
                <a:gd name="connsiteX142" fmla="*/ 1068104 w 1358789"/>
                <a:gd name="connsiteY142" fmla="*/ 411280 h 1019392"/>
                <a:gd name="connsiteX143" fmla="*/ 1068561 w 1358789"/>
                <a:gd name="connsiteY143" fmla="*/ 436654 h 1019392"/>
                <a:gd name="connsiteX144" fmla="*/ 1068333 w 1358789"/>
                <a:gd name="connsiteY144" fmla="*/ 453571 h 1019392"/>
                <a:gd name="connsiteX145" fmla="*/ 1067190 w 1358789"/>
                <a:gd name="connsiteY145" fmla="*/ 478945 h 1019392"/>
                <a:gd name="connsiteX146" fmla="*/ 1064904 w 1358789"/>
                <a:gd name="connsiteY146" fmla="*/ 504320 h 1019392"/>
                <a:gd name="connsiteX147" fmla="*/ 1063989 w 1358789"/>
                <a:gd name="connsiteY147" fmla="*/ 512778 h 1019392"/>
                <a:gd name="connsiteX148" fmla="*/ 1063989 w 1358789"/>
                <a:gd name="connsiteY148" fmla="*/ 527180 h 1019392"/>
                <a:gd name="connsiteX149" fmla="*/ 1075877 w 1358789"/>
                <a:gd name="connsiteY149" fmla="*/ 550268 h 1019392"/>
                <a:gd name="connsiteX150" fmla="*/ 1079534 w 1358789"/>
                <a:gd name="connsiteY150" fmla="*/ 552783 h 1019392"/>
                <a:gd name="connsiteX151" fmla="*/ 1113824 w 1358789"/>
                <a:gd name="connsiteY151" fmla="*/ 553926 h 1019392"/>
                <a:gd name="connsiteX152" fmla="*/ 1130055 w 1358789"/>
                <a:gd name="connsiteY152" fmla="*/ 547297 h 1019392"/>
                <a:gd name="connsiteX153" fmla="*/ 1155887 w 1358789"/>
                <a:gd name="connsiteY153" fmla="*/ 533352 h 1019392"/>
                <a:gd name="connsiteX154" fmla="*/ 1168917 w 1358789"/>
                <a:gd name="connsiteY154" fmla="*/ 525351 h 1019392"/>
                <a:gd name="connsiteX155" fmla="*/ 1196120 w 1358789"/>
                <a:gd name="connsiteY155" fmla="*/ 514607 h 1019392"/>
                <a:gd name="connsiteX156" fmla="*/ 1217151 w 1358789"/>
                <a:gd name="connsiteY156" fmla="*/ 510721 h 1019392"/>
                <a:gd name="connsiteX157" fmla="*/ 1231553 w 1358789"/>
                <a:gd name="connsiteY157" fmla="*/ 510263 h 1019392"/>
                <a:gd name="connsiteX158" fmla="*/ 1253499 w 1358789"/>
                <a:gd name="connsiteY158" fmla="*/ 512321 h 1019392"/>
                <a:gd name="connsiteX159" fmla="*/ 1268358 w 1358789"/>
                <a:gd name="connsiteY159" fmla="*/ 515521 h 1019392"/>
                <a:gd name="connsiteX160" fmla="*/ 1299905 w 1358789"/>
                <a:gd name="connsiteY160" fmla="*/ 531295 h 1019392"/>
                <a:gd name="connsiteX161" fmla="*/ 1308134 w 1358789"/>
                <a:gd name="connsiteY161" fmla="*/ 538610 h 1019392"/>
                <a:gd name="connsiteX162" fmla="*/ 1317964 w 1358789"/>
                <a:gd name="connsiteY162" fmla="*/ 550040 h 1019392"/>
                <a:gd name="connsiteX163" fmla="*/ 1324365 w 1358789"/>
                <a:gd name="connsiteY163" fmla="*/ 559870 h 1019392"/>
                <a:gd name="connsiteX164" fmla="*/ 1326194 w 1358789"/>
                <a:gd name="connsiteY164" fmla="*/ 563527 h 1019392"/>
                <a:gd name="connsiteX165" fmla="*/ 1329623 w 1358789"/>
                <a:gd name="connsiteY165" fmla="*/ 571071 h 1019392"/>
                <a:gd name="connsiteX166" fmla="*/ 1332594 w 1358789"/>
                <a:gd name="connsiteY166" fmla="*/ 579072 h 1019392"/>
                <a:gd name="connsiteX167" fmla="*/ 1333966 w 1358789"/>
                <a:gd name="connsiteY167" fmla="*/ 583187 h 1019392"/>
                <a:gd name="connsiteX168" fmla="*/ 1337624 w 1358789"/>
                <a:gd name="connsiteY168" fmla="*/ 601246 h 1019392"/>
                <a:gd name="connsiteX169" fmla="*/ 1338538 w 1358789"/>
                <a:gd name="connsiteY169" fmla="*/ 611076 h 1019392"/>
                <a:gd name="connsiteX170" fmla="*/ 1338995 w 1358789"/>
                <a:gd name="connsiteY170" fmla="*/ 625706 h 1019392"/>
                <a:gd name="connsiteX171" fmla="*/ 1338995 w 1358789"/>
                <a:gd name="connsiteY171" fmla="*/ 632107 h 1019392"/>
                <a:gd name="connsiteX172" fmla="*/ 1338767 w 1358789"/>
                <a:gd name="connsiteY172" fmla="*/ 635308 h 1019392"/>
                <a:gd name="connsiteX173" fmla="*/ 1337624 w 1358789"/>
                <a:gd name="connsiteY173" fmla="*/ 649024 h 1019392"/>
                <a:gd name="connsiteX174" fmla="*/ 1337166 w 1358789"/>
                <a:gd name="connsiteY174" fmla="*/ 652453 h 1019392"/>
                <a:gd name="connsiteX175" fmla="*/ 1238640 w 1358789"/>
                <a:gd name="connsiteY175" fmla="*/ 753037 h 1019392"/>
                <a:gd name="connsiteX176" fmla="*/ 1161830 w 1358789"/>
                <a:gd name="connsiteY176" fmla="*/ 740692 h 1019392"/>
                <a:gd name="connsiteX177" fmla="*/ 1147428 w 1358789"/>
                <a:gd name="connsiteY177" fmla="*/ 734749 h 1019392"/>
                <a:gd name="connsiteX178" fmla="*/ 1140113 w 1358789"/>
                <a:gd name="connsiteY178" fmla="*/ 732920 h 1019392"/>
                <a:gd name="connsiteX179" fmla="*/ 1132569 w 1358789"/>
                <a:gd name="connsiteY179" fmla="*/ 731777 h 1019392"/>
                <a:gd name="connsiteX180" fmla="*/ 1109481 w 1358789"/>
                <a:gd name="connsiteY180" fmla="*/ 731777 h 1019392"/>
                <a:gd name="connsiteX181" fmla="*/ 1101708 w 1358789"/>
                <a:gd name="connsiteY181" fmla="*/ 732691 h 1019392"/>
                <a:gd name="connsiteX182" fmla="*/ 1078848 w 1358789"/>
                <a:gd name="connsiteY182" fmla="*/ 741835 h 1019392"/>
                <a:gd name="connsiteX183" fmla="*/ 1075419 w 1358789"/>
                <a:gd name="connsiteY183" fmla="*/ 745950 h 1019392"/>
                <a:gd name="connsiteX184" fmla="*/ 1069247 w 1358789"/>
                <a:gd name="connsiteY184" fmla="*/ 764238 h 1019392"/>
                <a:gd name="connsiteX185" fmla="*/ 1068104 w 1358789"/>
                <a:gd name="connsiteY185" fmla="*/ 771553 h 1019392"/>
                <a:gd name="connsiteX186" fmla="*/ 1066275 w 1358789"/>
                <a:gd name="connsiteY186" fmla="*/ 786184 h 1019392"/>
                <a:gd name="connsiteX187" fmla="*/ 1064904 w 1358789"/>
                <a:gd name="connsiteY187" fmla="*/ 800814 h 1019392"/>
                <a:gd name="connsiteX188" fmla="*/ 1064218 w 1358789"/>
                <a:gd name="connsiteY188" fmla="*/ 815444 h 1019392"/>
                <a:gd name="connsiteX189" fmla="*/ 1064218 w 1358789"/>
                <a:gd name="connsiteY189" fmla="*/ 822760 h 1019392"/>
                <a:gd name="connsiteX190" fmla="*/ 1063761 w 1358789"/>
                <a:gd name="connsiteY190" fmla="*/ 846077 h 1019392"/>
                <a:gd name="connsiteX191" fmla="*/ 1061475 w 1358789"/>
                <a:gd name="connsiteY191" fmla="*/ 869165 h 1019392"/>
                <a:gd name="connsiteX192" fmla="*/ 1058046 w 1358789"/>
                <a:gd name="connsiteY192" fmla="*/ 892025 h 1019392"/>
                <a:gd name="connsiteX193" fmla="*/ 1053931 w 1358789"/>
                <a:gd name="connsiteY193" fmla="*/ 914885 h 1019392"/>
                <a:gd name="connsiteX194" fmla="*/ 1050959 w 1358789"/>
                <a:gd name="connsiteY194" fmla="*/ 929973 h 1019392"/>
                <a:gd name="connsiteX195" fmla="*/ 1047987 w 1358789"/>
                <a:gd name="connsiteY195" fmla="*/ 945061 h 1019392"/>
                <a:gd name="connsiteX196" fmla="*/ 1046387 w 1358789"/>
                <a:gd name="connsiteY196" fmla="*/ 952147 h 1019392"/>
                <a:gd name="connsiteX197" fmla="*/ 1044330 w 1358789"/>
                <a:gd name="connsiteY197" fmla="*/ 959234 h 1019392"/>
                <a:gd name="connsiteX198" fmla="*/ 1041587 w 1358789"/>
                <a:gd name="connsiteY198" fmla="*/ 966092 h 1019392"/>
                <a:gd name="connsiteX199" fmla="*/ 1037929 w 1358789"/>
                <a:gd name="connsiteY199" fmla="*/ 972493 h 1019392"/>
                <a:gd name="connsiteX200" fmla="*/ 1031071 w 1358789"/>
                <a:gd name="connsiteY200" fmla="*/ 981179 h 1019392"/>
                <a:gd name="connsiteX201" fmla="*/ 1002039 w 1358789"/>
                <a:gd name="connsiteY201" fmla="*/ 993524 h 1019392"/>
                <a:gd name="connsiteX202" fmla="*/ 987180 w 1358789"/>
                <a:gd name="connsiteY202" fmla="*/ 993752 h 1019392"/>
                <a:gd name="connsiteX203" fmla="*/ 981008 w 1358789"/>
                <a:gd name="connsiteY203" fmla="*/ 993752 h 1019392"/>
                <a:gd name="connsiteX204" fmla="*/ 977807 w 1358789"/>
                <a:gd name="connsiteY204" fmla="*/ 993752 h 1019392"/>
                <a:gd name="connsiteX205" fmla="*/ 970949 w 1358789"/>
                <a:gd name="connsiteY205" fmla="*/ 993752 h 1019392"/>
                <a:gd name="connsiteX206" fmla="*/ 967292 w 1358789"/>
                <a:gd name="connsiteY206" fmla="*/ 993752 h 1019392"/>
                <a:gd name="connsiteX207" fmla="*/ 959748 w 1358789"/>
                <a:gd name="connsiteY207" fmla="*/ 993752 h 1019392"/>
                <a:gd name="connsiteX208" fmla="*/ 947403 w 1358789"/>
                <a:gd name="connsiteY208" fmla="*/ 993981 h 1019392"/>
                <a:gd name="connsiteX209" fmla="*/ 938717 w 1358789"/>
                <a:gd name="connsiteY209" fmla="*/ 994210 h 1019392"/>
                <a:gd name="connsiteX210" fmla="*/ 934145 w 1358789"/>
                <a:gd name="connsiteY210" fmla="*/ 994210 h 1019392"/>
                <a:gd name="connsiteX211" fmla="*/ 919971 w 1358789"/>
                <a:gd name="connsiteY211" fmla="*/ 994438 h 1019392"/>
                <a:gd name="connsiteX212" fmla="*/ 899626 w 1358789"/>
                <a:gd name="connsiteY212" fmla="*/ 994667 h 1019392"/>
                <a:gd name="connsiteX213" fmla="*/ 860764 w 1358789"/>
                <a:gd name="connsiteY213" fmla="*/ 995124 h 1019392"/>
                <a:gd name="connsiteX214" fmla="*/ 849105 w 1358789"/>
                <a:gd name="connsiteY214" fmla="*/ 995353 h 1019392"/>
                <a:gd name="connsiteX215" fmla="*/ 687714 w 1358789"/>
                <a:gd name="connsiteY215" fmla="*/ 996724 h 1019392"/>
                <a:gd name="connsiteX216" fmla="*/ 681084 w 1358789"/>
                <a:gd name="connsiteY216" fmla="*/ 996724 h 1019392"/>
                <a:gd name="connsiteX217" fmla="*/ 667597 w 1358789"/>
                <a:gd name="connsiteY217" fmla="*/ 996724 h 1019392"/>
                <a:gd name="connsiteX218" fmla="*/ 660968 w 1358789"/>
                <a:gd name="connsiteY218" fmla="*/ 996724 h 1019392"/>
                <a:gd name="connsiteX219" fmla="*/ 620963 w 1358789"/>
                <a:gd name="connsiteY219" fmla="*/ 996724 h 1019392"/>
                <a:gd name="connsiteX220" fmla="*/ 620963 w 1358789"/>
                <a:gd name="connsiteY220" fmla="*/ 996724 h 1019392"/>
                <a:gd name="connsiteX221" fmla="*/ 532037 w 1358789"/>
                <a:gd name="connsiteY221" fmla="*/ 996496 h 1019392"/>
                <a:gd name="connsiteX222" fmla="*/ 508491 w 1358789"/>
                <a:gd name="connsiteY222" fmla="*/ 996267 h 1019392"/>
                <a:gd name="connsiteX223" fmla="*/ 480602 w 1358789"/>
                <a:gd name="connsiteY223" fmla="*/ 995810 h 1019392"/>
                <a:gd name="connsiteX224" fmla="*/ 475344 w 1358789"/>
                <a:gd name="connsiteY224" fmla="*/ 995810 h 1019392"/>
                <a:gd name="connsiteX225" fmla="*/ 454999 w 1358789"/>
                <a:gd name="connsiteY225" fmla="*/ 995353 h 1019392"/>
                <a:gd name="connsiteX226" fmla="*/ 450198 w 1358789"/>
                <a:gd name="connsiteY226" fmla="*/ 995124 h 1019392"/>
                <a:gd name="connsiteX227" fmla="*/ 445398 w 1358789"/>
                <a:gd name="connsiteY227" fmla="*/ 994895 h 1019392"/>
                <a:gd name="connsiteX228" fmla="*/ 436254 w 1358789"/>
                <a:gd name="connsiteY228" fmla="*/ 994667 h 1019392"/>
                <a:gd name="connsiteX229" fmla="*/ 427338 w 1358789"/>
                <a:gd name="connsiteY229" fmla="*/ 994438 h 1019392"/>
                <a:gd name="connsiteX230" fmla="*/ 418880 w 1358789"/>
                <a:gd name="connsiteY230" fmla="*/ 994210 h 1019392"/>
                <a:gd name="connsiteX231" fmla="*/ 411108 w 1358789"/>
                <a:gd name="connsiteY231" fmla="*/ 993981 h 1019392"/>
                <a:gd name="connsiteX232" fmla="*/ 407222 w 1358789"/>
                <a:gd name="connsiteY232" fmla="*/ 993752 h 1019392"/>
                <a:gd name="connsiteX233" fmla="*/ 400135 w 1358789"/>
                <a:gd name="connsiteY233" fmla="*/ 993295 h 1019392"/>
                <a:gd name="connsiteX234" fmla="*/ 396706 w 1358789"/>
                <a:gd name="connsiteY234" fmla="*/ 993067 h 1019392"/>
                <a:gd name="connsiteX235" fmla="*/ 393277 w 1358789"/>
                <a:gd name="connsiteY235" fmla="*/ 992838 h 1019392"/>
                <a:gd name="connsiteX236" fmla="*/ 387562 w 1358789"/>
                <a:gd name="connsiteY236" fmla="*/ 992381 h 1019392"/>
                <a:gd name="connsiteX237" fmla="*/ 384362 w 1358789"/>
                <a:gd name="connsiteY237" fmla="*/ 992152 h 1019392"/>
                <a:gd name="connsiteX238" fmla="*/ 379332 w 1358789"/>
                <a:gd name="connsiteY238" fmla="*/ 991695 h 1019392"/>
                <a:gd name="connsiteX239" fmla="*/ 374303 w 1358789"/>
                <a:gd name="connsiteY239" fmla="*/ 991238 h 1019392"/>
                <a:gd name="connsiteX240" fmla="*/ 370646 w 1358789"/>
                <a:gd name="connsiteY240" fmla="*/ 990781 h 1019392"/>
                <a:gd name="connsiteX241" fmla="*/ 368360 w 1358789"/>
                <a:gd name="connsiteY241" fmla="*/ 990323 h 1019392"/>
                <a:gd name="connsiteX242" fmla="*/ 365388 w 1358789"/>
                <a:gd name="connsiteY242" fmla="*/ 989866 h 1019392"/>
                <a:gd name="connsiteX243" fmla="*/ 362873 w 1358789"/>
                <a:gd name="connsiteY243" fmla="*/ 989180 h 1019392"/>
                <a:gd name="connsiteX244" fmla="*/ 362873 w 1358789"/>
                <a:gd name="connsiteY244" fmla="*/ 989180 h 1019392"/>
                <a:gd name="connsiteX245" fmla="*/ 361959 w 1358789"/>
                <a:gd name="connsiteY245" fmla="*/ 989180 h 1019392"/>
                <a:gd name="connsiteX246" fmla="*/ 360130 w 1358789"/>
                <a:gd name="connsiteY246" fmla="*/ 988952 h 1019392"/>
                <a:gd name="connsiteX247" fmla="*/ 359216 w 1358789"/>
                <a:gd name="connsiteY247" fmla="*/ 988723 h 1019392"/>
                <a:gd name="connsiteX248" fmla="*/ 357387 w 1358789"/>
                <a:gd name="connsiteY248" fmla="*/ 987809 h 1019392"/>
                <a:gd name="connsiteX249" fmla="*/ 352586 w 1358789"/>
                <a:gd name="connsiteY249" fmla="*/ 983694 h 1019392"/>
                <a:gd name="connsiteX250" fmla="*/ 351215 w 1358789"/>
                <a:gd name="connsiteY250" fmla="*/ 982094 h 1019392"/>
                <a:gd name="connsiteX251" fmla="*/ 350300 w 1358789"/>
                <a:gd name="connsiteY251" fmla="*/ 980951 h 1019392"/>
                <a:gd name="connsiteX252" fmla="*/ 348929 w 1358789"/>
                <a:gd name="connsiteY252" fmla="*/ 979351 h 1019392"/>
                <a:gd name="connsiteX253" fmla="*/ 346185 w 1358789"/>
                <a:gd name="connsiteY253" fmla="*/ 975693 h 1019392"/>
                <a:gd name="connsiteX254" fmla="*/ 345042 w 1358789"/>
                <a:gd name="connsiteY254" fmla="*/ 973864 h 1019392"/>
                <a:gd name="connsiteX255" fmla="*/ 340013 w 1358789"/>
                <a:gd name="connsiteY255" fmla="*/ 965635 h 1019392"/>
                <a:gd name="connsiteX256" fmla="*/ 339327 w 1358789"/>
                <a:gd name="connsiteY256" fmla="*/ 964492 h 1019392"/>
                <a:gd name="connsiteX257" fmla="*/ 336813 w 1358789"/>
                <a:gd name="connsiteY257" fmla="*/ 959691 h 1019392"/>
                <a:gd name="connsiteX258" fmla="*/ 322868 w 1358789"/>
                <a:gd name="connsiteY258" fmla="*/ 894769 h 1019392"/>
                <a:gd name="connsiteX259" fmla="*/ 322182 w 1358789"/>
                <a:gd name="connsiteY259" fmla="*/ 885167 h 1019392"/>
                <a:gd name="connsiteX260" fmla="*/ 321497 w 1358789"/>
                <a:gd name="connsiteY260" fmla="*/ 873509 h 1019392"/>
                <a:gd name="connsiteX261" fmla="*/ 321268 w 1358789"/>
                <a:gd name="connsiteY261" fmla="*/ 861850 h 1019392"/>
                <a:gd name="connsiteX262" fmla="*/ 321268 w 1358789"/>
                <a:gd name="connsiteY262" fmla="*/ 850192 h 1019392"/>
                <a:gd name="connsiteX263" fmla="*/ 321268 w 1358789"/>
                <a:gd name="connsiteY263" fmla="*/ 844248 h 1019392"/>
                <a:gd name="connsiteX264" fmla="*/ 321039 w 1358789"/>
                <a:gd name="connsiteY264" fmla="*/ 832589 h 1019392"/>
                <a:gd name="connsiteX265" fmla="*/ 319439 w 1358789"/>
                <a:gd name="connsiteY265" fmla="*/ 809044 h 1019392"/>
                <a:gd name="connsiteX266" fmla="*/ 316467 w 1358789"/>
                <a:gd name="connsiteY266" fmla="*/ 791441 h 1019392"/>
                <a:gd name="connsiteX267" fmla="*/ 310524 w 1358789"/>
                <a:gd name="connsiteY267" fmla="*/ 774068 h 1019392"/>
                <a:gd name="connsiteX268" fmla="*/ 307781 w 1358789"/>
                <a:gd name="connsiteY268" fmla="*/ 769267 h 1019392"/>
                <a:gd name="connsiteX269" fmla="*/ 304580 w 1358789"/>
                <a:gd name="connsiteY269" fmla="*/ 764924 h 1019392"/>
                <a:gd name="connsiteX270" fmla="*/ 302980 w 1358789"/>
                <a:gd name="connsiteY270" fmla="*/ 762866 h 1019392"/>
                <a:gd name="connsiteX271" fmla="*/ 299322 w 1358789"/>
                <a:gd name="connsiteY271" fmla="*/ 759209 h 1019392"/>
                <a:gd name="connsiteX272" fmla="*/ 297494 w 1358789"/>
                <a:gd name="connsiteY272" fmla="*/ 757609 h 1019392"/>
                <a:gd name="connsiteX273" fmla="*/ 294293 w 1358789"/>
                <a:gd name="connsiteY273" fmla="*/ 755323 h 1019392"/>
                <a:gd name="connsiteX274" fmla="*/ 291321 w 1358789"/>
                <a:gd name="connsiteY274" fmla="*/ 753494 h 1019392"/>
                <a:gd name="connsiteX275" fmla="*/ 289035 w 1358789"/>
                <a:gd name="connsiteY275" fmla="*/ 752351 h 1019392"/>
                <a:gd name="connsiteX276" fmla="*/ 284235 w 1358789"/>
                <a:gd name="connsiteY276" fmla="*/ 750522 h 1019392"/>
                <a:gd name="connsiteX277" fmla="*/ 278748 w 1358789"/>
                <a:gd name="connsiteY277" fmla="*/ 749150 h 1019392"/>
                <a:gd name="connsiteX278" fmla="*/ 268233 w 1358789"/>
                <a:gd name="connsiteY278" fmla="*/ 748236 h 1019392"/>
                <a:gd name="connsiteX279" fmla="*/ 268233 w 1358789"/>
                <a:gd name="connsiteY279" fmla="*/ 748236 h 1019392"/>
                <a:gd name="connsiteX280" fmla="*/ 249716 w 1358789"/>
                <a:gd name="connsiteY280" fmla="*/ 750979 h 1019392"/>
                <a:gd name="connsiteX281" fmla="*/ 185708 w 1358789"/>
                <a:gd name="connsiteY281" fmla="*/ 758294 h 1019392"/>
                <a:gd name="connsiteX282" fmla="*/ 113470 w 1358789"/>
                <a:gd name="connsiteY282" fmla="*/ 735206 h 1019392"/>
                <a:gd name="connsiteX283" fmla="*/ 102040 w 1358789"/>
                <a:gd name="connsiteY283" fmla="*/ 726748 h 1019392"/>
                <a:gd name="connsiteX284" fmla="*/ 89467 w 1358789"/>
                <a:gd name="connsiteY284" fmla="*/ 710288 h 1019392"/>
                <a:gd name="connsiteX285" fmla="*/ 84438 w 1358789"/>
                <a:gd name="connsiteY285" fmla="*/ 696344 h 1019392"/>
                <a:gd name="connsiteX286" fmla="*/ 83067 w 1358789"/>
                <a:gd name="connsiteY286" fmla="*/ 688343 h 1019392"/>
                <a:gd name="connsiteX287" fmla="*/ 83067 w 1358789"/>
                <a:gd name="connsiteY287" fmla="*/ 688343 h 1019392"/>
                <a:gd name="connsiteX288" fmla="*/ 101126 w 1358789"/>
                <a:gd name="connsiteY288" fmla="*/ 690172 h 1019392"/>
                <a:gd name="connsiteX289" fmla="*/ 114613 w 1358789"/>
                <a:gd name="connsiteY289" fmla="*/ 691315 h 1019392"/>
                <a:gd name="connsiteX290" fmla="*/ 155076 w 1358789"/>
                <a:gd name="connsiteY290" fmla="*/ 673484 h 1019392"/>
                <a:gd name="connsiteX291" fmla="*/ 151418 w 1358789"/>
                <a:gd name="connsiteY291" fmla="*/ 626164 h 1019392"/>
                <a:gd name="connsiteX292" fmla="*/ 114842 w 1358789"/>
                <a:gd name="connsiteY292" fmla="*/ 579986 h 1019392"/>
                <a:gd name="connsiteX293" fmla="*/ 114613 w 1358789"/>
                <a:gd name="connsiteY293" fmla="*/ 541810 h 1019392"/>
                <a:gd name="connsiteX294" fmla="*/ 275091 w 1358789"/>
                <a:gd name="connsiteY294" fmla="*/ 520322 h 1019392"/>
                <a:gd name="connsiteX295" fmla="*/ 316925 w 1358789"/>
                <a:gd name="connsiteY295" fmla="*/ 513235 h 1019392"/>
                <a:gd name="connsiteX296" fmla="*/ 324240 w 1358789"/>
                <a:gd name="connsiteY296" fmla="*/ 479174 h 1019392"/>
                <a:gd name="connsiteX297" fmla="*/ 321954 w 1358789"/>
                <a:gd name="connsiteY297" fmla="*/ 355501 h 1019392"/>
                <a:gd name="connsiteX298" fmla="*/ 323783 w 1358789"/>
                <a:gd name="connsiteY298" fmla="*/ 338128 h 1019392"/>
                <a:gd name="connsiteX299" fmla="*/ 365845 w 1358789"/>
                <a:gd name="connsiteY299" fmla="*/ 328984 h 1019392"/>
                <a:gd name="connsiteX300" fmla="*/ 377961 w 1358789"/>
                <a:gd name="connsiteY300" fmla="*/ 367388 h 1019392"/>
                <a:gd name="connsiteX301" fmla="*/ 382304 w 1358789"/>
                <a:gd name="connsiteY301" fmla="*/ 449456 h 1019392"/>
                <a:gd name="connsiteX302" fmla="*/ 414080 w 1358789"/>
                <a:gd name="connsiteY302" fmla="*/ 487632 h 1019392"/>
                <a:gd name="connsiteX303" fmla="*/ 461628 w 1358789"/>
                <a:gd name="connsiteY303" fmla="*/ 473002 h 1019392"/>
                <a:gd name="connsiteX304" fmla="*/ 489518 w 1358789"/>
                <a:gd name="connsiteY304" fmla="*/ 365788 h 1019392"/>
                <a:gd name="connsiteX305" fmla="*/ 475344 w 1358789"/>
                <a:gd name="connsiteY305" fmla="*/ 309324 h 1019392"/>
                <a:gd name="connsiteX306" fmla="*/ 513292 w 1358789"/>
                <a:gd name="connsiteY306" fmla="*/ 304523 h 1019392"/>
                <a:gd name="connsiteX307" fmla="*/ 34146 w 1358789"/>
                <a:gd name="connsiteY307" fmla="*/ 216741 h 1019392"/>
                <a:gd name="connsiteX308" fmla="*/ 146160 w 1358789"/>
                <a:gd name="connsiteY308" fmla="*/ 99241 h 1019392"/>
                <a:gd name="connsiteX309" fmla="*/ 268461 w 1358789"/>
                <a:gd name="connsiteY309" fmla="*/ 222685 h 1019392"/>
                <a:gd name="connsiteX310" fmla="*/ 153933 w 1358789"/>
                <a:gd name="connsiteY310" fmla="*/ 335384 h 1019392"/>
                <a:gd name="connsiteX311" fmla="*/ 34146 w 1358789"/>
                <a:gd name="connsiteY311" fmla="*/ 216741 h 1019392"/>
                <a:gd name="connsiteX312" fmla="*/ 127186 w 1358789"/>
                <a:gd name="connsiteY312" fmla="*/ 368760 h 1019392"/>
                <a:gd name="connsiteX313" fmla="*/ 143417 w 1358789"/>
                <a:gd name="connsiteY313" fmla="*/ 355044 h 1019392"/>
                <a:gd name="connsiteX314" fmla="*/ 278291 w 1358789"/>
                <a:gd name="connsiteY314" fmla="*/ 268862 h 1019392"/>
                <a:gd name="connsiteX315" fmla="*/ 282177 w 1358789"/>
                <a:gd name="connsiteY315" fmla="*/ 260861 h 1019392"/>
                <a:gd name="connsiteX316" fmla="*/ 300465 w 1358789"/>
                <a:gd name="connsiteY316" fmla="*/ 251031 h 1019392"/>
                <a:gd name="connsiteX317" fmla="*/ 437397 w 1358789"/>
                <a:gd name="connsiteY317" fmla="*/ 302009 h 1019392"/>
                <a:gd name="connsiteX318" fmla="*/ 454770 w 1358789"/>
                <a:gd name="connsiteY318" fmla="*/ 321440 h 1019392"/>
                <a:gd name="connsiteX319" fmla="*/ 461857 w 1358789"/>
                <a:gd name="connsiteY319" fmla="*/ 438483 h 1019392"/>
                <a:gd name="connsiteX320" fmla="*/ 453170 w 1358789"/>
                <a:gd name="connsiteY320" fmla="*/ 453571 h 1019392"/>
                <a:gd name="connsiteX321" fmla="*/ 423452 w 1358789"/>
                <a:gd name="connsiteY321" fmla="*/ 469115 h 1019392"/>
                <a:gd name="connsiteX322" fmla="*/ 402650 w 1358789"/>
                <a:gd name="connsiteY322" fmla="*/ 440083 h 1019392"/>
                <a:gd name="connsiteX323" fmla="*/ 397849 w 1358789"/>
                <a:gd name="connsiteY323" fmla="*/ 363731 h 1019392"/>
                <a:gd name="connsiteX324" fmla="*/ 379790 w 1358789"/>
                <a:gd name="connsiteY324" fmla="*/ 312296 h 1019392"/>
                <a:gd name="connsiteX325" fmla="*/ 308695 w 1358789"/>
                <a:gd name="connsiteY325" fmla="*/ 309553 h 1019392"/>
                <a:gd name="connsiteX326" fmla="*/ 299780 w 1358789"/>
                <a:gd name="connsiteY326" fmla="*/ 336527 h 1019392"/>
                <a:gd name="connsiteX327" fmla="*/ 301608 w 1358789"/>
                <a:gd name="connsiteY327" fmla="*/ 466144 h 1019392"/>
                <a:gd name="connsiteX328" fmla="*/ 300008 w 1358789"/>
                <a:gd name="connsiteY328" fmla="*/ 495404 h 1019392"/>
                <a:gd name="connsiteX329" fmla="*/ 283320 w 1358789"/>
                <a:gd name="connsiteY329" fmla="*/ 503405 h 1019392"/>
                <a:gd name="connsiteX330" fmla="*/ 122386 w 1358789"/>
                <a:gd name="connsiteY330" fmla="*/ 503177 h 1019392"/>
                <a:gd name="connsiteX331" fmla="*/ 114842 w 1358789"/>
                <a:gd name="connsiteY331" fmla="*/ 507063 h 1019392"/>
                <a:gd name="connsiteX332" fmla="*/ 82609 w 1358789"/>
                <a:gd name="connsiteY332" fmla="*/ 528094 h 1019392"/>
                <a:gd name="connsiteX333" fmla="*/ 82838 w 1358789"/>
                <a:gd name="connsiteY333" fmla="*/ 571071 h 1019392"/>
                <a:gd name="connsiteX334" fmla="*/ 127872 w 1358789"/>
                <a:gd name="connsiteY334" fmla="*/ 629364 h 1019392"/>
                <a:gd name="connsiteX335" fmla="*/ 136102 w 1358789"/>
                <a:gd name="connsiteY335" fmla="*/ 663654 h 1019392"/>
                <a:gd name="connsiteX336" fmla="*/ 95640 w 1358789"/>
                <a:gd name="connsiteY336" fmla="*/ 665026 h 1019392"/>
                <a:gd name="connsiteX337" fmla="*/ 35746 w 1358789"/>
                <a:gd name="connsiteY337" fmla="*/ 609247 h 1019392"/>
                <a:gd name="connsiteX338" fmla="*/ 30031 w 1358789"/>
                <a:gd name="connsiteY338" fmla="*/ 530152 h 1019392"/>
                <a:gd name="connsiteX339" fmla="*/ 50605 w 1358789"/>
                <a:gd name="connsiteY339" fmla="*/ 494490 h 1019392"/>
                <a:gd name="connsiteX340" fmla="*/ 127186 w 1358789"/>
                <a:gd name="connsiteY340" fmla="*/ 368760 h 10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1358789" h="1019392">
                  <a:moveTo>
                    <a:pt x="17230" y="508892"/>
                  </a:moveTo>
                  <a:cubicBezTo>
                    <a:pt x="-8145" y="549811"/>
                    <a:pt x="-5630" y="595074"/>
                    <a:pt x="25688" y="631421"/>
                  </a:cubicBezTo>
                  <a:cubicBezTo>
                    <a:pt x="42147" y="650624"/>
                    <a:pt x="52891" y="671426"/>
                    <a:pt x="59749" y="695429"/>
                  </a:cubicBezTo>
                  <a:cubicBezTo>
                    <a:pt x="66379" y="718518"/>
                    <a:pt x="74380" y="729491"/>
                    <a:pt x="100212" y="750751"/>
                  </a:cubicBezTo>
                  <a:cubicBezTo>
                    <a:pt x="138388" y="773611"/>
                    <a:pt x="140445" y="788698"/>
                    <a:pt x="136331" y="820474"/>
                  </a:cubicBezTo>
                  <a:cubicBezTo>
                    <a:pt x="135416" y="827332"/>
                    <a:pt x="135873" y="834190"/>
                    <a:pt x="135416" y="841048"/>
                  </a:cubicBezTo>
                  <a:cubicBezTo>
                    <a:pt x="133130" y="880367"/>
                    <a:pt x="130158" y="919457"/>
                    <a:pt x="128787" y="958777"/>
                  </a:cubicBezTo>
                  <a:cubicBezTo>
                    <a:pt x="127872" y="983465"/>
                    <a:pt x="137474" y="994210"/>
                    <a:pt x="161248" y="1000610"/>
                  </a:cubicBezTo>
                  <a:cubicBezTo>
                    <a:pt x="175878" y="1004497"/>
                    <a:pt x="190509" y="1002668"/>
                    <a:pt x="205139" y="1002668"/>
                  </a:cubicBezTo>
                  <a:cubicBezTo>
                    <a:pt x="221827" y="1002668"/>
                    <a:pt x="232343" y="994210"/>
                    <a:pt x="239201" y="979351"/>
                  </a:cubicBezTo>
                  <a:cubicBezTo>
                    <a:pt x="247887" y="960377"/>
                    <a:pt x="252231" y="940260"/>
                    <a:pt x="255431" y="919915"/>
                  </a:cubicBezTo>
                  <a:cubicBezTo>
                    <a:pt x="262061" y="877166"/>
                    <a:pt x="267776" y="834418"/>
                    <a:pt x="273948" y="791670"/>
                  </a:cubicBezTo>
                  <a:cubicBezTo>
                    <a:pt x="274634" y="786184"/>
                    <a:pt x="273719" y="778411"/>
                    <a:pt x="281720" y="778183"/>
                  </a:cubicBezTo>
                  <a:cubicBezTo>
                    <a:pt x="287892" y="777954"/>
                    <a:pt x="293150" y="782983"/>
                    <a:pt x="294065" y="789155"/>
                  </a:cubicBezTo>
                  <a:cubicBezTo>
                    <a:pt x="295893" y="802643"/>
                    <a:pt x="300694" y="815444"/>
                    <a:pt x="300923" y="829618"/>
                  </a:cubicBezTo>
                  <a:cubicBezTo>
                    <a:pt x="301151" y="865051"/>
                    <a:pt x="301380" y="900484"/>
                    <a:pt x="304580" y="935459"/>
                  </a:cubicBezTo>
                  <a:cubicBezTo>
                    <a:pt x="309381" y="985066"/>
                    <a:pt x="330869" y="1010897"/>
                    <a:pt x="361959" y="1012726"/>
                  </a:cubicBezTo>
                  <a:cubicBezTo>
                    <a:pt x="417737" y="1015927"/>
                    <a:pt x="941688" y="1019813"/>
                    <a:pt x="978950" y="1019356"/>
                  </a:cubicBezTo>
                  <a:cubicBezTo>
                    <a:pt x="1037929" y="1018441"/>
                    <a:pt x="1060332" y="996953"/>
                    <a:pt x="1071076" y="945289"/>
                  </a:cubicBezTo>
                  <a:cubicBezTo>
                    <a:pt x="1081592" y="894769"/>
                    <a:pt x="1081592" y="844019"/>
                    <a:pt x="1086164" y="793270"/>
                  </a:cubicBezTo>
                  <a:cubicBezTo>
                    <a:pt x="1089364" y="758752"/>
                    <a:pt x="1095765" y="752579"/>
                    <a:pt x="1130283" y="756008"/>
                  </a:cubicBezTo>
                  <a:cubicBezTo>
                    <a:pt x="1137141" y="756694"/>
                    <a:pt x="1225152" y="799671"/>
                    <a:pt x="1296476" y="756237"/>
                  </a:cubicBezTo>
                  <a:cubicBezTo>
                    <a:pt x="1350882" y="723090"/>
                    <a:pt x="1362770" y="665711"/>
                    <a:pt x="1357740" y="602389"/>
                  </a:cubicBezTo>
                  <a:cubicBezTo>
                    <a:pt x="1353854" y="552097"/>
                    <a:pt x="1318650" y="506377"/>
                    <a:pt x="1278188" y="494719"/>
                  </a:cubicBezTo>
                  <a:cubicBezTo>
                    <a:pt x="1231096" y="481231"/>
                    <a:pt x="1186748" y="487403"/>
                    <a:pt x="1145828" y="514378"/>
                  </a:cubicBezTo>
                  <a:cubicBezTo>
                    <a:pt x="1134170" y="522151"/>
                    <a:pt x="1121139" y="526265"/>
                    <a:pt x="1108566" y="531523"/>
                  </a:cubicBezTo>
                  <a:cubicBezTo>
                    <a:pt x="1097594" y="536324"/>
                    <a:pt x="1091421" y="530609"/>
                    <a:pt x="1088678" y="521008"/>
                  </a:cubicBezTo>
                  <a:cubicBezTo>
                    <a:pt x="1086849" y="514607"/>
                    <a:pt x="1087535" y="507292"/>
                    <a:pt x="1087535" y="500662"/>
                  </a:cubicBezTo>
                  <a:cubicBezTo>
                    <a:pt x="1087078" y="461343"/>
                    <a:pt x="1086392" y="422252"/>
                    <a:pt x="1086621" y="382933"/>
                  </a:cubicBezTo>
                  <a:cubicBezTo>
                    <a:pt x="1086849" y="332641"/>
                    <a:pt x="1063532" y="307724"/>
                    <a:pt x="1010954" y="292636"/>
                  </a:cubicBezTo>
                  <a:cubicBezTo>
                    <a:pt x="976436" y="282806"/>
                    <a:pt x="940774" y="286464"/>
                    <a:pt x="905570" y="284635"/>
                  </a:cubicBezTo>
                  <a:cubicBezTo>
                    <a:pt x="894825" y="284635"/>
                    <a:pt x="883853" y="284178"/>
                    <a:pt x="873108" y="284635"/>
                  </a:cubicBezTo>
                  <a:cubicBezTo>
                    <a:pt x="861450" y="285321"/>
                    <a:pt x="849563" y="287378"/>
                    <a:pt x="837904" y="287607"/>
                  </a:cubicBezTo>
                  <a:cubicBezTo>
                    <a:pt x="812072" y="288293"/>
                    <a:pt x="802014" y="277549"/>
                    <a:pt x="803157" y="252174"/>
                  </a:cubicBezTo>
                  <a:cubicBezTo>
                    <a:pt x="803843" y="236172"/>
                    <a:pt x="808872" y="221313"/>
                    <a:pt x="812758" y="206225"/>
                  </a:cubicBezTo>
                  <a:cubicBezTo>
                    <a:pt x="819616" y="180394"/>
                    <a:pt x="823274" y="154105"/>
                    <a:pt x="821673" y="127587"/>
                  </a:cubicBezTo>
                  <a:cubicBezTo>
                    <a:pt x="818473" y="68151"/>
                    <a:pt x="786240" y="28603"/>
                    <a:pt x="729548" y="12373"/>
                  </a:cubicBezTo>
                  <a:cubicBezTo>
                    <a:pt x="684285" y="-658"/>
                    <a:pt x="590559" y="-21917"/>
                    <a:pt x="531351" y="61979"/>
                  </a:cubicBezTo>
                  <a:cubicBezTo>
                    <a:pt x="510320" y="103355"/>
                    <a:pt x="501405" y="146561"/>
                    <a:pt x="514664" y="193195"/>
                  </a:cubicBezTo>
                  <a:cubicBezTo>
                    <a:pt x="521064" y="216055"/>
                    <a:pt x="531809" y="237086"/>
                    <a:pt x="537981" y="259946"/>
                  </a:cubicBezTo>
                  <a:cubicBezTo>
                    <a:pt x="542324" y="275491"/>
                    <a:pt x="536838" y="283264"/>
                    <a:pt x="521064" y="282806"/>
                  </a:cubicBezTo>
                  <a:cubicBezTo>
                    <a:pt x="486774" y="281663"/>
                    <a:pt x="450427" y="291493"/>
                    <a:pt x="420023" y="266119"/>
                  </a:cubicBezTo>
                  <a:cubicBezTo>
                    <a:pt x="417966" y="264290"/>
                    <a:pt x="414537" y="264290"/>
                    <a:pt x="411794" y="263375"/>
                  </a:cubicBezTo>
                  <a:cubicBezTo>
                    <a:pt x="379790" y="253774"/>
                    <a:pt x="348243" y="243487"/>
                    <a:pt x="316010" y="235258"/>
                  </a:cubicBezTo>
                  <a:cubicBezTo>
                    <a:pt x="300237" y="231143"/>
                    <a:pt x="290178" y="226571"/>
                    <a:pt x="287664" y="208054"/>
                  </a:cubicBezTo>
                  <a:cubicBezTo>
                    <a:pt x="283778" y="180394"/>
                    <a:pt x="270062" y="155933"/>
                    <a:pt x="253145" y="133988"/>
                  </a:cubicBezTo>
                  <a:cubicBezTo>
                    <a:pt x="200110" y="64951"/>
                    <a:pt x="113013" y="60836"/>
                    <a:pt x="55863" y="113185"/>
                  </a:cubicBezTo>
                  <a:cubicBezTo>
                    <a:pt x="-15460" y="178565"/>
                    <a:pt x="999" y="297437"/>
                    <a:pt x="78266" y="334470"/>
                  </a:cubicBezTo>
                  <a:cubicBezTo>
                    <a:pt x="83524" y="336985"/>
                    <a:pt x="88553" y="340185"/>
                    <a:pt x="93811" y="342928"/>
                  </a:cubicBezTo>
                  <a:cubicBezTo>
                    <a:pt x="114385" y="354358"/>
                    <a:pt x="113928" y="354130"/>
                    <a:pt x="102269" y="375389"/>
                  </a:cubicBezTo>
                  <a:cubicBezTo>
                    <a:pt x="77352" y="421567"/>
                    <a:pt x="45348" y="463858"/>
                    <a:pt x="17230" y="508892"/>
                  </a:cubicBezTo>
                  <a:close/>
                  <a:moveTo>
                    <a:pt x="253602" y="786641"/>
                  </a:moveTo>
                  <a:cubicBezTo>
                    <a:pt x="251774" y="809044"/>
                    <a:pt x="250402" y="831675"/>
                    <a:pt x="246973" y="853849"/>
                  </a:cubicBezTo>
                  <a:cubicBezTo>
                    <a:pt x="241258" y="889511"/>
                    <a:pt x="236915" y="925630"/>
                    <a:pt x="225027" y="960148"/>
                  </a:cubicBezTo>
                  <a:cubicBezTo>
                    <a:pt x="217026" y="983237"/>
                    <a:pt x="211083" y="985751"/>
                    <a:pt x="179079" y="982322"/>
                  </a:cubicBezTo>
                  <a:cubicBezTo>
                    <a:pt x="159876" y="980265"/>
                    <a:pt x="153476" y="973407"/>
                    <a:pt x="150961" y="951461"/>
                  </a:cubicBezTo>
                  <a:cubicBezTo>
                    <a:pt x="150047" y="942775"/>
                    <a:pt x="149589" y="933631"/>
                    <a:pt x="150961" y="925172"/>
                  </a:cubicBezTo>
                  <a:cubicBezTo>
                    <a:pt x="156905" y="885167"/>
                    <a:pt x="155076" y="844934"/>
                    <a:pt x="156447" y="804929"/>
                  </a:cubicBezTo>
                  <a:cubicBezTo>
                    <a:pt x="157362" y="777268"/>
                    <a:pt x="156905" y="777268"/>
                    <a:pt x="184337" y="778868"/>
                  </a:cubicBezTo>
                  <a:cubicBezTo>
                    <a:pt x="188223" y="779097"/>
                    <a:pt x="192109" y="779326"/>
                    <a:pt x="196224" y="779783"/>
                  </a:cubicBezTo>
                  <a:cubicBezTo>
                    <a:pt x="210626" y="778640"/>
                    <a:pt x="225256" y="781383"/>
                    <a:pt x="239429" y="775439"/>
                  </a:cubicBezTo>
                  <a:cubicBezTo>
                    <a:pt x="249716" y="770867"/>
                    <a:pt x="254517" y="776811"/>
                    <a:pt x="253602" y="786641"/>
                  </a:cubicBezTo>
                  <a:close/>
                  <a:moveTo>
                    <a:pt x="513292" y="304523"/>
                  </a:moveTo>
                  <a:cubicBezTo>
                    <a:pt x="523350" y="305895"/>
                    <a:pt x="532494" y="303838"/>
                    <a:pt x="541638" y="299037"/>
                  </a:cubicBezTo>
                  <a:cubicBezTo>
                    <a:pt x="565413" y="286693"/>
                    <a:pt x="571356" y="273434"/>
                    <a:pt x="560612" y="248745"/>
                  </a:cubicBezTo>
                  <a:cubicBezTo>
                    <a:pt x="550554" y="225428"/>
                    <a:pt x="538667" y="202796"/>
                    <a:pt x="535009" y="176965"/>
                  </a:cubicBezTo>
                  <a:cubicBezTo>
                    <a:pt x="532037" y="155248"/>
                    <a:pt x="532037" y="133988"/>
                    <a:pt x="537295" y="112728"/>
                  </a:cubicBezTo>
                  <a:cubicBezTo>
                    <a:pt x="552383" y="53521"/>
                    <a:pt x="596731" y="21517"/>
                    <a:pt x="658453" y="23574"/>
                  </a:cubicBezTo>
                  <a:cubicBezTo>
                    <a:pt x="680170" y="24260"/>
                    <a:pt x="701201" y="26546"/>
                    <a:pt x="722232" y="32489"/>
                  </a:cubicBezTo>
                  <a:cubicBezTo>
                    <a:pt x="726576" y="33861"/>
                    <a:pt x="730691" y="35233"/>
                    <a:pt x="734577" y="36604"/>
                  </a:cubicBezTo>
                  <a:cubicBezTo>
                    <a:pt x="734577" y="36604"/>
                    <a:pt x="734577" y="36604"/>
                    <a:pt x="734577" y="36604"/>
                  </a:cubicBezTo>
                  <a:cubicBezTo>
                    <a:pt x="735948" y="37061"/>
                    <a:pt x="737091" y="37519"/>
                    <a:pt x="738463" y="38204"/>
                  </a:cubicBezTo>
                  <a:cubicBezTo>
                    <a:pt x="738463" y="38204"/>
                    <a:pt x="738692" y="38204"/>
                    <a:pt x="738692" y="38204"/>
                  </a:cubicBezTo>
                  <a:cubicBezTo>
                    <a:pt x="739835" y="38662"/>
                    <a:pt x="741206" y="39347"/>
                    <a:pt x="742349" y="39805"/>
                  </a:cubicBezTo>
                  <a:cubicBezTo>
                    <a:pt x="742349" y="39805"/>
                    <a:pt x="742578" y="39805"/>
                    <a:pt x="742578" y="40033"/>
                  </a:cubicBezTo>
                  <a:cubicBezTo>
                    <a:pt x="743721" y="40490"/>
                    <a:pt x="744864" y="41176"/>
                    <a:pt x="746007" y="41633"/>
                  </a:cubicBezTo>
                  <a:cubicBezTo>
                    <a:pt x="746007" y="41633"/>
                    <a:pt x="746235" y="41633"/>
                    <a:pt x="746235" y="41862"/>
                  </a:cubicBezTo>
                  <a:cubicBezTo>
                    <a:pt x="747378" y="42548"/>
                    <a:pt x="748521" y="43005"/>
                    <a:pt x="749664" y="43691"/>
                  </a:cubicBezTo>
                  <a:cubicBezTo>
                    <a:pt x="749664" y="43691"/>
                    <a:pt x="749664" y="43691"/>
                    <a:pt x="749664" y="43691"/>
                  </a:cubicBezTo>
                  <a:cubicBezTo>
                    <a:pt x="757665" y="48034"/>
                    <a:pt x="764523" y="53292"/>
                    <a:pt x="770467" y="59236"/>
                  </a:cubicBezTo>
                  <a:cubicBezTo>
                    <a:pt x="770467" y="59236"/>
                    <a:pt x="770467" y="59236"/>
                    <a:pt x="770467" y="59236"/>
                  </a:cubicBezTo>
                  <a:cubicBezTo>
                    <a:pt x="771153" y="59921"/>
                    <a:pt x="771839" y="60836"/>
                    <a:pt x="772753" y="61522"/>
                  </a:cubicBezTo>
                  <a:cubicBezTo>
                    <a:pt x="772982" y="61750"/>
                    <a:pt x="772982" y="61750"/>
                    <a:pt x="773210" y="61979"/>
                  </a:cubicBezTo>
                  <a:cubicBezTo>
                    <a:pt x="773896" y="62665"/>
                    <a:pt x="774582" y="63579"/>
                    <a:pt x="775268" y="64265"/>
                  </a:cubicBezTo>
                  <a:cubicBezTo>
                    <a:pt x="775496" y="64493"/>
                    <a:pt x="775496" y="64722"/>
                    <a:pt x="775725" y="64722"/>
                  </a:cubicBezTo>
                  <a:cubicBezTo>
                    <a:pt x="776411" y="65408"/>
                    <a:pt x="776868" y="66322"/>
                    <a:pt x="777554" y="67008"/>
                  </a:cubicBezTo>
                  <a:cubicBezTo>
                    <a:pt x="777782" y="67237"/>
                    <a:pt x="778011" y="67465"/>
                    <a:pt x="778011" y="67694"/>
                  </a:cubicBezTo>
                  <a:cubicBezTo>
                    <a:pt x="778468" y="68380"/>
                    <a:pt x="779154" y="69294"/>
                    <a:pt x="779611" y="69980"/>
                  </a:cubicBezTo>
                  <a:cubicBezTo>
                    <a:pt x="779840" y="70208"/>
                    <a:pt x="780068" y="70437"/>
                    <a:pt x="780068" y="70666"/>
                  </a:cubicBezTo>
                  <a:cubicBezTo>
                    <a:pt x="780525" y="71351"/>
                    <a:pt x="781211" y="72266"/>
                    <a:pt x="781668" y="72952"/>
                  </a:cubicBezTo>
                  <a:cubicBezTo>
                    <a:pt x="781897" y="73180"/>
                    <a:pt x="781897" y="73409"/>
                    <a:pt x="782126" y="73637"/>
                  </a:cubicBezTo>
                  <a:cubicBezTo>
                    <a:pt x="782583" y="74552"/>
                    <a:pt x="783040" y="75238"/>
                    <a:pt x="783726" y="76152"/>
                  </a:cubicBezTo>
                  <a:cubicBezTo>
                    <a:pt x="783954" y="76381"/>
                    <a:pt x="783954" y="76609"/>
                    <a:pt x="784183" y="76838"/>
                  </a:cubicBezTo>
                  <a:cubicBezTo>
                    <a:pt x="784640" y="77752"/>
                    <a:pt x="785097" y="78667"/>
                    <a:pt x="785555" y="79352"/>
                  </a:cubicBezTo>
                  <a:cubicBezTo>
                    <a:pt x="785555" y="79581"/>
                    <a:pt x="785783" y="79581"/>
                    <a:pt x="785783" y="79810"/>
                  </a:cubicBezTo>
                  <a:cubicBezTo>
                    <a:pt x="787841" y="83696"/>
                    <a:pt x="789669" y="88039"/>
                    <a:pt x="791498" y="92383"/>
                  </a:cubicBezTo>
                  <a:cubicBezTo>
                    <a:pt x="791727" y="92840"/>
                    <a:pt x="791727" y="93068"/>
                    <a:pt x="791955" y="93526"/>
                  </a:cubicBezTo>
                  <a:cubicBezTo>
                    <a:pt x="792184" y="94211"/>
                    <a:pt x="792413" y="95126"/>
                    <a:pt x="792870" y="96040"/>
                  </a:cubicBezTo>
                  <a:cubicBezTo>
                    <a:pt x="793098" y="96497"/>
                    <a:pt x="793327" y="97183"/>
                    <a:pt x="793327" y="97640"/>
                  </a:cubicBezTo>
                  <a:cubicBezTo>
                    <a:pt x="793556" y="98326"/>
                    <a:pt x="793784" y="99241"/>
                    <a:pt x="794013" y="99926"/>
                  </a:cubicBezTo>
                  <a:cubicBezTo>
                    <a:pt x="794241" y="100612"/>
                    <a:pt x="794470" y="101069"/>
                    <a:pt x="794470" y="101755"/>
                  </a:cubicBezTo>
                  <a:cubicBezTo>
                    <a:pt x="794699" y="102441"/>
                    <a:pt x="794927" y="103355"/>
                    <a:pt x="795156" y="104041"/>
                  </a:cubicBezTo>
                  <a:cubicBezTo>
                    <a:pt x="795384" y="104727"/>
                    <a:pt x="795613" y="105413"/>
                    <a:pt x="795613" y="106099"/>
                  </a:cubicBezTo>
                  <a:cubicBezTo>
                    <a:pt x="795842" y="106784"/>
                    <a:pt x="796070" y="107470"/>
                    <a:pt x="796299" y="108385"/>
                  </a:cubicBezTo>
                  <a:cubicBezTo>
                    <a:pt x="796527" y="109070"/>
                    <a:pt x="796756" y="109756"/>
                    <a:pt x="796756" y="110671"/>
                  </a:cubicBezTo>
                  <a:cubicBezTo>
                    <a:pt x="796985" y="111356"/>
                    <a:pt x="797213" y="112042"/>
                    <a:pt x="797213" y="112957"/>
                  </a:cubicBezTo>
                  <a:cubicBezTo>
                    <a:pt x="797442" y="113642"/>
                    <a:pt x="797670" y="114557"/>
                    <a:pt x="797670" y="115243"/>
                  </a:cubicBezTo>
                  <a:cubicBezTo>
                    <a:pt x="797899" y="115928"/>
                    <a:pt x="797899" y="116614"/>
                    <a:pt x="798128" y="117529"/>
                  </a:cubicBezTo>
                  <a:cubicBezTo>
                    <a:pt x="798356" y="118443"/>
                    <a:pt x="798356" y="119129"/>
                    <a:pt x="798585" y="120043"/>
                  </a:cubicBezTo>
                  <a:cubicBezTo>
                    <a:pt x="798813" y="120729"/>
                    <a:pt x="798813" y="121415"/>
                    <a:pt x="799042" y="122101"/>
                  </a:cubicBezTo>
                  <a:cubicBezTo>
                    <a:pt x="799271" y="123015"/>
                    <a:pt x="799271" y="123929"/>
                    <a:pt x="799499" y="124844"/>
                  </a:cubicBezTo>
                  <a:cubicBezTo>
                    <a:pt x="799728" y="125530"/>
                    <a:pt x="799728" y="126215"/>
                    <a:pt x="799956" y="126901"/>
                  </a:cubicBezTo>
                  <a:cubicBezTo>
                    <a:pt x="800185" y="128044"/>
                    <a:pt x="800185" y="128959"/>
                    <a:pt x="800414" y="130102"/>
                  </a:cubicBezTo>
                  <a:cubicBezTo>
                    <a:pt x="800414" y="130559"/>
                    <a:pt x="800642" y="131245"/>
                    <a:pt x="800642" y="131702"/>
                  </a:cubicBezTo>
                  <a:cubicBezTo>
                    <a:pt x="800871" y="133302"/>
                    <a:pt x="801099" y="135131"/>
                    <a:pt x="801328" y="136731"/>
                  </a:cubicBezTo>
                  <a:cubicBezTo>
                    <a:pt x="804300" y="159362"/>
                    <a:pt x="798356" y="181537"/>
                    <a:pt x="791270" y="203254"/>
                  </a:cubicBezTo>
                  <a:cubicBezTo>
                    <a:pt x="788755" y="211255"/>
                    <a:pt x="786012" y="219027"/>
                    <a:pt x="783497" y="227028"/>
                  </a:cubicBezTo>
                  <a:cubicBezTo>
                    <a:pt x="780983" y="235029"/>
                    <a:pt x="778468" y="243030"/>
                    <a:pt x="776182" y="251031"/>
                  </a:cubicBezTo>
                  <a:cubicBezTo>
                    <a:pt x="776182" y="251031"/>
                    <a:pt x="776182" y="251031"/>
                    <a:pt x="776182" y="251031"/>
                  </a:cubicBezTo>
                  <a:cubicBezTo>
                    <a:pt x="775725" y="252403"/>
                    <a:pt x="775496" y="253546"/>
                    <a:pt x="775268" y="254917"/>
                  </a:cubicBezTo>
                  <a:cubicBezTo>
                    <a:pt x="775268" y="255146"/>
                    <a:pt x="775268" y="255374"/>
                    <a:pt x="775268" y="255603"/>
                  </a:cubicBezTo>
                  <a:cubicBezTo>
                    <a:pt x="775039" y="256746"/>
                    <a:pt x="774810" y="257889"/>
                    <a:pt x="774810" y="258803"/>
                  </a:cubicBezTo>
                  <a:cubicBezTo>
                    <a:pt x="774810" y="258803"/>
                    <a:pt x="774810" y="259032"/>
                    <a:pt x="774810" y="259032"/>
                  </a:cubicBezTo>
                  <a:cubicBezTo>
                    <a:pt x="774582" y="260175"/>
                    <a:pt x="774582" y="261318"/>
                    <a:pt x="774582" y="262461"/>
                  </a:cubicBezTo>
                  <a:cubicBezTo>
                    <a:pt x="774582" y="262461"/>
                    <a:pt x="774582" y="262461"/>
                    <a:pt x="774582" y="262461"/>
                  </a:cubicBezTo>
                  <a:cubicBezTo>
                    <a:pt x="774582" y="263604"/>
                    <a:pt x="774582" y="264747"/>
                    <a:pt x="774582" y="266119"/>
                  </a:cubicBezTo>
                  <a:cubicBezTo>
                    <a:pt x="775039" y="278692"/>
                    <a:pt x="781440" y="288521"/>
                    <a:pt x="793784" y="296294"/>
                  </a:cubicBezTo>
                  <a:cubicBezTo>
                    <a:pt x="809100" y="305666"/>
                    <a:pt x="825331" y="310924"/>
                    <a:pt x="844076" y="308638"/>
                  </a:cubicBezTo>
                  <a:cubicBezTo>
                    <a:pt x="884996" y="303380"/>
                    <a:pt x="925915" y="304066"/>
                    <a:pt x="966606" y="308410"/>
                  </a:cubicBezTo>
                  <a:cubicBezTo>
                    <a:pt x="967520" y="308410"/>
                    <a:pt x="968435" y="308638"/>
                    <a:pt x="969349" y="308638"/>
                  </a:cubicBezTo>
                  <a:cubicBezTo>
                    <a:pt x="972321" y="308867"/>
                    <a:pt x="975293" y="309324"/>
                    <a:pt x="978264" y="309781"/>
                  </a:cubicBezTo>
                  <a:cubicBezTo>
                    <a:pt x="979407" y="310010"/>
                    <a:pt x="980779" y="310010"/>
                    <a:pt x="981922" y="310238"/>
                  </a:cubicBezTo>
                  <a:cubicBezTo>
                    <a:pt x="984665" y="310696"/>
                    <a:pt x="987637" y="310924"/>
                    <a:pt x="990380" y="311381"/>
                  </a:cubicBezTo>
                  <a:cubicBezTo>
                    <a:pt x="991523" y="311610"/>
                    <a:pt x="992666" y="311610"/>
                    <a:pt x="993809" y="311839"/>
                  </a:cubicBezTo>
                  <a:cubicBezTo>
                    <a:pt x="997695" y="312296"/>
                    <a:pt x="1001582" y="312982"/>
                    <a:pt x="1005468" y="313667"/>
                  </a:cubicBezTo>
                  <a:cubicBezTo>
                    <a:pt x="1012783" y="314810"/>
                    <a:pt x="1019412" y="316411"/>
                    <a:pt x="1025356" y="318468"/>
                  </a:cubicBezTo>
                  <a:cubicBezTo>
                    <a:pt x="1031300" y="320525"/>
                    <a:pt x="1036557" y="323269"/>
                    <a:pt x="1041129" y="326240"/>
                  </a:cubicBezTo>
                  <a:cubicBezTo>
                    <a:pt x="1048902" y="331498"/>
                    <a:pt x="1054845" y="338128"/>
                    <a:pt x="1058960" y="346586"/>
                  </a:cubicBezTo>
                  <a:cubicBezTo>
                    <a:pt x="1060560" y="350015"/>
                    <a:pt x="1061932" y="353672"/>
                    <a:pt x="1063075" y="357559"/>
                  </a:cubicBezTo>
                  <a:cubicBezTo>
                    <a:pt x="1063532" y="359616"/>
                    <a:pt x="1064218" y="361673"/>
                    <a:pt x="1064675" y="363731"/>
                  </a:cubicBezTo>
                  <a:cubicBezTo>
                    <a:pt x="1065590" y="368074"/>
                    <a:pt x="1066047" y="372418"/>
                    <a:pt x="1066504" y="377447"/>
                  </a:cubicBezTo>
                  <a:cubicBezTo>
                    <a:pt x="1066961" y="383162"/>
                    <a:pt x="1067190" y="388648"/>
                    <a:pt x="1067418" y="394363"/>
                  </a:cubicBezTo>
                  <a:cubicBezTo>
                    <a:pt x="1067647" y="400078"/>
                    <a:pt x="1067876" y="405565"/>
                    <a:pt x="1068104" y="411280"/>
                  </a:cubicBezTo>
                  <a:cubicBezTo>
                    <a:pt x="1068333" y="419738"/>
                    <a:pt x="1068561" y="428196"/>
                    <a:pt x="1068561" y="436654"/>
                  </a:cubicBezTo>
                  <a:cubicBezTo>
                    <a:pt x="1068561" y="442369"/>
                    <a:pt x="1068561" y="447856"/>
                    <a:pt x="1068333" y="453571"/>
                  </a:cubicBezTo>
                  <a:cubicBezTo>
                    <a:pt x="1068104" y="462029"/>
                    <a:pt x="1067647" y="470487"/>
                    <a:pt x="1067190" y="478945"/>
                  </a:cubicBezTo>
                  <a:cubicBezTo>
                    <a:pt x="1066733" y="487403"/>
                    <a:pt x="1065818" y="495862"/>
                    <a:pt x="1064904" y="504320"/>
                  </a:cubicBezTo>
                  <a:cubicBezTo>
                    <a:pt x="1064675" y="507063"/>
                    <a:pt x="1064218" y="510035"/>
                    <a:pt x="1063989" y="512778"/>
                  </a:cubicBezTo>
                  <a:cubicBezTo>
                    <a:pt x="1063304" y="517807"/>
                    <a:pt x="1063304" y="522608"/>
                    <a:pt x="1063989" y="527180"/>
                  </a:cubicBezTo>
                  <a:cubicBezTo>
                    <a:pt x="1065361" y="537010"/>
                    <a:pt x="1069476" y="545011"/>
                    <a:pt x="1075877" y="550268"/>
                  </a:cubicBezTo>
                  <a:cubicBezTo>
                    <a:pt x="1077020" y="551183"/>
                    <a:pt x="1078163" y="552097"/>
                    <a:pt x="1079534" y="552783"/>
                  </a:cubicBezTo>
                  <a:cubicBezTo>
                    <a:pt x="1088450" y="558269"/>
                    <a:pt x="1100337" y="559184"/>
                    <a:pt x="1113824" y="553926"/>
                  </a:cubicBezTo>
                  <a:cubicBezTo>
                    <a:pt x="1119311" y="551869"/>
                    <a:pt x="1124568" y="549583"/>
                    <a:pt x="1130055" y="547297"/>
                  </a:cubicBezTo>
                  <a:cubicBezTo>
                    <a:pt x="1138970" y="543410"/>
                    <a:pt x="1147657" y="538838"/>
                    <a:pt x="1155887" y="533352"/>
                  </a:cubicBezTo>
                  <a:cubicBezTo>
                    <a:pt x="1160230" y="530380"/>
                    <a:pt x="1164573" y="527866"/>
                    <a:pt x="1168917" y="525351"/>
                  </a:cubicBezTo>
                  <a:cubicBezTo>
                    <a:pt x="1177832" y="520550"/>
                    <a:pt x="1186748" y="517121"/>
                    <a:pt x="1196120" y="514607"/>
                  </a:cubicBezTo>
                  <a:cubicBezTo>
                    <a:pt x="1202978" y="512778"/>
                    <a:pt x="1210065" y="511406"/>
                    <a:pt x="1217151" y="510721"/>
                  </a:cubicBezTo>
                  <a:cubicBezTo>
                    <a:pt x="1221952" y="510263"/>
                    <a:pt x="1226753" y="510035"/>
                    <a:pt x="1231553" y="510263"/>
                  </a:cubicBezTo>
                  <a:cubicBezTo>
                    <a:pt x="1238868" y="510263"/>
                    <a:pt x="1246184" y="511178"/>
                    <a:pt x="1253499" y="512321"/>
                  </a:cubicBezTo>
                  <a:cubicBezTo>
                    <a:pt x="1258299" y="513235"/>
                    <a:pt x="1263329" y="514150"/>
                    <a:pt x="1268358" y="515521"/>
                  </a:cubicBezTo>
                  <a:cubicBezTo>
                    <a:pt x="1279788" y="518493"/>
                    <a:pt x="1290532" y="523751"/>
                    <a:pt x="1299905" y="531295"/>
                  </a:cubicBezTo>
                  <a:cubicBezTo>
                    <a:pt x="1302648" y="533581"/>
                    <a:pt x="1305391" y="535867"/>
                    <a:pt x="1308134" y="538610"/>
                  </a:cubicBezTo>
                  <a:cubicBezTo>
                    <a:pt x="1311563" y="542039"/>
                    <a:pt x="1314992" y="545925"/>
                    <a:pt x="1317964" y="550040"/>
                  </a:cubicBezTo>
                  <a:cubicBezTo>
                    <a:pt x="1320250" y="553240"/>
                    <a:pt x="1322307" y="556441"/>
                    <a:pt x="1324365" y="559870"/>
                  </a:cubicBezTo>
                  <a:cubicBezTo>
                    <a:pt x="1325051" y="561013"/>
                    <a:pt x="1325736" y="562156"/>
                    <a:pt x="1326194" y="563527"/>
                  </a:cubicBezTo>
                  <a:cubicBezTo>
                    <a:pt x="1327337" y="566042"/>
                    <a:pt x="1328480" y="568556"/>
                    <a:pt x="1329623" y="571071"/>
                  </a:cubicBezTo>
                  <a:cubicBezTo>
                    <a:pt x="1330766" y="573586"/>
                    <a:pt x="1331680" y="576329"/>
                    <a:pt x="1332594" y="579072"/>
                  </a:cubicBezTo>
                  <a:cubicBezTo>
                    <a:pt x="1333052" y="580444"/>
                    <a:pt x="1333509" y="581815"/>
                    <a:pt x="1333966" y="583187"/>
                  </a:cubicBezTo>
                  <a:cubicBezTo>
                    <a:pt x="1335566" y="588902"/>
                    <a:pt x="1336938" y="594845"/>
                    <a:pt x="1337624" y="601246"/>
                  </a:cubicBezTo>
                  <a:cubicBezTo>
                    <a:pt x="1338081" y="604447"/>
                    <a:pt x="1338309" y="607647"/>
                    <a:pt x="1338538" y="611076"/>
                  </a:cubicBezTo>
                  <a:cubicBezTo>
                    <a:pt x="1338767" y="615648"/>
                    <a:pt x="1338995" y="620677"/>
                    <a:pt x="1338995" y="625706"/>
                  </a:cubicBezTo>
                  <a:cubicBezTo>
                    <a:pt x="1338995" y="627764"/>
                    <a:pt x="1338995" y="630050"/>
                    <a:pt x="1338995" y="632107"/>
                  </a:cubicBezTo>
                  <a:cubicBezTo>
                    <a:pt x="1338995" y="633250"/>
                    <a:pt x="1338995" y="634393"/>
                    <a:pt x="1338767" y="635308"/>
                  </a:cubicBezTo>
                  <a:cubicBezTo>
                    <a:pt x="1338538" y="639651"/>
                    <a:pt x="1338081" y="644223"/>
                    <a:pt x="1337624" y="649024"/>
                  </a:cubicBezTo>
                  <a:cubicBezTo>
                    <a:pt x="1337395" y="650167"/>
                    <a:pt x="1337395" y="651310"/>
                    <a:pt x="1337166" y="652453"/>
                  </a:cubicBezTo>
                  <a:cubicBezTo>
                    <a:pt x="1330994" y="698173"/>
                    <a:pt x="1307448" y="749836"/>
                    <a:pt x="1238640" y="753037"/>
                  </a:cubicBezTo>
                  <a:cubicBezTo>
                    <a:pt x="1217609" y="753951"/>
                    <a:pt x="1192234" y="750522"/>
                    <a:pt x="1161830" y="740692"/>
                  </a:cubicBezTo>
                  <a:cubicBezTo>
                    <a:pt x="1157258" y="738178"/>
                    <a:pt x="1152229" y="736120"/>
                    <a:pt x="1147428" y="734749"/>
                  </a:cubicBezTo>
                  <a:cubicBezTo>
                    <a:pt x="1144914" y="734063"/>
                    <a:pt x="1142399" y="733377"/>
                    <a:pt x="1140113" y="732920"/>
                  </a:cubicBezTo>
                  <a:cubicBezTo>
                    <a:pt x="1137599" y="732463"/>
                    <a:pt x="1135084" y="732005"/>
                    <a:pt x="1132569" y="731777"/>
                  </a:cubicBezTo>
                  <a:cubicBezTo>
                    <a:pt x="1125026" y="730862"/>
                    <a:pt x="1117253" y="731091"/>
                    <a:pt x="1109481" y="731777"/>
                  </a:cubicBezTo>
                  <a:cubicBezTo>
                    <a:pt x="1106966" y="732005"/>
                    <a:pt x="1104223" y="732463"/>
                    <a:pt x="1101708" y="732691"/>
                  </a:cubicBezTo>
                  <a:cubicBezTo>
                    <a:pt x="1091421" y="734291"/>
                    <a:pt x="1084106" y="737035"/>
                    <a:pt x="1078848" y="741835"/>
                  </a:cubicBezTo>
                  <a:cubicBezTo>
                    <a:pt x="1077477" y="742978"/>
                    <a:pt x="1076334" y="744350"/>
                    <a:pt x="1075419" y="745950"/>
                  </a:cubicBezTo>
                  <a:cubicBezTo>
                    <a:pt x="1072448" y="750522"/>
                    <a:pt x="1070390" y="756466"/>
                    <a:pt x="1069247" y="764238"/>
                  </a:cubicBezTo>
                  <a:cubicBezTo>
                    <a:pt x="1068790" y="766753"/>
                    <a:pt x="1068561" y="769039"/>
                    <a:pt x="1068104" y="771553"/>
                  </a:cubicBezTo>
                  <a:cubicBezTo>
                    <a:pt x="1067418" y="776354"/>
                    <a:pt x="1066733" y="781383"/>
                    <a:pt x="1066275" y="786184"/>
                  </a:cubicBezTo>
                  <a:cubicBezTo>
                    <a:pt x="1065590" y="790984"/>
                    <a:pt x="1065132" y="796013"/>
                    <a:pt x="1064904" y="800814"/>
                  </a:cubicBezTo>
                  <a:cubicBezTo>
                    <a:pt x="1064447" y="805615"/>
                    <a:pt x="1064218" y="810644"/>
                    <a:pt x="1064218" y="815444"/>
                  </a:cubicBezTo>
                  <a:cubicBezTo>
                    <a:pt x="1064218" y="817959"/>
                    <a:pt x="1064218" y="820245"/>
                    <a:pt x="1064218" y="822760"/>
                  </a:cubicBezTo>
                  <a:cubicBezTo>
                    <a:pt x="1064447" y="830532"/>
                    <a:pt x="1064218" y="838304"/>
                    <a:pt x="1063761" y="846077"/>
                  </a:cubicBezTo>
                  <a:cubicBezTo>
                    <a:pt x="1063304" y="853849"/>
                    <a:pt x="1062618" y="861393"/>
                    <a:pt x="1061475" y="869165"/>
                  </a:cubicBezTo>
                  <a:cubicBezTo>
                    <a:pt x="1060560" y="876709"/>
                    <a:pt x="1059417" y="884482"/>
                    <a:pt x="1058046" y="892025"/>
                  </a:cubicBezTo>
                  <a:cubicBezTo>
                    <a:pt x="1056674" y="899569"/>
                    <a:pt x="1055303" y="907113"/>
                    <a:pt x="1053931" y="914885"/>
                  </a:cubicBezTo>
                  <a:cubicBezTo>
                    <a:pt x="1053017" y="919915"/>
                    <a:pt x="1051874" y="924944"/>
                    <a:pt x="1050959" y="929973"/>
                  </a:cubicBezTo>
                  <a:cubicBezTo>
                    <a:pt x="1050045" y="935002"/>
                    <a:pt x="1048902" y="940031"/>
                    <a:pt x="1047987" y="945061"/>
                  </a:cubicBezTo>
                  <a:cubicBezTo>
                    <a:pt x="1047530" y="947347"/>
                    <a:pt x="1047073" y="949861"/>
                    <a:pt x="1046387" y="952147"/>
                  </a:cubicBezTo>
                  <a:cubicBezTo>
                    <a:pt x="1045701" y="954433"/>
                    <a:pt x="1045244" y="956948"/>
                    <a:pt x="1044330" y="959234"/>
                  </a:cubicBezTo>
                  <a:cubicBezTo>
                    <a:pt x="1043644" y="961520"/>
                    <a:pt x="1042730" y="963806"/>
                    <a:pt x="1041587" y="966092"/>
                  </a:cubicBezTo>
                  <a:cubicBezTo>
                    <a:pt x="1040444" y="968378"/>
                    <a:pt x="1039301" y="970435"/>
                    <a:pt x="1037929" y="972493"/>
                  </a:cubicBezTo>
                  <a:cubicBezTo>
                    <a:pt x="1035872" y="975693"/>
                    <a:pt x="1033586" y="978665"/>
                    <a:pt x="1031071" y="981179"/>
                  </a:cubicBezTo>
                  <a:cubicBezTo>
                    <a:pt x="1023756" y="988952"/>
                    <a:pt x="1015069" y="993295"/>
                    <a:pt x="1002039" y="993524"/>
                  </a:cubicBezTo>
                  <a:cubicBezTo>
                    <a:pt x="997924" y="993524"/>
                    <a:pt x="993123" y="993752"/>
                    <a:pt x="987180" y="993752"/>
                  </a:cubicBezTo>
                  <a:cubicBezTo>
                    <a:pt x="985351" y="993752"/>
                    <a:pt x="983294" y="993752"/>
                    <a:pt x="981008" y="993752"/>
                  </a:cubicBezTo>
                  <a:cubicBezTo>
                    <a:pt x="979865" y="993752"/>
                    <a:pt x="978950" y="993752"/>
                    <a:pt x="977807" y="993752"/>
                  </a:cubicBezTo>
                  <a:cubicBezTo>
                    <a:pt x="975521" y="993752"/>
                    <a:pt x="973235" y="993752"/>
                    <a:pt x="970949" y="993752"/>
                  </a:cubicBezTo>
                  <a:cubicBezTo>
                    <a:pt x="969806" y="993752"/>
                    <a:pt x="968663" y="993752"/>
                    <a:pt x="967292" y="993752"/>
                  </a:cubicBezTo>
                  <a:cubicBezTo>
                    <a:pt x="964777" y="993752"/>
                    <a:pt x="962262" y="993752"/>
                    <a:pt x="959748" y="993752"/>
                  </a:cubicBezTo>
                  <a:cubicBezTo>
                    <a:pt x="955862" y="993752"/>
                    <a:pt x="951747" y="993981"/>
                    <a:pt x="947403" y="993981"/>
                  </a:cubicBezTo>
                  <a:cubicBezTo>
                    <a:pt x="944660" y="993981"/>
                    <a:pt x="941688" y="993981"/>
                    <a:pt x="938717" y="994210"/>
                  </a:cubicBezTo>
                  <a:cubicBezTo>
                    <a:pt x="937116" y="994210"/>
                    <a:pt x="935745" y="994210"/>
                    <a:pt x="934145" y="994210"/>
                  </a:cubicBezTo>
                  <a:cubicBezTo>
                    <a:pt x="929573" y="994210"/>
                    <a:pt x="924772" y="994438"/>
                    <a:pt x="919971" y="994438"/>
                  </a:cubicBezTo>
                  <a:cubicBezTo>
                    <a:pt x="913342" y="994438"/>
                    <a:pt x="906713" y="994667"/>
                    <a:pt x="899626" y="994667"/>
                  </a:cubicBezTo>
                  <a:cubicBezTo>
                    <a:pt x="887282" y="994895"/>
                    <a:pt x="874480" y="994895"/>
                    <a:pt x="860764" y="995124"/>
                  </a:cubicBezTo>
                  <a:cubicBezTo>
                    <a:pt x="856878" y="995124"/>
                    <a:pt x="852992" y="995124"/>
                    <a:pt x="849105" y="995353"/>
                  </a:cubicBezTo>
                  <a:cubicBezTo>
                    <a:pt x="799728" y="995810"/>
                    <a:pt x="743721" y="996496"/>
                    <a:pt x="687714" y="996724"/>
                  </a:cubicBezTo>
                  <a:cubicBezTo>
                    <a:pt x="685428" y="996724"/>
                    <a:pt x="683142" y="996724"/>
                    <a:pt x="681084" y="996724"/>
                  </a:cubicBezTo>
                  <a:cubicBezTo>
                    <a:pt x="676512" y="996724"/>
                    <a:pt x="672169" y="996724"/>
                    <a:pt x="667597" y="996724"/>
                  </a:cubicBezTo>
                  <a:cubicBezTo>
                    <a:pt x="665311" y="996724"/>
                    <a:pt x="663025" y="996724"/>
                    <a:pt x="660968" y="996724"/>
                  </a:cubicBezTo>
                  <a:cubicBezTo>
                    <a:pt x="647480" y="996724"/>
                    <a:pt x="634221" y="996724"/>
                    <a:pt x="620963" y="996724"/>
                  </a:cubicBezTo>
                  <a:cubicBezTo>
                    <a:pt x="620963" y="996724"/>
                    <a:pt x="620963" y="996724"/>
                    <a:pt x="620963" y="996724"/>
                  </a:cubicBezTo>
                  <a:cubicBezTo>
                    <a:pt x="590102" y="996724"/>
                    <a:pt x="560155" y="996724"/>
                    <a:pt x="532037" y="996496"/>
                  </a:cubicBezTo>
                  <a:cubicBezTo>
                    <a:pt x="524036" y="996496"/>
                    <a:pt x="516264" y="996267"/>
                    <a:pt x="508491" y="996267"/>
                  </a:cubicBezTo>
                  <a:cubicBezTo>
                    <a:pt x="498890" y="996267"/>
                    <a:pt x="489518" y="996038"/>
                    <a:pt x="480602" y="995810"/>
                  </a:cubicBezTo>
                  <a:cubicBezTo>
                    <a:pt x="478773" y="995810"/>
                    <a:pt x="476945" y="995810"/>
                    <a:pt x="475344" y="995810"/>
                  </a:cubicBezTo>
                  <a:cubicBezTo>
                    <a:pt x="468258" y="995581"/>
                    <a:pt x="461400" y="995581"/>
                    <a:pt x="454999" y="995353"/>
                  </a:cubicBezTo>
                  <a:cubicBezTo>
                    <a:pt x="453399" y="995353"/>
                    <a:pt x="451799" y="995353"/>
                    <a:pt x="450198" y="995124"/>
                  </a:cubicBezTo>
                  <a:cubicBezTo>
                    <a:pt x="448598" y="995124"/>
                    <a:pt x="446998" y="995124"/>
                    <a:pt x="445398" y="994895"/>
                  </a:cubicBezTo>
                  <a:cubicBezTo>
                    <a:pt x="442197" y="994895"/>
                    <a:pt x="439226" y="994667"/>
                    <a:pt x="436254" y="994667"/>
                  </a:cubicBezTo>
                  <a:cubicBezTo>
                    <a:pt x="433282" y="994667"/>
                    <a:pt x="430310" y="994438"/>
                    <a:pt x="427338" y="994438"/>
                  </a:cubicBezTo>
                  <a:cubicBezTo>
                    <a:pt x="424367" y="994438"/>
                    <a:pt x="421623" y="994210"/>
                    <a:pt x="418880" y="994210"/>
                  </a:cubicBezTo>
                  <a:cubicBezTo>
                    <a:pt x="416137" y="994210"/>
                    <a:pt x="413622" y="993981"/>
                    <a:pt x="411108" y="993981"/>
                  </a:cubicBezTo>
                  <a:cubicBezTo>
                    <a:pt x="409736" y="993981"/>
                    <a:pt x="408365" y="993752"/>
                    <a:pt x="407222" y="993752"/>
                  </a:cubicBezTo>
                  <a:cubicBezTo>
                    <a:pt x="404707" y="993524"/>
                    <a:pt x="402421" y="993524"/>
                    <a:pt x="400135" y="993295"/>
                  </a:cubicBezTo>
                  <a:cubicBezTo>
                    <a:pt x="398992" y="993295"/>
                    <a:pt x="397849" y="993067"/>
                    <a:pt x="396706" y="993067"/>
                  </a:cubicBezTo>
                  <a:cubicBezTo>
                    <a:pt x="395563" y="993067"/>
                    <a:pt x="394420" y="992838"/>
                    <a:pt x="393277" y="992838"/>
                  </a:cubicBezTo>
                  <a:cubicBezTo>
                    <a:pt x="391220" y="992609"/>
                    <a:pt x="389391" y="992609"/>
                    <a:pt x="387562" y="992381"/>
                  </a:cubicBezTo>
                  <a:cubicBezTo>
                    <a:pt x="386419" y="992381"/>
                    <a:pt x="385276" y="992152"/>
                    <a:pt x="384362" y="992152"/>
                  </a:cubicBezTo>
                  <a:cubicBezTo>
                    <a:pt x="382533" y="991924"/>
                    <a:pt x="380933" y="991924"/>
                    <a:pt x="379332" y="991695"/>
                  </a:cubicBezTo>
                  <a:cubicBezTo>
                    <a:pt x="377504" y="991466"/>
                    <a:pt x="375903" y="991238"/>
                    <a:pt x="374303" y="991238"/>
                  </a:cubicBezTo>
                  <a:cubicBezTo>
                    <a:pt x="372932" y="991009"/>
                    <a:pt x="371789" y="991009"/>
                    <a:pt x="370646" y="990781"/>
                  </a:cubicBezTo>
                  <a:cubicBezTo>
                    <a:pt x="369731" y="990552"/>
                    <a:pt x="369045" y="990552"/>
                    <a:pt x="368360" y="990323"/>
                  </a:cubicBezTo>
                  <a:cubicBezTo>
                    <a:pt x="367217" y="990095"/>
                    <a:pt x="366302" y="989866"/>
                    <a:pt x="365388" y="989866"/>
                  </a:cubicBezTo>
                  <a:cubicBezTo>
                    <a:pt x="364473" y="989638"/>
                    <a:pt x="363559" y="989409"/>
                    <a:pt x="362873" y="989180"/>
                  </a:cubicBezTo>
                  <a:lnTo>
                    <a:pt x="362873" y="989180"/>
                  </a:lnTo>
                  <a:cubicBezTo>
                    <a:pt x="362645" y="989180"/>
                    <a:pt x="362187" y="989180"/>
                    <a:pt x="361959" y="989180"/>
                  </a:cubicBezTo>
                  <a:cubicBezTo>
                    <a:pt x="361273" y="989180"/>
                    <a:pt x="360816" y="989180"/>
                    <a:pt x="360130" y="988952"/>
                  </a:cubicBezTo>
                  <a:cubicBezTo>
                    <a:pt x="359901" y="988952"/>
                    <a:pt x="359444" y="988723"/>
                    <a:pt x="359216" y="988723"/>
                  </a:cubicBezTo>
                  <a:cubicBezTo>
                    <a:pt x="358530" y="988495"/>
                    <a:pt x="357844" y="988037"/>
                    <a:pt x="357387" y="987809"/>
                  </a:cubicBezTo>
                  <a:cubicBezTo>
                    <a:pt x="355787" y="986894"/>
                    <a:pt x="354186" y="985294"/>
                    <a:pt x="352586" y="983694"/>
                  </a:cubicBezTo>
                  <a:cubicBezTo>
                    <a:pt x="352129" y="983237"/>
                    <a:pt x="351672" y="982780"/>
                    <a:pt x="351215" y="982094"/>
                  </a:cubicBezTo>
                  <a:cubicBezTo>
                    <a:pt x="350986" y="981637"/>
                    <a:pt x="350529" y="981179"/>
                    <a:pt x="350300" y="980951"/>
                  </a:cubicBezTo>
                  <a:cubicBezTo>
                    <a:pt x="349843" y="980494"/>
                    <a:pt x="349386" y="979808"/>
                    <a:pt x="348929" y="979351"/>
                  </a:cubicBezTo>
                  <a:cubicBezTo>
                    <a:pt x="348014" y="978208"/>
                    <a:pt x="347100" y="976836"/>
                    <a:pt x="346185" y="975693"/>
                  </a:cubicBezTo>
                  <a:cubicBezTo>
                    <a:pt x="345728" y="975007"/>
                    <a:pt x="345500" y="974550"/>
                    <a:pt x="345042" y="973864"/>
                  </a:cubicBezTo>
                  <a:cubicBezTo>
                    <a:pt x="343214" y="971121"/>
                    <a:pt x="341613" y="968149"/>
                    <a:pt x="340013" y="965635"/>
                  </a:cubicBezTo>
                  <a:cubicBezTo>
                    <a:pt x="339785" y="965177"/>
                    <a:pt x="339556" y="964949"/>
                    <a:pt x="339327" y="964492"/>
                  </a:cubicBezTo>
                  <a:cubicBezTo>
                    <a:pt x="338413" y="962663"/>
                    <a:pt x="337499" y="961063"/>
                    <a:pt x="336813" y="959691"/>
                  </a:cubicBezTo>
                  <a:cubicBezTo>
                    <a:pt x="325383" y="939346"/>
                    <a:pt x="324240" y="916943"/>
                    <a:pt x="322868" y="894769"/>
                  </a:cubicBezTo>
                  <a:cubicBezTo>
                    <a:pt x="322640" y="891568"/>
                    <a:pt x="322411" y="888368"/>
                    <a:pt x="322182" y="885167"/>
                  </a:cubicBezTo>
                  <a:cubicBezTo>
                    <a:pt x="321954" y="881281"/>
                    <a:pt x="321725" y="877395"/>
                    <a:pt x="321497" y="873509"/>
                  </a:cubicBezTo>
                  <a:cubicBezTo>
                    <a:pt x="321268" y="869623"/>
                    <a:pt x="321268" y="865736"/>
                    <a:pt x="321268" y="861850"/>
                  </a:cubicBezTo>
                  <a:cubicBezTo>
                    <a:pt x="321268" y="857964"/>
                    <a:pt x="321268" y="854078"/>
                    <a:pt x="321268" y="850192"/>
                  </a:cubicBezTo>
                  <a:cubicBezTo>
                    <a:pt x="321268" y="848134"/>
                    <a:pt x="321268" y="846305"/>
                    <a:pt x="321268" y="844248"/>
                  </a:cubicBezTo>
                  <a:cubicBezTo>
                    <a:pt x="321268" y="840362"/>
                    <a:pt x="321268" y="836476"/>
                    <a:pt x="321039" y="832589"/>
                  </a:cubicBezTo>
                  <a:cubicBezTo>
                    <a:pt x="320811" y="824817"/>
                    <a:pt x="320354" y="816816"/>
                    <a:pt x="319439" y="809044"/>
                  </a:cubicBezTo>
                  <a:cubicBezTo>
                    <a:pt x="318753" y="803100"/>
                    <a:pt x="317839" y="797385"/>
                    <a:pt x="316467" y="791441"/>
                  </a:cubicBezTo>
                  <a:cubicBezTo>
                    <a:pt x="315096" y="785041"/>
                    <a:pt x="313038" y="779097"/>
                    <a:pt x="310524" y="774068"/>
                  </a:cubicBezTo>
                  <a:cubicBezTo>
                    <a:pt x="309609" y="772468"/>
                    <a:pt x="308695" y="770639"/>
                    <a:pt x="307781" y="769267"/>
                  </a:cubicBezTo>
                  <a:cubicBezTo>
                    <a:pt x="306866" y="767667"/>
                    <a:pt x="305723" y="766295"/>
                    <a:pt x="304580" y="764924"/>
                  </a:cubicBezTo>
                  <a:cubicBezTo>
                    <a:pt x="304123" y="764238"/>
                    <a:pt x="303437" y="763552"/>
                    <a:pt x="302980" y="762866"/>
                  </a:cubicBezTo>
                  <a:cubicBezTo>
                    <a:pt x="301837" y="761495"/>
                    <a:pt x="300694" y="760352"/>
                    <a:pt x="299322" y="759209"/>
                  </a:cubicBezTo>
                  <a:cubicBezTo>
                    <a:pt x="298637" y="758752"/>
                    <a:pt x="297951" y="758066"/>
                    <a:pt x="297494" y="757609"/>
                  </a:cubicBezTo>
                  <a:cubicBezTo>
                    <a:pt x="296351" y="756694"/>
                    <a:pt x="295436" y="756008"/>
                    <a:pt x="294293" y="755323"/>
                  </a:cubicBezTo>
                  <a:cubicBezTo>
                    <a:pt x="293379" y="754637"/>
                    <a:pt x="292236" y="753951"/>
                    <a:pt x="291321" y="753494"/>
                  </a:cubicBezTo>
                  <a:cubicBezTo>
                    <a:pt x="290636" y="753037"/>
                    <a:pt x="289950" y="752808"/>
                    <a:pt x="289035" y="752351"/>
                  </a:cubicBezTo>
                  <a:cubicBezTo>
                    <a:pt x="287435" y="751665"/>
                    <a:pt x="285835" y="750979"/>
                    <a:pt x="284235" y="750522"/>
                  </a:cubicBezTo>
                  <a:cubicBezTo>
                    <a:pt x="282406" y="749836"/>
                    <a:pt x="280577" y="749379"/>
                    <a:pt x="278748" y="749150"/>
                  </a:cubicBezTo>
                  <a:cubicBezTo>
                    <a:pt x="275319" y="748465"/>
                    <a:pt x="271890" y="748236"/>
                    <a:pt x="268233" y="748236"/>
                  </a:cubicBezTo>
                  <a:cubicBezTo>
                    <a:pt x="268233" y="748236"/>
                    <a:pt x="268233" y="748236"/>
                    <a:pt x="268233" y="748236"/>
                  </a:cubicBezTo>
                  <a:cubicBezTo>
                    <a:pt x="262518" y="748236"/>
                    <a:pt x="256346" y="749150"/>
                    <a:pt x="249716" y="750979"/>
                  </a:cubicBezTo>
                  <a:cubicBezTo>
                    <a:pt x="228456" y="756694"/>
                    <a:pt x="207425" y="759666"/>
                    <a:pt x="185708" y="758294"/>
                  </a:cubicBezTo>
                  <a:cubicBezTo>
                    <a:pt x="159648" y="756466"/>
                    <a:pt x="135645" y="748922"/>
                    <a:pt x="113470" y="735206"/>
                  </a:cubicBezTo>
                  <a:cubicBezTo>
                    <a:pt x="109356" y="732691"/>
                    <a:pt x="105469" y="729948"/>
                    <a:pt x="102040" y="726748"/>
                  </a:cubicBezTo>
                  <a:cubicBezTo>
                    <a:pt x="97011" y="722176"/>
                    <a:pt x="92668" y="716689"/>
                    <a:pt x="89467" y="710288"/>
                  </a:cubicBezTo>
                  <a:cubicBezTo>
                    <a:pt x="87410" y="706174"/>
                    <a:pt x="85581" y="701373"/>
                    <a:pt x="84438" y="696344"/>
                  </a:cubicBezTo>
                  <a:cubicBezTo>
                    <a:pt x="83752" y="693829"/>
                    <a:pt x="83524" y="691086"/>
                    <a:pt x="83067" y="688343"/>
                  </a:cubicBezTo>
                  <a:lnTo>
                    <a:pt x="83067" y="688343"/>
                  </a:lnTo>
                  <a:cubicBezTo>
                    <a:pt x="89467" y="689029"/>
                    <a:pt x="95182" y="689714"/>
                    <a:pt x="101126" y="690172"/>
                  </a:cubicBezTo>
                  <a:cubicBezTo>
                    <a:pt x="105698" y="690629"/>
                    <a:pt x="110041" y="691086"/>
                    <a:pt x="114613" y="691315"/>
                  </a:cubicBezTo>
                  <a:cubicBezTo>
                    <a:pt x="131073" y="692458"/>
                    <a:pt x="146389" y="689486"/>
                    <a:pt x="155076" y="673484"/>
                  </a:cubicBezTo>
                  <a:cubicBezTo>
                    <a:pt x="163763" y="657253"/>
                    <a:pt x="161705" y="640794"/>
                    <a:pt x="151418" y="626164"/>
                  </a:cubicBezTo>
                  <a:cubicBezTo>
                    <a:pt x="139988" y="610390"/>
                    <a:pt x="126729" y="595760"/>
                    <a:pt x="114842" y="579986"/>
                  </a:cubicBezTo>
                  <a:cubicBezTo>
                    <a:pt x="100669" y="561241"/>
                    <a:pt x="100897" y="561013"/>
                    <a:pt x="114613" y="541810"/>
                  </a:cubicBezTo>
                  <a:cubicBezTo>
                    <a:pt x="135645" y="511864"/>
                    <a:pt x="196452" y="476202"/>
                    <a:pt x="275091" y="520322"/>
                  </a:cubicBezTo>
                  <a:cubicBezTo>
                    <a:pt x="291093" y="532209"/>
                    <a:pt x="306638" y="530837"/>
                    <a:pt x="316925" y="513235"/>
                  </a:cubicBezTo>
                  <a:cubicBezTo>
                    <a:pt x="323097" y="502720"/>
                    <a:pt x="325611" y="491290"/>
                    <a:pt x="324240" y="479174"/>
                  </a:cubicBezTo>
                  <a:cubicBezTo>
                    <a:pt x="319439" y="438026"/>
                    <a:pt x="323783" y="396878"/>
                    <a:pt x="321954" y="355501"/>
                  </a:cubicBezTo>
                  <a:cubicBezTo>
                    <a:pt x="321725" y="349786"/>
                    <a:pt x="321954" y="343385"/>
                    <a:pt x="323783" y="338128"/>
                  </a:cubicBezTo>
                  <a:cubicBezTo>
                    <a:pt x="330412" y="318239"/>
                    <a:pt x="351443" y="313896"/>
                    <a:pt x="365845" y="328984"/>
                  </a:cubicBezTo>
                  <a:cubicBezTo>
                    <a:pt x="375903" y="339728"/>
                    <a:pt x="377732" y="353215"/>
                    <a:pt x="377961" y="367388"/>
                  </a:cubicBezTo>
                  <a:cubicBezTo>
                    <a:pt x="378418" y="394820"/>
                    <a:pt x="377046" y="422252"/>
                    <a:pt x="382304" y="449456"/>
                  </a:cubicBezTo>
                  <a:cubicBezTo>
                    <a:pt x="385962" y="469115"/>
                    <a:pt x="395563" y="481460"/>
                    <a:pt x="414080" y="487632"/>
                  </a:cubicBezTo>
                  <a:cubicBezTo>
                    <a:pt x="433739" y="494033"/>
                    <a:pt x="448827" y="486718"/>
                    <a:pt x="461628" y="473002"/>
                  </a:cubicBezTo>
                  <a:cubicBezTo>
                    <a:pt x="489975" y="442369"/>
                    <a:pt x="494318" y="404650"/>
                    <a:pt x="489518" y="365788"/>
                  </a:cubicBezTo>
                  <a:cubicBezTo>
                    <a:pt x="487232" y="346814"/>
                    <a:pt x="480145" y="328298"/>
                    <a:pt x="475344" y="309324"/>
                  </a:cubicBezTo>
                  <a:cubicBezTo>
                    <a:pt x="488146" y="303152"/>
                    <a:pt x="500490" y="302695"/>
                    <a:pt x="513292" y="304523"/>
                  </a:cubicBezTo>
                  <a:close/>
                  <a:moveTo>
                    <a:pt x="34146" y="216741"/>
                  </a:moveTo>
                  <a:cubicBezTo>
                    <a:pt x="33918" y="149533"/>
                    <a:pt x="79409" y="97412"/>
                    <a:pt x="146160" y="99241"/>
                  </a:cubicBezTo>
                  <a:cubicBezTo>
                    <a:pt x="214283" y="94211"/>
                    <a:pt x="268461" y="171935"/>
                    <a:pt x="268461" y="222685"/>
                  </a:cubicBezTo>
                  <a:cubicBezTo>
                    <a:pt x="268461" y="275034"/>
                    <a:pt x="213140" y="338813"/>
                    <a:pt x="153933" y="335384"/>
                  </a:cubicBezTo>
                  <a:cubicBezTo>
                    <a:pt x="83752" y="331498"/>
                    <a:pt x="34146" y="289893"/>
                    <a:pt x="34146" y="216741"/>
                  </a:cubicBezTo>
                  <a:close/>
                  <a:moveTo>
                    <a:pt x="127186" y="368760"/>
                  </a:moveTo>
                  <a:cubicBezTo>
                    <a:pt x="130387" y="361902"/>
                    <a:pt x="132902" y="354358"/>
                    <a:pt x="143417" y="355044"/>
                  </a:cubicBezTo>
                  <a:cubicBezTo>
                    <a:pt x="209254" y="359159"/>
                    <a:pt x="249259" y="322354"/>
                    <a:pt x="278291" y="268862"/>
                  </a:cubicBezTo>
                  <a:cubicBezTo>
                    <a:pt x="279663" y="266347"/>
                    <a:pt x="281263" y="263604"/>
                    <a:pt x="282177" y="260861"/>
                  </a:cubicBezTo>
                  <a:cubicBezTo>
                    <a:pt x="285606" y="252403"/>
                    <a:pt x="290864" y="249202"/>
                    <a:pt x="300465" y="251031"/>
                  </a:cubicBezTo>
                  <a:cubicBezTo>
                    <a:pt x="348929" y="260861"/>
                    <a:pt x="394649" y="277549"/>
                    <a:pt x="437397" y="302009"/>
                  </a:cubicBezTo>
                  <a:cubicBezTo>
                    <a:pt x="445169" y="306581"/>
                    <a:pt x="450884" y="312982"/>
                    <a:pt x="454770" y="321440"/>
                  </a:cubicBezTo>
                  <a:cubicBezTo>
                    <a:pt x="471458" y="359616"/>
                    <a:pt x="477402" y="398478"/>
                    <a:pt x="461857" y="438483"/>
                  </a:cubicBezTo>
                  <a:cubicBezTo>
                    <a:pt x="459800" y="443969"/>
                    <a:pt x="456828" y="449227"/>
                    <a:pt x="453170" y="453571"/>
                  </a:cubicBezTo>
                  <a:cubicBezTo>
                    <a:pt x="445398" y="462715"/>
                    <a:pt x="436482" y="471630"/>
                    <a:pt x="423452" y="469115"/>
                  </a:cubicBezTo>
                  <a:cubicBezTo>
                    <a:pt x="408365" y="466144"/>
                    <a:pt x="404707" y="452885"/>
                    <a:pt x="402650" y="440083"/>
                  </a:cubicBezTo>
                  <a:cubicBezTo>
                    <a:pt x="398306" y="414937"/>
                    <a:pt x="397392" y="389334"/>
                    <a:pt x="397849" y="363731"/>
                  </a:cubicBezTo>
                  <a:cubicBezTo>
                    <a:pt x="398306" y="344528"/>
                    <a:pt x="393963" y="326698"/>
                    <a:pt x="379790" y="312296"/>
                  </a:cubicBezTo>
                  <a:cubicBezTo>
                    <a:pt x="366302" y="298580"/>
                    <a:pt x="322411" y="296751"/>
                    <a:pt x="308695" y="309553"/>
                  </a:cubicBezTo>
                  <a:cubicBezTo>
                    <a:pt x="300923" y="316868"/>
                    <a:pt x="299780" y="326469"/>
                    <a:pt x="299780" y="336527"/>
                  </a:cubicBezTo>
                  <a:cubicBezTo>
                    <a:pt x="300008" y="360988"/>
                    <a:pt x="301608" y="447398"/>
                    <a:pt x="301608" y="466144"/>
                  </a:cubicBezTo>
                  <a:cubicBezTo>
                    <a:pt x="301608" y="475973"/>
                    <a:pt x="301837" y="485803"/>
                    <a:pt x="300008" y="495404"/>
                  </a:cubicBezTo>
                  <a:cubicBezTo>
                    <a:pt x="298408" y="504548"/>
                    <a:pt x="293607" y="509120"/>
                    <a:pt x="283320" y="503405"/>
                  </a:cubicBezTo>
                  <a:cubicBezTo>
                    <a:pt x="269604" y="495633"/>
                    <a:pt x="201253" y="447170"/>
                    <a:pt x="122386" y="503177"/>
                  </a:cubicBezTo>
                  <a:cubicBezTo>
                    <a:pt x="120328" y="505006"/>
                    <a:pt x="116671" y="507749"/>
                    <a:pt x="114842" y="507063"/>
                  </a:cubicBezTo>
                  <a:cubicBezTo>
                    <a:pt x="94497" y="499748"/>
                    <a:pt x="90382" y="516207"/>
                    <a:pt x="82609" y="528094"/>
                  </a:cubicBezTo>
                  <a:cubicBezTo>
                    <a:pt x="68208" y="550040"/>
                    <a:pt x="67750" y="550268"/>
                    <a:pt x="82838" y="571071"/>
                  </a:cubicBezTo>
                  <a:cubicBezTo>
                    <a:pt x="97240" y="590731"/>
                    <a:pt x="113242" y="609476"/>
                    <a:pt x="127872" y="629364"/>
                  </a:cubicBezTo>
                  <a:cubicBezTo>
                    <a:pt x="135188" y="639194"/>
                    <a:pt x="145475" y="649481"/>
                    <a:pt x="136102" y="663654"/>
                  </a:cubicBezTo>
                  <a:cubicBezTo>
                    <a:pt x="129472" y="673712"/>
                    <a:pt x="111870" y="674855"/>
                    <a:pt x="95640" y="665026"/>
                  </a:cubicBezTo>
                  <a:cubicBezTo>
                    <a:pt x="72094" y="650624"/>
                    <a:pt x="51063" y="632336"/>
                    <a:pt x="35746" y="609247"/>
                  </a:cubicBezTo>
                  <a:cubicBezTo>
                    <a:pt x="19516" y="584558"/>
                    <a:pt x="19973" y="557355"/>
                    <a:pt x="30031" y="530152"/>
                  </a:cubicBezTo>
                  <a:cubicBezTo>
                    <a:pt x="34832" y="517121"/>
                    <a:pt x="42604" y="505691"/>
                    <a:pt x="50605" y="494490"/>
                  </a:cubicBezTo>
                  <a:cubicBezTo>
                    <a:pt x="79638" y="454485"/>
                    <a:pt x="106155" y="413108"/>
                    <a:pt x="127186" y="368760"/>
                  </a:cubicBezTo>
                  <a:close/>
                </a:path>
              </a:pathLst>
            </a:custGeom>
            <a:solidFill>
              <a:srgbClr val="F27954"/>
            </a:solidFill>
            <a:ln w="2286" cap="flat">
              <a:noFill/>
              <a:prstDash val="solid"/>
              <a:miter/>
            </a:ln>
          </p:spPr>
          <p:txBody>
            <a:bodyPr rtlCol="0" anchor="ctr"/>
            <a:lstStyle/>
            <a:p>
              <a:endParaRPr lang="en-US"/>
            </a:p>
          </p:txBody>
        </p:sp>
        <p:sp>
          <p:nvSpPr>
            <p:cNvPr id="92" name="Freeform 155">
              <a:extLst>
                <a:ext uri="{FF2B5EF4-FFF2-40B4-BE49-F238E27FC236}">
                  <a16:creationId xmlns:a16="http://schemas.microsoft.com/office/drawing/2014/main" id="{F8E61AED-9070-F8FA-78F3-757427714D8F}"/>
                </a:ext>
              </a:extLst>
            </p:cNvPr>
            <p:cNvSpPr/>
            <p:nvPr/>
          </p:nvSpPr>
          <p:spPr>
            <a:xfrm>
              <a:off x="2318125" y="5630468"/>
              <a:ext cx="70050" cy="184493"/>
            </a:xfrm>
            <a:custGeom>
              <a:avLst/>
              <a:gdLst>
                <a:gd name="connsiteX0" fmla="*/ 62439 w 70050"/>
                <a:gd name="connsiteY0" fmla="*/ 184429 h 184493"/>
                <a:gd name="connsiteX1" fmla="*/ 69525 w 70050"/>
                <a:gd name="connsiteY1" fmla="*/ 180772 h 184493"/>
                <a:gd name="connsiteX2" fmla="*/ 68611 w 70050"/>
                <a:gd name="connsiteY2" fmla="*/ 172771 h 184493"/>
                <a:gd name="connsiteX3" fmla="*/ 62439 w 70050"/>
                <a:gd name="connsiteY3" fmla="*/ 166598 h 184493"/>
                <a:gd name="connsiteX4" fmla="*/ 30663 w 70050"/>
                <a:gd name="connsiteY4" fmla="*/ 55956 h 184493"/>
                <a:gd name="connsiteX5" fmla="*/ 46208 w 70050"/>
                <a:gd name="connsiteY5" fmla="*/ 15037 h 184493"/>
                <a:gd name="connsiteX6" fmla="*/ 44836 w 70050"/>
                <a:gd name="connsiteY6" fmla="*/ 2006 h 184493"/>
                <a:gd name="connsiteX7" fmla="*/ 31578 w 70050"/>
                <a:gd name="connsiteY7" fmla="*/ 3607 h 184493"/>
                <a:gd name="connsiteX8" fmla="*/ 17862 w 70050"/>
                <a:gd name="connsiteY8" fmla="*/ 18694 h 184493"/>
                <a:gd name="connsiteX9" fmla="*/ 259 w 70050"/>
                <a:gd name="connsiteY9" fmla="*/ 101219 h 184493"/>
                <a:gd name="connsiteX10" fmla="*/ 31349 w 70050"/>
                <a:gd name="connsiteY10" fmla="*/ 168427 h 184493"/>
                <a:gd name="connsiteX11" fmla="*/ 62439 w 70050"/>
                <a:gd name="connsiteY11" fmla="*/ 184429 h 18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050" h="184493">
                  <a:moveTo>
                    <a:pt x="62439" y="184429"/>
                  </a:moveTo>
                  <a:cubicBezTo>
                    <a:pt x="64496" y="184886"/>
                    <a:pt x="68382" y="182829"/>
                    <a:pt x="69525" y="180772"/>
                  </a:cubicBezTo>
                  <a:cubicBezTo>
                    <a:pt x="70668" y="178714"/>
                    <a:pt x="69754" y="175057"/>
                    <a:pt x="68611" y="172771"/>
                  </a:cubicBezTo>
                  <a:cubicBezTo>
                    <a:pt x="67239" y="170256"/>
                    <a:pt x="64725" y="168427"/>
                    <a:pt x="62439" y="166598"/>
                  </a:cubicBezTo>
                  <a:cubicBezTo>
                    <a:pt x="25405" y="137338"/>
                    <a:pt x="19005" y="99390"/>
                    <a:pt x="30663" y="55956"/>
                  </a:cubicBezTo>
                  <a:cubicBezTo>
                    <a:pt x="34549" y="41783"/>
                    <a:pt x="38893" y="27838"/>
                    <a:pt x="46208" y="15037"/>
                  </a:cubicBezTo>
                  <a:cubicBezTo>
                    <a:pt x="48723" y="10693"/>
                    <a:pt x="49637" y="5664"/>
                    <a:pt x="44836" y="2006"/>
                  </a:cubicBezTo>
                  <a:cubicBezTo>
                    <a:pt x="40036" y="-1651"/>
                    <a:pt x="35235" y="178"/>
                    <a:pt x="31578" y="3607"/>
                  </a:cubicBezTo>
                  <a:cubicBezTo>
                    <a:pt x="26548" y="8179"/>
                    <a:pt x="21062" y="12979"/>
                    <a:pt x="17862" y="18694"/>
                  </a:cubicBezTo>
                  <a:cubicBezTo>
                    <a:pt x="5746" y="41554"/>
                    <a:pt x="1174" y="66472"/>
                    <a:pt x="259" y="101219"/>
                  </a:cubicBezTo>
                  <a:cubicBezTo>
                    <a:pt x="-2027" y="122707"/>
                    <a:pt x="11004" y="146939"/>
                    <a:pt x="31349" y="168427"/>
                  </a:cubicBezTo>
                  <a:cubicBezTo>
                    <a:pt x="40264" y="177571"/>
                    <a:pt x="51009" y="181686"/>
                    <a:pt x="62439" y="184429"/>
                  </a:cubicBezTo>
                  <a:close/>
                </a:path>
              </a:pathLst>
            </a:custGeom>
            <a:solidFill>
              <a:srgbClr val="000000"/>
            </a:solidFill>
            <a:ln w="2286" cap="flat">
              <a:noFill/>
              <a:prstDash val="solid"/>
              <a:miter/>
            </a:ln>
          </p:spPr>
          <p:txBody>
            <a:bodyPr rtlCol="0" anchor="ctr"/>
            <a:lstStyle/>
            <a:p>
              <a:endParaRPr lang="en-US"/>
            </a:p>
          </p:txBody>
        </p:sp>
        <p:sp>
          <p:nvSpPr>
            <p:cNvPr id="93" name="Freeform 156">
              <a:extLst>
                <a:ext uri="{FF2B5EF4-FFF2-40B4-BE49-F238E27FC236}">
                  <a16:creationId xmlns:a16="http://schemas.microsoft.com/office/drawing/2014/main" id="{A48249A0-CC84-83F8-3C6B-478DA449F78E}"/>
                </a:ext>
              </a:extLst>
            </p:cNvPr>
            <p:cNvSpPr/>
            <p:nvPr/>
          </p:nvSpPr>
          <p:spPr>
            <a:xfrm>
              <a:off x="3718331" y="5906475"/>
              <a:ext cx="148423" cy="136817"/>
            </a:xfrm>
            <a:custGeom>
              <a:avLst/>
              <a:gdLst>
                <a:gd name="connsiteX0" fmla="*/ 143104 w 148423"/>
                <a:gd name="connsiteY0" fmla="*/ 1006 h 136817"/>
                <a:gd name="connsiteX1" fmla="*/ 126873 w 148423"/>
                <a:gd name="connsiteY1" fmla="*/ 9693 h 136817"/>
                <a:gd name="connsiteX2" fmla="*/ 125273 w 148423"/>
                <a:gd name="connsiteY2" fmla="*/ 15179 h 136817"/>
                <a:gd name="connsiteX3" fmla="*/ 15088 w 148423"/>
                <a:gd name="connsiteY3" fmla="*/ 121478 h 136817"/>
                <a:gd name="connsiteX4" fmla="*/ 0 w 148423"/>
                <a:gd name="connsiteY4" fmla="*/ 131537 h 136817"/>
                <a:gd name="connsiteX5" fmla="*/ 2972 w 148423"/>
                <a:gd name="connsiteY5" fmla="*/ 135194 h 136817"/>
                <a:gd name="connsiteX6" fmla="*/ 11430 w 148423"/>
                <a:gd name="connsiteY6" fmla="*/ 136795 h 136817"/>
                <a:gd name="connsiteX7" fmla="*/ 114300 w 148423"/>
                <a:gd name="connsiteY7" fmla="*/ 81245 h 136817"/>
                <a:gd name="connsiteX8" fmla="*/ 147676 w 148423"/>
                <a:gd name="connsiteY8" fmla="*/ 16322 h 136817"/>
                <a:gd name="connsiteX9" fmla="*/ 143104 w 148423"/>
                <a:gd name="connsiteY9" fmla="*/ 1006 h 13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423" h="136817">
                  <a:moveTo>
                    <a:pt x="143104" y="1006"/>
                  </a:moveTo>
                  <a:cubicBezTo>
                    <a:pt x="135103" y="-2423"/>
                    <a:pt x="130531" y="3521"/>
                    <a:pt x="126873" y="9693"/>
                  </a:cubicBezTo>
                  <a:cubicBezTo>
                    <a:pt x="125959" y="11293"/>
                    <a:pt x="125730" y="13351"/>
                    <a:pt x="125273" y="15179"/>
                  </a:cubicBezTo>
                  <a:cubicBezTo>
                    <a:pt x="109957" y="72787"/>
                    <a:pt x="71780" y="106848"/>
                    <a:pt x="15088" y="121478"/>
                  </a:cubicBezTo>
                  <a:cubicBezTo>
                    <a:pt x="9373" y="122850"/>
                    <a:pt x="3658" y="124222"/>
                    <a:pt x="0" y="131537"/>
                  </a:cubicBezTo>
                  <a:cubicBezTo>
                    <a:pt x="1829" y="133823"/>
                    <a:pt x="2286" y="134966"/>
                    <a:pt x="2972" y="135194"/>
                  </a:cubicBezTo>
                  <a:cubicBezTo>
                    <a:pt x="5715" y="135880"/>
                    <a:pt x="8458" y="136566"/>
                    <a:pt x="11430" y="136795"/>
                  </a:cubicBezTo>
                  <a:cubicBezTo>
                    <a:pt x="56236" y="137709"/>
                    <a:pt x="86639" y="110963"/>
                    <a:pt x="114300" y="81245"/>
                  </a:cubicBezTo>
                  <a:cubicBezTo>
                    <a:pt x="130988" y="63185"/>
                    <a:pt x="141961" y="40783"/>
                    <a:pt x="147676" y="16322"/>
                  </a:cubicBezTo>
                  <a:cubicBezTo>
                    <a:pt x="148819" y="10836"/>
                    <a:pt x="149504" y="3749"/>
                    <a:pt x="143104" y="1006"/>
                  </a:cubicBezTo>
                  <a:close/>
                </a:path>
              </a:pathLst>
            </a:custGeom>
            <a:solidFill>
              <a:srgbClr val="000000"/>
            </a:solidFill>
            <a:ln w="2286" cap="flat">
              <a:noFill/>
              <a:prstDash val="solid"/>
              <a:miter/>
            </a:ln>
          </p:spPr>
          <p:txBody>
            <a:bodyPr rtlCol="0" anchor="ctr"/>
            <a:lstStyle/>
            <a:p>
              <a:endParaRPr lang="en-US"/>
            </a:p>
          </p:txBody>
        </p:sp>
        <p:sp>
          <p:nvSpPr>
            <p:cNvPr id="94" name="Freeform 157">
              <a:extLst>
                <a:ext uri="{FF2B5EF4-FFF2-40B4-BE49-F238E27FC236}">
                  <a16:creationId xmlns:a16="http://schemas.microsoft.com/office/drawing/2014/main" id="{2E568AB8-7C4C-EA9F-0405-6D0353DC804C}"/>
                </a:ext>
              </a:extLst>
            </p:cNvPr>
            <p:cNvSpPr/>
            <p:nvPr/>
          </p:nvSpPr>
          <p:spPr>
            <a:xfrm>
              <a:off x="3520947" y="6180886"/>
              <a:ext cx="174066" cy="19649"/>
            </a:xfrm>
            <a:custGeom>
              <a:avLst/>
              <a:gdLst>
                <a:gd name="connsiteX0" fmla="*/ 174067 w 174066"/>
                <a:gd name="connsiteY0" fmla="*/ 12573 h 19649"/>
                <a:gd name="connsiteX1" fmla="*/ 117145 w 174066"/>
                <a:gd name="connsiteY1" fmla="*/ 1143 h 19649"/>
                <a:gd name="connsiteX2" fmla="*/ 14275 w 174066"/>
                <a:gd name="connsiteY2" fmla="*/ 0 h 19649"/>
                <a:gd name="connsiteX3" fmla="*/ 102 w 174066"/>
                <a:gd name="connsiteY3" fmla="*/ 7772 h 19649"/>
                <a:gd name="connsiteX4" fmla="*/ 14047 w 174066"/>
                <a:gd name="connsiteY4" fmla="*/ 18974 h 19649"/>
                <a:gd name="connsiteX5" fmla="*/ 28677 w 174066"/>
                <a:gd name="connsiteY5" fmla="*/ 18974 h 19649"/>
                <a:gd name="connsiteX6" fmla="*/ 93142 w 174066"/>
                <a:gd name="connsiteY6" fmla="*/ 19202 h 19649"/>
                <a:gd name="connsiteX7" fmla="*/ 174067 w 174066"/>
                <a:gd name="connsiteY7" fmla="*/ 12573 h 1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066" h="19649">
                  <a:moveTo>
                    <a:pt x="174067" y="12573"/>
                  </a:moveTo>
                  <a:cubicBezTo>
                    <a:pt x="152350" y="228"/>
                    <a:pt x="134519" y="1371"/>
                    <a:pt x="117145" y="1143"/>
                  </a:cubicBezTo>
                  <a:cubicBezTo>
                    <a:pt x="82855" y="457"/>
                    <a:pt x="48565" y="228"/>
                    <a:pt x="14275" y="0"/>
                  </a:cubicBezTo>
                  <a:cubicBezTo>
                    <a:pt x="8560" y="0"/>
                    <a:pt x="1017" y="686"/>
                    <a:pt x="102" y="7772"/>
                  </a:cubicBezTo>
                  <a:cubicBezTo>
                    <a:pt x="-1041" y="16916"/>
                    <a:pt x="7646" y="17831"/>
                    <a:pt x="14047" y="18974"/>
                  </a:cubicBezTo>
                  <a:cubicBezTo>
                    <a:pt x="18847" y="19888"/>
                    <a:pt x="23877" y="19431"/>
                    <a:pt x="28677" y="18974"/>
                  </a:cubicBezTo>
                  <a:cubicBezTo>
                    <a:pt x="50166" y="17602"/>
                    <a:pt x="71654" y="18059"/>
                    <a:pt x="93142" y="19202"/>
                  </a:cubicBezTo>
                  <a:cubicBezTo>
                    <a:pt x="118288" y="20117"/>
                    <a:pt x="143434" y="20345"/>
                    <a:pt x="174067" y="12573"/>
                  </a:cubicBezTo>
                  <a:close/>
                </a:path>
              </a:pathLst>
            </a:custGeom>
            <a:solidFill>
              <a:srgbClr val="000000"/>
            </a:solidFill>
            <a:ln w="2286" cap="flat">
              <a:noFill/>
              <a:prstDash val="solid"/>
              <a:miter/>
            </a:ln>
          </p:spPr>
          <p:txBody>
            <a:bodyPr rtlCol="0" anchor="ctr"/>
            <a:lstStyle/>
            <a:p>
              <a:endParaRPr lang="en-US"/>
            </a:p>
          </p:txBody>
        </p:sp>
        <p:sp>
          <p:nvSpPr>
            <p:cNvPr id="95" name="Freeform 158">
              <a:extLst>
                <a:ext uri="{FF2B5EF4-FFF2-40B4-BE49-F238E27FC236}">
                  <a16:creationId xmlns:a16="http://schemas.microsoft.com/office/drawing/2014/main" id="{BE4A0905-075B-5B85-E9E8-756EF98A5DD5}"/>
                </a:ext>
              </a:extLst>
            </p:cNvPr>
            <p:cNvSpPr/>
            <p:nvPr/>
          </p:nvSpPr>
          <p:spPr>
            <a:xfrm>
              <a:off x="2314720" y="6174987"/>
              <a:ext cx="138080" cy="22358"/>
            </a:xfrm>
            <a:custGeom>
              <a:avLst/>
              <a:gdLst>
                <a:gd name="connsiteX0" fmla="*/ 12808 w 138080"/>
                <a:gd name="connsiteY0" fmla="*/ 19387 h 22358"/>
                <a:gd name="connsiteX1" fmla="*/ 138081 w 138080"/>
                <a:gd name="connsiteY1" fmla="*/ 22359 h 22358"/>
                <a:gd name="connsiteX2" fmla="*/ 100133 w 138080"/>
                <a:gd name="connsiteY2" fmla="*/ 642 h 22358"/>
                <a:gd name="connsiteX3" fmla="*/ 12122 w 138080"/>
                <a:gd name="connsiteY3" fmla="*/ 413 h 22358"/>
                <a:gd name="connsiteX4" fmla="*/ 6 w 138080"/>
                <a:gd name="connsiteY4" fmla="*/ 10243 h 22358"/>
                <a:gd name="connsiteX5" fmla="*/ 12808 w 138080"/>
                <a:gd name="connsiteY5" fmla="*/ 19387 h 2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080" h="22358">
                  <a:moveTo>
                    <a:pt x="12808" y="19387"/>
                  </a:moveTo>
                  <a:cubicBezTo>
                    <a:pt x="54413" y="22816"/>
                    <a:pt x="96018" y="18930"/>
                    <a:pt x="138081" y="22359"/>
                  </a:cubicBezTo>
                  <a:cubicBezTo>
                    <a:pt x="128022" y="7729"/>
                    <a:pt x="114764" y="1328"/>
                    <a:pt x="100133" y="642"/>
                  </a:cubicBezTo>
                  <a:cubicBezTo>
                    <a:pt x="70872" y="-501"/>
                    <a:pt x="41383" y="185"/>
                    <a:pt x="12122" y="413"/>
                  </a:cubicBezTo>
                  <a:cubicBezTo>
                    <a:pt x="5721" y="413"/>
                    <a:pt x="-222" y="3385"/>
                    <a:pt x="6" y="10243"/>
                  </a:cubicBezTo>
                  <a:cubicBezTo>
                    <a:pt x="6" y="17558"/>
                    <a:pt x="6864" y="18930"/>
                    <a:pt x="12808" y="19387"/>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1530978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a:extLst>
              <a:ext uri="{FF2B5EF4-FFF2-40B4-BE49-F238E27FC236}">
                <a16:creationId xmlns:a16="http://schemas.microsoft.com/office/drawing/2014/main" id="{3AB92F72-4885-E4C2-2334-A300B05AEE4B}"/>
              </a:ext>
            </a:extLst>
          </p:cNvPr>
          <p:cNvGrpSpPr/>
          <p:nvPr/>
        </p:nvGrpSpPr>
        <p:grpSpPr>
          <a:xfrm>
            <a:off x="2352167" y="159190"/>
            <a:ext cx="8606548" cy="6707528"/>
            <a:chOff x="1822329" y="95015"/>
            <a:chExt cx="6297495" cy="5129301"/>
          </a:xfrm>
        </p:grpSpPr>
        <p:grpSp>
          <p:nvGrpSpPr>
            <p:cNvPr id="3" name="Graphic 2">
              <a:extLst>
                <a:ext uri="{FF2B5EF4-FFF2-40B4-BE49-F238E27FC236}">
                  <a16:creationId xmlns:a16="http://schemas.microsoft.com/office/drawing/2014/main" id="{1B2CB44E-8C68-C5E4-25A2-891441C8C9B9}"/>
                </a:ext>
              </a:extLst>
            </p:cNvPr>
            <p:cNvGrpSpPr/>
            <p:nvPr/>
          </p:nvGrpSpPr>
          <p:grpSpPr>
            <a:xfrm>
              <a:off x="1822329" y="95015"/>
              <a:ext cx="6297495" cy="1706278"/>
              <a:chOff x="1822329" y="95015"/>
              <a:chExt cx="6297495" cy="1706278"/>
            </a:xfrm>
          </p:grpSpPr>
          <p:grpSp>
            <p:nvGrpSpPr>
              <p:cNvPr id="100" name="Graphic 2">
                <a:extLst>
                  <a:ext uri="{FF2B5EF4-FFF2-40B4-BE49-F238E27FC236}">
                    <a16:creationId xmlns:a16="http://schemas.microsoft.com/office/drawing/2014/main" id="{716513F6-5306-0728-014C-4CED462C9AED}"/>
                  </a:ext>
                </a:extLst>
              </p:cNvPr>
              <p:cNvGrpSpPr/>
              <p:nvPr/>
            </p:nvGrpSpPr>
            <p:grpSpPr>
              <a:xfrm>
                <a:off x="1822329" y="95015"/>
                <a:ext cx="2075870" cy="1706278"/>
                <a:chOff x="1822329" y="95015"/>
                <a:chExt cx="2075870" cy="1706278"/>
              </a:xfrm>
            </p:grpSpPr>
            <p:pic>
              <p:nvPicPr>
                <p:cNvPr id="121" name="Picture 120">
                  <a:extLst>
                    <a:ext uri="{FF2B5EF4-FFF2-40B4-BE49-F238E27FC236}">
                      <a16:creationId xmlns:a16="http://schemas.microsoft.com/office/drawing/2014/main" id="{6B7A49A9-F3D6-05AC-249F-4297BA175F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2329" y="406850"/>
                  <a:ext cx="1999244" cy="1394443"/>
                </a:xfrm>
                <a:custGeom>
                  <a:avLst/>
                  <a:gdLst>
                    <a:gd name="connsiteX0" fmla="*/ -1062 w 1999244"/>
                    <a:gd name="connsiteY0" fmla="*/ -788 h 1394443"/>
                    <a:gd name="connsiteX1" fmla="*/ 1998182 w 1999244"/>
                    <a:gd name="connsiteY1" fmla="*/ -788 h 1394443"/>
                    <a:gd name="connsiteX2" fmla="*/ 1998182 w 1999244"/>
                    <a:gd name="connsiteY2" fmla="*/ 1393655 h 1394443"/>
                    <a:gd name="connsiteX3" fmla="*/ -1062 w 1999244"/>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788"/>
                      </a:moveTo>
                      <a:lnTo>
                        <a:pt x="1998182" y="-788"/>
                      </a:lnTo>
                      <a:lnTo>
                        <a:pt x="1998182" y="1393655"/>
                      </a:lnTo>
                      <a:lnTo>
                        <a:pt x="-1062" y="1393655"/>
                      </a:lnTo>
                      <a:close/>
                    </a:path>
                  </a:pathLst>
                </a:custGeom>
              </p:spPr>
            </p:pic>
            <p:sp>
              <p:nvSpPr>
                <p:cNvPr id="122" name="Freeform 8">
                  <a:extLst>
                    <a:ext uri="{FF2B5EF4-FFF2-40B4-BE49-F238E27FC236}">
                      <a16:creationId xmlns:a16="http://schemas.microsoft.com/office/drawing/2014/main" id="{CF114C0F-F432-AD1D-3922-99D00F88DAED}"/>
                    </a:ext>
                  </a:extLst>
                </p:cNvPr>
                <p:cNvSpPr/>
                <p:nvPr/>
              </p:nvSpPr>
              <p:spPr>
                <a:xfrm>
                  <a:off x="2002808" y="296703"/>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37"/>
                        <a:pt x="1860850" y="0"/>
                        <a:pt x="1818261" y="0"/>
                      </a:cubicBezTo>
                      <a:close/>
                    </a:path>
                  </a:pathLst>
                </a:custGeom>
                <a:solidFill>
                  <a:srgbClr val="79527B"/>
                </a:solidFill>
                <a:ln w="2286" cap="flat">
                  <a:noFill/>
                  <a:prstDash val="solid"/>
                  <a:miter/>
                </a:ln>
              </p:spPr>
              <p:txBody>
                <a:bodyPr rtlCol="0" anchor="ctr"/>
                <a:lstStyle/>
                <a:p>
                  <a:endParaRPr lang="en-GB"/>
                </a:p>
              </p:txBody>
            </p:sp>
            <p:sp>
              <p:nvSpPr>
                <p:cNvPr id="123" name="Freeform 9">
                  <a:extLst>
                    <a:ext uri="{FF2B5EF4-FFF2-40B4-BE49-F238E27FC236}">
                      <a16:creationId xmlns:a16="http://schemas.microsoft.com/office/drawing/2014/main" id="{6CCA2BF6-5B90-2452-53E2-883FD648E397}"/>
                    </a:ext>
                  </a:extLst>
                </p:cNvPr>
                <p:cNvSpPr/>
                <p:nvPr/>
              </p:nvSpPr>
              <p:spPr>
                <a:xfrm>
                  <a:off x="2065285" y="35917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24" name="Graphic 2">
                  <a:extLst>
                    <a:ext uri="{FF2B5EF4-FFF2-40B4-BE49-F238E27FC236}">
                      <a16:creationId xmlns:a16="http://schemas.microsoft.com/office/drawing/2014/main" id="{5E37FE55-EC91-A83B-6E03-ABA22AFE838A}"/>
                    </a:ext>
                  </a:extLst>
                </p:cNvPr>
                <p:cNvGrpSpPr/>
                <p:nvPr/>
              </p:nvGrpSpPr>
              <p:grpSpPr>
                <a:xfrm>
                  <a:off x="2175539" y="209916"/>
                  <a:ext cx="379155" cy="225161"/>
                  <a:chOff x="2175539" y="209916"/>
                  <a:chExt cx="379155" cy="225161"/>
                </a:xfrm>
                <a:solidFill>
                  <a:srgbClr val="79527B"/>
                </a:solidFill>
              </p:grpSpPr>
              <p:sp>
                <p:nvSpPr>
                  <p:cNvPr id="128" name="Freeform 11">
                    <a:extLst>
                      <a:ext uri="{FF2B5EF4-FFF2-40B4-BE49-F238E27FC236}">
                        <a16:creationId xmlns:a16="http://schemas.microsoft.com/office/drawing/2014/main" id="{362DC609-9C82-EC1B-4F97-FA7503686AAC}"/>
                      </a:ext>
                    </a:extLst>
                  </p:cNvPr>
                  <p:cNvSpPr/>
                  <p:nvPr/>
                </p:nvSpPr>
                <p:spPr>
                  <a:xfrm>
                    <a:off x="2175539"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29" name="Freeform 12">
                    <a:extLst>
                      <a:ext uri="{FF2B5EF4-FFF2-40B4-BE49-F238E27FC236}">
                        <a16:creationId xmlns:a16="http://schemas.microsoft.com/office/drawing/2014/main" id="{3D5538CF-F879-8575-CCC4-031BAA2FB4E9}"/>
                      </a:ext>
                    </a:extLst>
                  </p:cNvPr>
                  <p:cNvSpPr/>
                  <p:nvPr/>
                </p:nvSpPr>
                <p:spPr>
                  <a:xfrm>
                    <a:off x="2359676"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25" name="Graphic 2">
                  <a:extLst>
                    <a:ext uri="{FF2B5EF4-FFF2-40B4-BE49-F238E27FC236}">
                      <a16:creationId xmlns:a16="http://schemas.microsoft.com/office/drawing/2014/main" id="{F036BEA9-AE4F-8946-26CF-9EEB74930491}"/>
                    </a:ext>
                  </a:extLst>
                </p:cNvPr>
                <p:cNvGrpSpPr/>
                <p:nvPr/>
              </p:nvGrpSpPr>
              <p:grpSpPr>
                <a:xfrm>
                  <a:off x="2650135" y="95015"/>
                  <a:ext cx="1129009" cy="455900"/>
                  <a:chOff x="2650135" y="95015"/>
                  <a:chExt cx="1129009" cy="455900"/>
                </a:xfrm>
              </p:grpSpPr>
              <p:sp>
                <p:nvSpPr>
                  <p:cNvPr id="126" name="Freeform 14">
                    <a:extLst>
                      <a:ext uri="{FF2B5EF4-FFF2-40B4-BE49-F238E27FC236}">
                        <a16:creationId xmlns:a16="http://schemas.microsoft.com/office/drawing/2014/main" id="{53427BA3-C112-228A-F145-9F47695C8BDF}"/>
                      </a:ext>
                    </a:extLst>
                  </p:cNvPr>
                  <p:cNvSpPr/>
                  <p:nvPr/>
                </p:nvSpPr>
                <p:spPr>
                  <a:xfrm>
                    <a:off x="2679739" y="124637"/>
                    <a:ext cx="1069802" cy="396701"/>
                  </a:xfrm>
                  <a:custGeom>
                    <a:avLst/>
                    <a:gdLst>
                      <a:gd name="connsiteX0" fmla="*/ 871446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25" y="88798"/>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127" name="Freeform 15">
                    <a:extLst>
                      <a:ext uri="{FF2B5EF4-FFF2-40B4-BE49-F238E27FC236}">
                        <a16:creationId xmlns:a16="http://schemas.microsoft.com/office/drawing/2014/main" id="{75476238-8B54-153E-792A-82AC4CD4D7AB}"/>
                      </a:ext>
                    </a:extLst>
                  </p:cNvPr>
                  <p:cNvSpPr/>
                  <p:nvPr/>
                </p:nvSpPr>
                <p:spPr>
                  <a:xfrm>
                    <a:off x="2650135" y="95015"/>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79527B"/>
                  </a:solidFill>
                  <a:ln w="2286" cap="flat">
                    <a:noFill/>
                    <a:prstDash val="solid"/>
                    <a:miter/>
                  </a:ln>
                </p:spPr>
                <p:txBody>
                  <a:bodyPr rtlCol="0" anchor="ctr"/>
                  <a:lstStyle/>
                  <a:p>
                    <a:endParaRPr lang="en-GB"/>
                  </a:p>
                </p:txBody>
              </p:sp>
            </p:grpSp>
          </p:grpSp>
          <p:grpSp>
            <p:nvGrpSpPr>
              <p:cNvPr id="101" name="Graphic 2">
                <a:extLst>
                  <a:ext uri="{FF2B5EF4-FFF2-40B4-BE49-F238E27FC236}">
                    <a16:creationId xmlns:a16="http://schemas.microsoft.com/office/drawing/2014/main" id="{99950F29-A0EC-D802-33D2-3D8AE50744B5}"/>
                  </a:ext>
                </a:extLst>
              </p:cNvPr>
              <p:cNvGrpSpPr/>
              <p:nvPr/>
            </p:nvGrpSpPr>
            <p:grpSpPr>
              <a:xfrm>
                <a:off x="3933496" y="95015"/>
                <a:ext cx="2075527" cy="1706278"/>
                <a:chOff x="3933496" y="95015"/>
                <a:chExt cx="2075527" cy="1706278"/>
              </a:xfrm>
            </p:grpSpPr>
            <p:pic>
              <p:nvPicPr>
                <p:cNvPr id="112" name="Picture 111">
                  <a:extLst>
                    <a:ext uri="{FF2B5EF4-FFF2-40B4-BE49-F238E27FC236}">
                      <a16:creationId xmlns:a16="http://schemas.microsoft.com/office/drawing/2014/main" id="{0BC3CE30-256D-E42F-A17A-82DF2CF46D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33496" y="406850"/>
                  <a:ext cx="1998695" cy="1394443"/>
                </a:xfrm>
                <a:custGeom>
                  <a:avLst/>
                  <a:gdLst>
                    <a:gd name="connsiteX0" fmla="*/ -138 w 1998695"/>
                    <a:gd name="connsiteY0" fmla="*/ -788 h 1394443"/>
                    <a:gd name="connsiteX1" fmla="*/ 1998557 w 1998695"/>
                    <a:gd name="connsiteY1" fmla="*/ -788 h 1394443"/>
                    <a:gd name="connsiteX2" fmla="*/ 1998557 w 1998695"/>
                    <a:gd name="connsiteY2" fmla="*/ 1393655 h 1394443"/>
                    <a:gd name="connsiteX3" fmla="*/ -138 w 1998695"/>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788"/>
                      </a:moveTo>
                      <a:lnTo>
                        <a:pt x="1998557" y="-788"/>
                      </a:lnTo>
                      <a:lnTo>
                        <a:pt x="1998557" y="1393655"/>
                      </a:lnTo>
                      <a:lnTo>
                        <a:pt x="-138" y="1393655"/>
                      </a:lnTo>
                      <a:close/>
                    </a:path>
                  </a:pathLst>
                </a:custGeom>
              </p:spPr>
            </p:pic>
            <p:sp>
              <p:nvSpPr>
                <p:cNvPr id="113" name="Freeform 18">
                  <a:extLst>
                    <a:ext uri="{FF2B5EF4-FFF2-40B4-BE49-F238E27FC236}">
                      <a16:creationId xmlns:a16="http://schemas.microsoft.com/office/drawing/2014/main" id="{20147098-0D42-7324-DC51-45E1E3BD81EB}"/>
                    </a:ext>
                  </a:extLst>
                </p:cNvPr>
                <p:cNvSpPr/>
                <p:nvPr/>
              </p:nvSpPr>
              <p:spPr>
                <a:xfrm>
                  <a:off x="4113632" y="296703"/>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37"/>
                        <a:pt x="1860850" y="0"/>
                        <a:pt x="1818261" y="0"/>
                      </a:cubicBezTo>
                      <a:close/>
                    </a:path>
                  </a:pathLst>
                </a:custGeom>
                <a:solidFill>
                  <a:srgbClr val="79527B"/>
                </a:solidFill>
                <a:ln w="2286" cap="flat">
                  <a:noFill/>
                  <a:prstDash val="solid"/>
                  <a:miter/>
                </a:ln>
              </p:spPr>
              <p:txBody>
                <a:bodyPr rtlCol="0" anchor="ctr"/>
                <a:lstStyle/>
                <a:p>
                  <a:endParaRPr lang="en-GB"/>
                </a:p>
              </p:txBody>
            </p:sp>
            <p:sp>
              <p:nvSpPr>
                <p:cNvPr id="114" name="Freeform 19">
                  <a:extLst>
                    <a:ext uri="{FF2B5EF4-FFF2-40B4-BE49-F238E27FC236}">
                      <a16:creationId xmlns:a16="http://schemas.microsoft.com/office/drawing/2014/main" id="{C0E3B153-CFAC-F2EF-9638-7EA573F06CBA}"/>
                    </a:ext>
                  </a:extLst>
                </p:cNvPr>
                <p:cNvSpPr/>
                <p:nvPr/>
              </p:nvSpPr>
              <p:spPr>
                <a:xfrm>
                  <a:off x="4176086" y="35917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15" name="Graphic 2">
                  <a:extLst>
                    <a:ext uri="{FF2B5EF4-FFF2-40B4-BE49-F238E27FC236}">
                      <a16:creationId xmlns:a16="http://schemas.microsoft.com/office/drawing/2014/main" id="{49DF9706-7402-ACE1-59F9-4957EDDB6F89}"/>
                    </a:ext>
                  </a:extLst>
                </p:cNvPr>
                <p:cNvGrpSpPr/>
                <p:nvPr/>
              </p:nvGrpSpPr>
              <p:grpSpPr>
                <a:xfrm>
                  <a:off x="4286340" y="209916"/>
                  <a:ext cx="379178" cy="225161"/>
                  <a:chOff x="4286340" y="209916"/>
                  <a:chExt cx="379178" cy="225161"/>
                </a:xfrm>
                <a:solidFill>
                  <a:srgbClr val="79527B"/>
                </a:solidFill>
              </p:grpSpPr>
              <p:sp>
                <p:nvSpPr>
                  <p:cNvPr id="119" name="Freeform 21">
                    <a:extLst>
                      <a:ext uri="{FF2B5EF4-FFF2-40B4-BE49-F238E27FC236}">
                        <a16:creationId xmlns:a16="http://schemas.microsoft.com/office/drawing/2014/main" id="{DE2631DF-3E9F-CDE2-161B-71F109C83504}"/>
                      </a:ext>
                    </a:extLst>
                  </p:cNvPr>
                  <p:cNvSpPr/>
                  <p:nvPr/>
                </p:nvSpPr>
                <p:spPr>
                  <a:xfrm>
                    <a:off x="4286340"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20" name="Freeform 22">
                    <a:extLst>
                      <a:ext uri="{FF2B5EF4-FFF2-40B4-BE49-F238E27FC236}">
                        <a16:creationId xmlns:a16="http://schemas.microsoft.com/office/drawing/2014/main" id="{6E478040-8333-EE7B-11FE-867E2BD3C8DE}"/>
                      </a:ext>
                    </a:extLst>
                  </p:cNvPr>
                  <p:cNvSpPr/>
                  <p:nvPr/>
                </p:nvSpPr>
                <p:spPr>
                  <a:xfrm>
                    <a:off x="4470500"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16" name="Graphic 2">
                  <a:extLst>
                    <a:ext uri="{FF2B5EF4-FFF2-40B4-BE49-F238E27FC236}">
                      <a16:creationId xmlns:a16="http://schemas.microsoft.com/office/drawing/2014/main" id="{849EA8E3-A939-C96B-925B-3A2749927804}"/>
                    </a:ext>
                  </a:extLst>
                </p:cNvPr>
                <p:cNvGrpSpPr/>
                <p:nvPr/>
              </p:nvGrpSpPr>
              <p:grpSpPr>
                <a:xfrm>
                  <a:off x="4760959" y="95015"/>
                  <a:ext cx="1129009" cy="455900"/>
                  <a:chOff x="4760959" y="95015"/>
                  <a:chExt cx="1129009" cy="455900"/>
                </a:xfrm>
              </p:grpSpPr>
              <p:sp>
                <p:nvSpPr>
                  <p:cNvPr id="117" name="Freeform 24">
                    <a:extLst>
                      <a:ext uri="{FF2B5EF4-FFF2-40B4-BE49-F238E27FC236}">
                        <a16:creationId xmlns:a16="http://schemas.microsoft.com/office/drawing/2014/main" id="{8ACF0064-D133-2AC8-D7B8-C48CCA0B102C}"/>
                      </a:ext>
                    </a:extLst>
                  </p:cNvPr>
                  <p:cNvSpPr/>
                  <p:nvPr/>
                </p:nvSpPr>
                <p:spPr>
                  <a:xfrm>
                    <a:off x="4790563" y="124637"/>
                    <a:ext cx="1069801" cy="396701"/>
                  </a:xfrm>
                  <a:custGeom>
                    <a:avLst/>
                    <a:gdLst>
                      <a:gd name="connsiteX0" fmla="*/ 871423 w 1069801"/>
                      <a:gd name="connsiteY0" fmla="*/ 0 h 396701"/>
                      <a:gd name="connsiteX1" fmla="*/ 198379 w 1069801"/>
                      <a:gd name="connsiteY1" fmla="*/ 0 h 396701"/>
                      <a:gd name="connsiteX2" fmla="*/ 0 w 1069801"/>
                      <a:gd name="connsiteY2" fmla="*/ 198351 h 396701"/>
                      <a:gd name="connsiteX3" fmla="*/ 0 w 1069801"/>
                      <a:gd name="connsiteY3" fmla="*/ 198351 h 396701"/>
                      <a:gd name="connsiteX4" fmla="*/ 198379 w 1069801"/>
                      <a:gd name="connsiteY4" fmla="*/ 396701 h 396701"/>
                      <a:gd name="connsiteX5" fmla="*/ 871423 w 1069801"/>
                      <a:gd name="connsiteY5" fmla="*/ 396701 h 396701"/>
                      <a:gd name="connsiteX6" fmla="*/ 1069802 w 1069801"/>
                      <a:gd name="connsiteY6" fmla="*/ 198351 h 396701"/>
                      <a:gd name="connsiteX7" fmla="*/ 1069802 w 1069801"/>
                      <a:gd name="connsiteY7" fmla="*/ 198351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02" y="88798"/>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118" name="Freeform 25">
                    <a:extLst>
                      <a:ext uri="{FF2B5EF4-FFF2-40B4-BE49-F238E27FC236}">
                        <a16:creationId xmlns:a16="http://schemas.microsoft.com/office/drawing/2014/main" id="{AF28288E-CC76-F553-6FE2-FBF2176DEA54}"/>
                      </a:ext>
                    </a:extLst>
                  </p:cNvPr>
                  <p:cNvSpPr/>
                  <p:nvPr/>
                </p:nvSpPr>
                <p:spPr>
                  <a:xfrm>
                    <a:off x="4760959" y="9501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79527B"/>
                  </a:solidFill>
                  <a:ln w="2286" cap="flat">
                    <a:noFill/>
                    <a:prstDash val="solid"/>
                    <a:miter/>
                  </a:ln>
                </p:spPr>
                <p:txBody>
                  <a:bodyPr rtlCol="0" anchor="ctr"/>
                  <a:lstStyle/>
                  <a:p>
                    <a:endParaRPr lang="en-GB"/>
                  </a:p>
                </p:txBody>
              </p:sp>
            </p:grpSp>
          </p:grpSp>
          <p:grpSp>
            <p:nvGrpSpPr>
              <p:cNvPr id="102" name="Graphic 2">
                <a:extLst>
                  <a:ext uri="{FF2B5EF4-FFF2-40B4-BE49-F238E27FC236}">
                    <a16:creationId xmlns:a16="http://schemas.microsoft.com/office/drawing/2014/main" id="{8C77D689-D8E1-9F3F-28A9-390513224B6D}"/>
                  </a:ext>
                </a:extLst>
              </p:cNvPr>
              <p:cNvGrpSpPr/>
              <p:nvPr/>
            </p:nvGrpSpPr>
            <p:grpSpPr>
              <a:xfrm>
                <a:off x="6044114" y="95015"/>
                <a:ext cx="2075710" cy="1706278"/>
                <a:chOff x="6044114" y="95015"/>
                <a:chExt cx="2075710" cy="1706278"/>
              </a:xfrm>
            </p:grpSpPr>
            <p:pic>
              <p:nvPicPr>
                <p:cNvPr id="103" name="Picture 102">
                  <a:extLst>
                    <a:ext uri="{FF2B5EF4-FFF2-40B4-BE49-F238E27FC236}">
                      <a16:creationId xmlns:a16="http://schemas.microsoft.com/office/drawing/2014/main" id="{B9F21965-4154-5D38-F621-C4A7E074CA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44114" y="406850"/>
                  <a:ext cx="1998695" cy="1394443"/>
                </a:xfrm>
                <a:custGeom>
                  <a:avLst/>
                  <a:gdLst>
                    <a:gd name="connsiteX0" fmla="*/ 785 w 1998695"/>
                    <a:gd name="connsiteY0" fmla="*/ -788 h 1394443"/>
                    <a:gd name="connsiteX1" fmla="*/ 1999481 w 1998695"/>
                    <a:gd name="connsiteY1" fmla="*/ -788 h 1394443"/>
                    <a:gd name="connsiteX2" fmla="*/ 1999481 w 1998695"/>
                    <a:gd name="connsiteY2" fmla="*/ 1393655 h 1394443"/>
                    <a:gd name="connsiteX3" fmla="*/ 785 w 1998695"/>
                    <a:gd name="connsiteY3" fmla="*/ 1393655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788"/>
                      </a:moveTo>
                      <a:lnTo>
                        <a:pt x="1999481" y="-788"/>
                      </a:lnTo>
                      <a:lnTo>
                        <a:pt x="1999481" y="1393655"/>
                      </a:lnTo>
                      <a:lnTo>
                        <a:pt x="785" y="1393655"/>
                      </a:lnTo>
                      <a:close/>
                    </a:path>
                  </a:pathLst>
                </a:custGeom>
              </p:spPr>
            </p:pic>
            <p:sp>
              <p:nvSpPr>
                <p:cNvPr id="104" name="Freeform 28">
                  <a:extLst>
                    <a:ext uri="{FF2B5EF4-FFF2-40B4-BE49-F238E27FC236}">
                      <a16:creationId xmlns:a16="http://schemas.microsoft.com/office/drawing/2014/main" id="{24AD21CA-9299-B700-2E90-D97079BA7024}"/>
                    </a:ext>
                  </a:extLst>
                </p:cNvPr>
                <p:cNvSpPr/>
                <p:nvPr/>
              </p:nvSpPr>
              <p:spPr>
                <a:xfrm>
                  <a:off x="6224433" y="296703"/>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37"/>
                        <a:pt x="1860850" y="0"/>
                        <a:pt x="1818262" y="0"/>
                      </a:cubicBezTo>
                      <a:close/>
                    </a:path>
                  </a:pathLst>
                </a:custGeom>
                <a:solidFill>
                  <a:srgbClr val="79527B"/>
                </a:solidFill>
                <a:ln w="2286" cap="flat">
                  <a:noFill/>
                  <a:prstDash val="solid"/>
                  <a:miter/>
                </a:ln>
              </p:spPr>
              <p:txBody>
                <a:bodyPr rtlCol="0" anchor="ctr"/>
                <a:lstStyle/>
                <a:p>
                  <a:endParaRPr lang="en-GB"/>
                </a:p>
              </p:txBody>
            </p:sp>
            <p:sp>
              <p:nvSpPr>
                <p:cNvPr id="105" name="Freeform 29">
                  <a:extLst>
                    <a:ext uri="{FF2B5EF4-FFF2-40B4-BE49-F238E27FC236}">
                      <a16:creationId xmlns:a16="http://schemas.microsoft.com/office/drawing/2014/main" id="{5D2E3B94-B755-335E-6FCF-1BC7473EE48E}"/>
                    </a:ext>
                  </a:extLst>
                </p:cNvPr>
                <p:cNvSpPr/>
                <p:nvPr/>
              </p:nvSpPr>
              <p:spPr>
                <a:xfrm>
                  <a:off x="6286910" y="359170"/>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6"/>
                        <a:pt x="68328"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nvGrpSpPr>
                <p:cNvPr id="106" name="Graphic 2">
                  <a:extLst>
                    <a:ext uri="{FF2B5EF4-FFF2-40B4-BE49-F238E27FC236}">
                      <a16:creationId xmlns:a16="http://schemas.microsoft.com/office/drawing/2014/main" id="{A67A162C-9DA2-8DE3-A22D-A69CA98AC072}"/>
                    </a:ext>
                  </a:extLst>
                </p:cNvPr>
                <p:cNvGrpSpPr/>
                <p:nvPr/>
              </p:nvGrpSpPr>
              <p:grpSpPr>
                <a:xfrm>
                  <a:off x="6397140" y="209916"/>
                  <a:ext cx="379179" cy="225161"/>
                  <a:chOff x="6397140" y="209916"/>
                  <a:chExt cx="379179" cy="225161"/>
                </a:xfrm>
                <a:solidFill>
                  <a:srgbClr val="79527B"/>
                </a:solidFill>
              </p:grpSpPr>
              <p:sp>
                <p:nvSpPr>
                  <p:cNvPr id="110" name="Freeform 31">
                    <a:extLst>
                      <a:ext uri="{FF2B5EF4-FFF2-40B4-BE49-F238E27FC236}">
                        <a16:creationId xmlns:a16="http://schemas.microsoft.com/office/drawing/2014/main" id="{645D6ADE-8D44-0ACF-467E-3ED477C21C87}"/>
                      </a:ext>
                    </a:extLst>
                  </p:cNvPr>
                  <p:cNvSpPr/>
                  <p:nvPr/>
                </p:nvSpPr>
                <p:spPr>
                  <a:xfrm>
                    <a:off x="6397140" y="209916"/>
                    <a:ext cx="195041" cy="225161"/>
                  </a:xfrm>
                  <a:custGeom>
                    <a:avLst/>
                    <a:gdLst>
                      <a:gd name="connsiteX0" fmla="*/ 195042 w 195041"/>
                      <a:gd name="connsiteY0" fmla="*/ 112592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sp>
                <p:nvSpPr>
                  <p:cNvPr id="111" name="Freeform 32">
                    <a:extLst>
                      <a:ext uri="{FF2B5EF4-FFF2-40B4-BE49-F238E27FC236}">
                        <a16:creationId xmlns:a16="http://schemas.microsoft.com/office/drawing/2014/main" id="{FBD27A14-608A-5C91-F905-F0843AE34726}"/>
                      </a:ext>
                    </a:extLst>
                  </p:cNvPr>
                  <p:cNvSpPr/>
                  <p:nvPr/>
                </p:nvSpPr>
                <p:spPr>
                  <a:xfrm>
                    <a:off x="6581301" y="209916"/>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79527B"/>
                  </a:solidFill>
                  <a:ln w="2286" cap="flat">
                    <a:noFill/>
                    <a:prstDash val="solid"/>
                    <a:miter/>
                  </a:ln>
                </p:spPr>
                <p:txBody>
                  <a:bodyPr rtlCol="0" anchor="ctr"/>
                  <a:lstStyle/>
                  <a:p>
                    <a:endParaRPr lang="en-GB"/>
                  </a:p>
                </p:txBody>
              </p:sp>
            </p:grpSp>
            <p:grpSp>
              <p:nvGrpSpPr>
                <p:cNvPr id="107" name="Graphic 2">
                  <a:extLst>
                    <a:ext uri="{FF2B5EF4-FFF2-40B4-BE49-F238E27FC236}">
                      <a16:creationId xmlns:a16="http://schemas.microsoft.com/office/drawing/2014/main" id="{92A66D6D-DD9F-BDE5-5F62-B22D3A427C5E}"/>
                    </a:ext>
                  </a:extLst>
                </p:cNvPr>
                <p:cNvGrpSpPr/>
                <p:nvPr/>
              </p:nvGrpSpPr>
              <p:grpSpPr>
                <a:xfrm>
                  <a:off x="6871783" y="95015"/>
                  <a:ext cx="1129009" cy="455900"/>
                  <a:chOff x="6871783" y="95015"/>
                  <a:chExt cx="1129009" cy="455900"/>
                </a:xfrm>
              </p:grpSpPr>
              <p:sp>
                <p:nvSpPr>
                  <p:cNvPr id="108" name="Freeform 34">
                    <a:extLst>
                      <a:ext uri="{FF2B5EF4-FFF2-40B4-BE49-F238E27FC236}">
                        <a16:creationId xmlns:a16="http://schemas.microsoft.com/office/drawing/2014/main" id="{32DEE0E6-170B-5360-52BC-244B4BF0E39E}"/>
                      </a:ext>
                    </a:extLst>
                  </p:cNvPr>
                  <p:cNvSpPr/>
                  <p:nvPr/>
                </p:nvSpPr>
                <p:spPr>
                  <a:xfrm>
                    <a:off x="6901387" y="124637"/>
                    <a:ext cx="1069802" cy="396701"/>
                  </a:xfrm>
                  <a:custGeom>
                    <a:avLst/>
                    <a:gdLst>
                      <a:gd name="connsiteX0" fmla="*/ 871423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779" y="88798"/>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109" name="Freeform 35">
                    <a:extLst>
                      <a:ext uri="{FF2B5EF4-FFF2-40B4-BE49-F238E27FC236}">
                        <a16:creationId xmlns:a16="http://schemas.microsoft.com/office/drawing/2014/main" id="{0CDCDCD0-A700-5CB9-D97D-9355626B267F}"/>
                      </a:ext>
                    </a:extLst>
                  </p:cNvPr>
                  <p:cNvSpPr/>
                  <p:nvPr/>
                </p:nvSpPr>
                <p:spPr>
                  <a:xfrm>
                    <a:off x="6871783" y="9501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222 h 455900"/>
                      <a:gd name="connsiteX8" fmla="*/ 59184 w 1129009"/>
                      <a:gd name="connsiteY8" fmla="*/ 227973 h 455900"/>
                      <a:gd name="connsiteX9" fmla="*/ 227960 w 1129009"/>
                      <a:gd name="connsiteY9" fmla="*/ 396724 h 455900"/>
                      <a:gd name="connsiteX10" fmla="*/ 901004 w 1129009"/>
                      <a:gd name="connsiteY10" fmla="*/ 396724 h 455900"/>
                      <a:gd name="connsiteX11" fmla="*/ 1069779 w 1129009"/>
                      <a:gd name="connsiteY11" fmla="*/ 227973 h 455900"/>
                      <a:gd name="connsiteX12" fmla="*/ 901004 w 1129009"/>
                      <a:gd name="connsiteY12" fmla="*/ 59222 h 455900"/>
                      <a:gd name="connsiteX13" fmla="*/ 227960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222"/>
                        </a:moveTo>
                        <a:cubicBezTo>
                          <a:pt x="134897" y="59222"/>
                          <a:pt x="59184" y="134923"/>
                          <a:pt x="59184" y="227973"/>
                        </a:cubicBezTo>
                        <a:cubicBezTo>
                          <a:pt x="59184" y="321023"/>
                          <a:pt x="134897" y="396724"/>
                          <a:pt x="227960" y="396724"/>
                        </a:cubicBezTo>
                        <a:lnTo>
                          <a:pt x="901004" y="396724"/>
                        </a:lnTo>
                        <a:cubicBezTo>
                          <a:pt x="994067" y="396724"/>
                          <a:pt x="1069779" y="321023"/>
                          <a:pt x="1069779" y="227973"/>
                        </a:cubicBezTo>
                        <a:cubicBezTo>
                          <a:pt x="1069779" y="134923"/>
                          <a:pt x="994067" y="59222"/>
                          <a:pt x="901004" y="59222"/>
                        </a:cubicBezTo>
                        <a:lnTo>
                          <a:pt x="227960" y="59222"/>
                        </a:lnTo>
                        <a:close/>
                      </a:path>
                    </a:pathLst>
                  </a:custGeom>
                  <a:solidFill>
                    <a:srgbClr val="79527B"/>
                  </a:solidFill>
                  <a:ln w="2286" cap="flat">
                    <a:noFill/>
                    <a:prstDash val="solid"/>
                    <a:miter/>
                  </a:ln>
                </p:spPr>
                <p:txBody>
                  <a:bodyPr rtlCol="0" anchor="ctr"/>
                  <a:lstStyle/>
                  <a:p>
                    <a:endParaRPr lang="en-GB"/>
                  </a:p>
                </p:txBody>
              </p:sp>
            </p:grpSp>
          </p:grpSp>
        </p:grpSp>
        <p:grpSp>
          <p:nvGrpSpPr>
            <p:cNvPr id="4" name="Graphic 2">
              <a:extLst>
                <a:ext uri="{FF2B5EF4-FFF2-40B4-BE49-F238E27FC236}">
                  <a16:creationId xmlns:a16="http://schemas.microsoft.com/office/drawing/2014/main" id="{47B1B000-9F9A-33C7-736F-FDAB546A5F25}"/>
                </a:ext>
              </a:extLst>
            </p:cNvPr>
            <p:cNvGrpSpPr/>
            <p:nvPr/>
          </p:nvGrpSpPr>
          <p:grpSpPr>
            <a:xfrm>
              <a:off x="1822329" y="1806595"/>
              <a:ext cx="6297495" cy="1706209"/>
              <a:chOff x="1822329" y="1806595"/>
              <a:chExt cx="6297495" cy="1706209"/>
            </a:xfrm>
          </p:grpSpPr>
          <p:grpSp>
            <p:nvGrpSpPr>
              <p:cNvPr id="64" name="Graphic 2">
                <a:extLst>
                  <a:ext uri="{FF2B5EF4-FFF2-40B4-BE49-F238E27FC236}">
                    <a16:creationId xmlns:a16="http://schemas.microsoft.com/office/drawing/2014/main" id="{0BECA2A8-128F-F7B8-C668-552FDE7B75E2}"/>
                  </a:ext>
                </a:extLst>
              </p:cNvPr>
              <p:cNvGrpSpPr/>
              <p:nvPr/>
            </p:nvGrpSpPr>
            <p:grpSpPr>
              <a:xfrm>
                <a:off x="1822329" y="1806595"/>
                <a:ext cx="2075870" cy="1706209"/>
                <a:chOff x="1822329" y="1806595"/>
                <a:chExt cx="2075870" cy="1706209"/>
              </a:xfrm>
            </p:grpSpPr>
            <p:pic>
              <p:nvPicPr>
                <p:cNvPr id="89" name="Picture 88">
                  <a:extLst>
                    <a:ext uri="{FF2B5EF4-FFF2-40B4-BE49-F238E27FC236}">
                      <a16:creationId xmlns:a16="http://schemas.microsoft.com/office/drawing/2014/main" id="{05D5DE33-8066-0905-D5D2-D8B1EA594A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22329" y="2118361"/>
                  <a:ext cx="1999244" cy="1394443"/>
                </a:xfrm>
                <a:custGeom>
                  <a:avLst/>
                  <a:gdLst>
                    <a:gd name="connsiteX0" fmla="*/ -1062 w 1999244"/>
                    <a:gd name="connsiteY0" fmla="*/ -39 h 1394443"/>
                    <a:gd name="connsiteX1" fmla="*/ 1998182 w 1999244"/>
                    <a:gd name="connsiteY1" fmla="*/ -39 h 1394443"/>
                    <a:gd name="connsiteX2" fmla="*/ 1998182 w 1999244"/>
                    <a:gd name="connsiteY2" fmla="*/ 1394404 h 1394443"/>
                    <a:gd name="connsiteX3" fmla="*/ -1062 w 1999244"/>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39"/>
                      </a:moveTo>
                      <a:lnTo>
                        <a:pt x="1998182" y="-39"/>
                      </a:lnTo>
                      <a:lnTo>
                        <a:pt x="1998182" y="1394404"/>
                      </a:lnTo>
                      <a:lnTo>
                        <a:pt x="-1062" y="1394404"/>
                      </a:lnTo>
                      <a:close/>
                    </a:path>
                  </a:pathLst>
                </a:custGeom>
              </p:spPr>
            </p:pic>
            <p:grpSp>
              <p:nvGrpSpPr>
                <p:cNvPr id="90" name="Graphic 2">
                  <a:extLst>
                    <a:ext uri="{FF2B5EF4-FFF2-40B4-BE49-F238E27FC236}">
                      <a16:creationId xmlns:a16="http://schemas.microsoft.com/office/drawing/2014/main" id="{4CBFA8ED-FDF2-F24B-70FB-042260589F26}"/>
                    </a:ext>
                  </a:extLst>
                </p:cNvPr>
                <p:cNvGrpSpPr/>
                <p:nvPr/>
              </p:nvGrpSpPr>
              <p:grpSpPr>
                <a:xfrm>
                  <a:off x="2002808" y="1806595"/>
                  <a:ext cx="1895391" cy="1508018"/>
                  <a:chOff x="2002808" y="1806595"/>
                  <a:chExt cx="1895391" cy="1508018"/>
                </a:xfrm>
              </p:grpSpPr>
              <p:grpSp>
                <p:nvGrpSpPr>
                  <p:cNvPr id="91" name="Graphic 2">
                    <a:extLst>
                      <a:ext uri="{FF2B5EF4-FFF2-40B4-BE49-F238E27FC236}">
                        <a16:creationId xmlns:a16="http://schemas.microsoft.com/office/drawing/2014/main" id="{BCD1C4CB-2D96-EF85-FEA2-71E0DB5E718A}"/>
                      </a:ext>
                    </a:extLst>
                  </p:cNvPr>
                  <p:cNvGrpSpPr/>
                  <p:nvPr/>
                </p:nvGrpSpPr>
                <p:grpSpPr>
                  <a:xfrm>
                    <a:off x="2002808" y="2008283"/>
                    <a:ext cx="1895391" cy="1306330"/>
                    <a:chOff x="2002808" y="2008283"/>
                    <a:chExt cx="1895391" cy="1306330"/>
                  </a:xfrm>
                </p:grpSpPr>
                <p:sp>
                  <p:nvSpPr>
                    <p:cNvPr id="98" name="Freeform 41">
                      <a:extLst>
                        <a:ext uri="{FF2B5EF4-FFF2-40B4-BE49-F238E27FC236}">
                          <a16:creationId xmlns:a16="http://schemas.microsoft.com/office/drawing/2014/main" id="{A8B2135D-7563-E1B3-B5B1-962CF46853FC}"/>
                        </a:ext>
                      </a:extLst>
                    </p:cNvPr>
                    <p:cNvSpPr/>
                    <p:nvPr/>
                  </p:nvSpPr>
                  <p:spPr>
                    <a:xfrm>
                      <a:off x="2002808" y="2008283"/>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14"/>
                            <a:pt x="1860850" y="0"/>
                            <a:pt x="1818261" y="0"/>
                          </a:cubicBezTo>
                          <a:close/>
                        </a:path>
                      </a:pathLst>
                    </a:custGeom>
                    <a:solidFill>
                      <a:srgbClr val="F27954"/>
                    </a:solidFill>
                    <a:ln w="2286" cap="flat">
                      <a:noFill/>
                      <a:prstDash val="solid"/>
                      <a:miter/>
                    </a:ln>
                  </p:spPr>
                  <p:txBody>
                    <a:bodyPr rtlCol="0" anchor="ctr"/>
                    <a:lstStyle/>
                    <a:p>
                      <a:endParaRPr lang="en-GB"/>
                    </a:p>
                  </p:txBody>
                </p:sp>
                <p:sp>
                  <p:nvSpPr>
                    <p:cNvPr id="99" name="Freeform 42">
                      <a:extLst>
                        <a:ext uri="{FF2B5EF4-FFF2-40B4-BE49-F238E27FC236}">
                          <a16:creationId xmlns:a16="http://schemas.microsoft.com/office/drawing/2014/main" id="{A6D538A3-756A-3FDE-38ED-F9221CAF19BD}"/>
                        </a:ext>
                      </a:extLst>
                    </p:cNvPr>
                    <p:cNvSpPr/>
                    <p:nvPr/>
                  </p:nvSpPr>
                  <p:spPr>
                    <a:xfrm>
                      <a:off x="2065285" y="207075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92" name="Graphic 2">
                    <a:extLst>
                      <a:ext uri="{FF2B5EF4-FFF2-40B4-BE49-F238E27FC236}">
                        <a16:creationId xmlns:a16="http://schemas.microsoft.com/office/drawing/2014/main" id="{47D29534-FF3E-9961-1821-D9933668156F}"/>
                      </a:ext>
                    </a:extLst>
                  </p:cNvPr>
                  <p:cNvGrpSpPr/>
                  <p:nvPr/>
                </p:nvGrpSpPr>
                <p:grpSpPr>
                  <a:xfrm>
                    <a:off x="2175539" y="1921496"/>
                    <a:ext cx="379155" cy="225161"/>
                    <a:chOff x="2175539" y="1921496"/>
                    <a:chExt cx="379155" cy="225161"/>
                  </a:xfrm>
                  <a:solidFill>
                    <a:srgbClr val="F27954"/>
                  </a:solidFill>
                </p:grpSpPr>
                <p:sp>
                  <p:nvSpPr>
                    <p:cNvPr id="96" name="Freeform 44">
                      <a:extLst>
                        <a:ext uri="{FF2B5EF4-FFF2-40B4-BE49-F238E27FC236}">
                          <a16:creationId xmlns:a16="http://schemas.microsoft.com/office/drawing/2014/main" id="{2DCD316F-3FE9-880E-CFEB-E88B7C8AFEB8}"/>
                        </a:ext>
                      </a:extLst>
                    </p:cNvPr>
                    <p:cNvSpPr/>
                    <p:nvPr/>
                  </p:nvSpPr>
                  <p:spPr>
                    <a:xfrm>
                      <a:off x="2175539"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97" name="Freeform 45">
                      <a:extLst>
                        <a:ext uri="{FF2B5EF4-FFF2-40B4-BE49-F238E27FC236}">
                          <a16:creationId xmlns:a16="http://schemas.microsoft.com/office/drawing/2014/main" id="{91278010-141F-AEF9-9F11-7A97354C00A1}"/>
                        </a:ext>
                      </a:extLst>
                    </p:cNvPr>
                    <p:cNvSpPr/>
                    <p:nvPr/>
                  </p:nvSpPr>
                  <p:spPr>
                    <a:xfrm>
                      <a:off x="2359676"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93" name="Graphic 2">
                    <a:extLst>
                      <a:ext uri="{FF2B5EF4-FFF2-40B4-BE49-F238E27FC236}">
                        <a16:creationId xmlns:a16="http://schemas.microsoft.com/office/drawing/2014/main" id="{11602840-A1B4-8B7C-2B55-7910CDD9F701}"/>
                      </a:ext>
                    </a:extLst>
                  </p:cNvPr>
                  <p:cNvGrpSpPr/>
                  <p:nvPr/>
                </p:nvGrpSpPr>
                <p:grpSpPr>
                  <a:xfrm>
                    <a:off x="2650135" y="1806595"/>
                    <a:ext cx="1129009" cy="455900"/>
                    <a:chOff x="2650135" y="1806595"/>
                    <a:chExt cx="1129009" cy="455900"/>
                  </a:xfrm>
                </p:grpSpPr>
                <p:sp>
                  <p:nvSpPr>
                    <p:cNvPr id="94" name="Freeform 47">
                      <a:extLst>
                        <a:ext uri="{FF2B5EF4-FFF2-40B4-BE49-F238E27FC236}">
                          <a16:creationId xmlns:a16="http://schemas.microsoft.com/office/drawing/2014/main" id="{88D2FF53-127D-6FA4-2768-43C9EA18DA16}"/>
                        </a:ext>
                      </a:extLst>
                    </p:cNvPr>
                    <p:cNvSpPr/>
                    <p:nvPr/>
                  </p:nvSpPr>
                  <p:spPr>
                    <a:xfrm>
                      <a:off x="2679739" y="1836194"/>
                      <a:ext cx="1069802" cy="396701"/>
                    </a:xfrm>
                    <a:custGeom>
                      <a:avLst/>
                      <a:gdLst>
                        <a:gd name="connsiteX0" fmla="*/ 871446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25" y="88821"/>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95" name="Freeform 48">
                      <a:extLst>
                        <a:ext uri="{FF2B5EF4-FFF2-40B4-BE49-F238E27FC236}">
                          <a16:creationId xmlns:a16="http://schemas.microsoft.com/office/drawing/2014/main" id="{F6256D4A-13DA-F770-48DB-CAACC71965F9}"/>
                        </a:ext>
                      </a:extLst>
                    </p:cNvPr>
                    <p:cNvSpPr/>
                    <p:nvPr/>
                  </p:nvSpPr>
                  <p:spPr>
                    <a:xfrm>
                      <a:off x="2650135" y="1806595"/>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199 h 455900"/>
                        <a:gd name="connsiteX8" fmla="*/ 59207 w 1129009"/>
                        <a:gd name="connsiteY8" fmla="*/ 227950 h 455900"/>
                        <a:gd name="connsiteX9" fmla="*/ 227983 w 1129009"/>
                        <a:gd name="connsiteY9" fmla="*/ 396701 h 455900"/>
                        <a:gd name="connsiteX10" fmla="*/ 901027 w 1129009"/>
                        <a:gd name="connsiteY10" fmla="*/ 396701 h 455900"/>
                        <a:gd name="connsiteX11" fmla="*/ 1069802 w 1129009"/>
                        <a:gd name="connsiteY11" fmla="*/ 227950 h 455900"/>
                        <a:gd name="connsiteX12" fmla="*/ 901027 w 1129009"/>
                        <a:gd name="connsiteY12" fmla="*/ 59199 h 455900"/>
                        <a:gd name="connsiteX13" fmla="*/ 227983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199"/>
                          </a:moveTo>
                          <a:cubicBezTo>
                            <a:pt x="134920" y="59199"/>
                            <a:pt x="59207" y="134900"/>
                            <a:pt x="59207" y="227950"/>
                          </a:cubicBezTo>
                          <a:cubicBezTo>
                            <a:pt x="59207" y="321000"/>
                            <a:pt x="134920" y="396701"/>
                            <a:pt x="227983" y="396701"/>
                          </a:cubicBezTo>
                          <a:lnTo>
                            <a:pt x="901027" y="396701"/>
                          </a:lnTo>
                          <a:cubicBezTo>
                            <a:pt x="994090" y="396701"/>
                            <a:pt x="1069802" y="321000"/>
                            <a:pt x="1069802" y="227950"/>
                          </a:cubicBezTo>
                          <a:cubicBezTo>
                            <a:pt x="1069802" y="134900"/>
                            <a:pt x="994090" y="59199"/>
                            <a:pt x="901027" y="59199"/>
                          </a:cubicBezTo>
                          <a:lnTo>
                            <a:pt x="227983" y="59199"/>
                          </a:lnTo>
                          <a:close/>
                        </a:path>
                      </a:pathLst>
                    </a:custGeom>
                    <a:solidFill>
                      <a:srgbClr val="F27954"/>
                    </a:solidFill>
                    <a:ln w="2286" cap="flat">
                      <a:noFill/>
                      <a:prstDash val="solid"/>
                      <a:miter/>
                    </a:ln>
                  </p:spPr>
                  <p:txBody>
                    <a:bodyPr rtlCol="0" anchor="ctr"/>
                    <a:lstStyle/>
                    <a:p>
                      <a:endParaRPr lang="en-GB"/>
                    </a:p>
                  </p:txBody>
                </p:sp>
              </p:grpSp>
            </p:grpSp>
          </p:grpSp>
          <p:grpSp>
            <p:nvGrpSpPr>
              <p:cNvPr id="65" name="Graphic 2">
                <a:extLst>
                  <a:ext uri="{FF2B5EF4-FFF2-40B4-BE49-F238E27FC236}">
                    <a16:creationId xmlns:a16="http://schemas.microsoft.com/office/drawing/2014/main" id="{DFBFCCB8-C820-AF73-6A09-F658E0962398}"/>
                  </a:ext>
                </a:extLst>
              </p:cNvPr>
              <p:cNvGrpSpPr/>
              <p:nvPr/>
            </p:nvGrpSpPr>
            <p:grpSpPr>
              <a:xfrm>
                <a:off x="3933496" y="1806595"/>
                <a:ext cx="2075527" cy="1706209"/>
                <a:chOff x="3933496" y="1806595"/>
                <a:chExt cx="2075527" cy="1706209"/>
              </a:xfrm>
            </p:grpSpPr>
            <p:pic>
              <p:nvPicPr>
                <p:cNvPr id="78" name="Picture 77">
                  <a:extLst>
                    <a:ext uri="{FF2B5EF4-FFF2-40B4-BE49-F238E27FC236}">
                      <a16:creationId xmlns:a16="http://schemas.microsoft.com/office/drawing/2014/main" id="{BF6EAA99-C21D-ACDD-E178-136CF9FED2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33496" y="2118361"/>
                  <a:ext cx="1998695" cy="1394443"/>
                </a:xfrm>
                <a:custGeom>
                  <a:avLst/>
                  <a:gdLst>
                    <a:gd name="connsiteX0" fmla="*/ -138 w 1998695"/>
                    <a:gd name="connsiteY0" fmla="*/ -39 h 1394443"/>
                    <a:gd name="connsiteX1" fmla="*/ 1998557 w 1998695"/>
                    <a:gd name="connsiteY1" fmla="*/ -39 h 1394443"/>
                    <a:gd name="connsiteX2" fmla="*/ 1998557 w 1998695"/>
                    <a:gd name="connsiteY2" fmla="*/ 1394404 h 1394443"/>
                    <a:gd name="connsiteX3" fmla="*/ -138 w 1998695"/>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39"/>
                      </a:moveTo>
                      <a:lnTo>
                        <a:pt x="1998557" y="-39"/>
                      </a:lnTo>
                      <a:lnTo>
                        <a:pt x="1998557" y="1394404"/>
                      </a:lnTo>
                      <a:lnTo>
                        <a:pt x="-138" y="1394404"/>
                      </a:lnTo>
                      <a:close/>
                    </a:path>
                  </a:pathLst>
                </a:custGeom>
              </p:spPr>
            </p:pic>
            <p:grpSp>
              <p:nvGrpSpPr>
                <p:cNvPr id="79" name="Graphic 2">
                  <a:extLst>
                    <a:ext uri="{FF2B5EF4-FFF2-40B4-BE49-F238E27FC236}">
                      <a16:creationId xmlns:a16="http://schemas.microsoft.com/office/drawing/2014/main" id="{7E0A07E6-DC8E-660E-157C-BAA138A3FDAE}"/>
                    </a:ext>
                  </a:extLst>
                </p:cNvPr>
                <p:cNvGrpSpPr/>
                <p:nvPr/>
              </p:nvGrpSpPr>
              <p:grpSpPr>
                <a:xfrm>
                  <a:off x="4113632" y="1806595"/>
                  <a:ext cx="1895390" cy="1508018"/>
                  <a:chOff x="4113632" y="1806595"/>
                  <a:chExt cx="1895390" cy="1508018"/>
                </a:xfrm>
              </p:grpSpPr>
              <p:grpSp>
                <p:nvGrpSpPr>
                  <p:cNvPr id="80" name="Graphic 2">
                    <a:extLst>
                      <a:ext uri="{FF2B5EF4-FFF2-40B4-BE49-F238E27FC236}">
                        <a16:creationId xmlns:a16="http://schemas.microsoft.com/office/drawing/2014/main" id="{EF840429-4D68-16BB-96B0-027EDABFEBA6}"/>
                      </a:ext>
                    </a:extLst>
                  </p:cNvPr>
                  <p:cNvGrpSpPr/>
                  <p:nvPr/>
                </p:nvGrpSpPr>
                <p:grpSpPr>
                  <a:xfrm>
                    <a:off x="4113632" y="2008283"/>
                    <a:ext cx="1895390" cy="1306330"/>
                    <a:chOff x="4113632" y="2008283"/>
                    <a:chExt cx="1895390" cy="1306330"/>
                  </a:xfrm>
                </p:grpSpPr>
                <p:sp>
                  <p:nvSpPr>
                    <p:cNvPr id="87" name="Freeform 53">
                      <a:extLst>
                        <a:ext uri="{FF2B5EF4-FFF2-40B4-BE49-F238E27FC236}">
                          <a16:creationId xmlns:a16="http://schemas.microsoft.com/office/drawing/2014/main" id="{A22D2C5C-F711-4216-2D37-0770D53E8F8C}"/>
                        </a:ext>
                      </a:extLst>
                    </p:cNvPr>
                    <p:cNvSpPr/>
                    <p:nvPr/>
                  </p:nvSpPr>
                  <p:spPr>
                    <a:xfrm>
                      <a:off x="4113632" y="2008283"/>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14"/>
                            <a:pt x="1860850" y="0"/>
                            <a:pt x="1818261" y="0"/>
                          </a:cubicBezTo>
                          <a:close/>
                        </a:path>
                      </a:pathLst>
                    </a:custGeom>
                    <a:solidFill>
                      <a:srgbClr val="F27954"/>
                    </a:solidFill>
                    <a:ln w="2286" cap="flat">
                      <a:noFill/>
                      <a:prstDash val="solid"/>
                      <a:miter/>
                    </a:ln>
                  </p:spPr>
                  <p:txBody>
                    <a:bodyPr rtlCol="0" anchor="ctr"/>
                    <a:lstStyle/>
                    <a:p>
                      <a:endParaRPr lang="en-GB"/>
                    </a:p>
                  </p:txBody>
                </p:sp>
                <p:sp>
                  <p:nvSpPr>
                    <p:cNvPr id="88" name="Freeform 54">
                      <a:extLst>
                        <a:ext uri="{FF2B5EF4-FFF2-40B4-BE49-F238E27FC236}">
                          <a16:creationId xmlns:a16="http://schemas.microsoft.com/office/drawing/2014/main" id="{099594CC-18F2-C666-E01E-FEEE0C17BD04}"/>
                        </a:ext>
                      </a:extLst>
                    </p:cNvPr>
                    <p:cNvSpPr/>
                    <p:nvPr/>
                  </p:nvSpPr>
                  <p:spPr>
                    <a:xfrm>
                      <a:off x="4176086" y="2070750"/>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6 h 1181395"/>
                        <a:gd name="connsiteX5" fmla="*/ 1702110 w 1770438"/>
                        <a:gd name="connsiteY5" fmla="*/ 1181396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6"/>
                            <a:pt x="68329" y="1181396"/>
                          </a:cubicBezTo>
                          <a:lnTo>
                            <a:pt x="1702110" y="1181396"/>
                          </a:lnTo>
                          <a:cubicBezTo>
                            <a:pt x="1739852" y="1181396"/>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81" name="Graphic 2">
                    <a:extLst>
                      <a:ext uri="{FF2B5EF4-FFF2-40B4-BE49-F238E27FC236}">
                        <a16:creationId xmlns:a16="http://schemas.microsoft.com/office/drawing/2014/main" id="{19B755DE-E0CE-0C1C-9CC3-45CB113C6F7B}"/>
                      </a:ext>
                    </a:extLst>
                  </p:cNvPr>
                  <p:cNvGrpSpPr/>
                  <p:nvPr/>
                </p:nvGrpSpPr>
                <p:grpSpPr>
                  <a:xfrm>
                    <a:off x="4286340" y="1921496"/>
                    <a:ext cx="379178" cy="225161"/>
                    <a:chOff x="4286340" y="1921496"/>
                    <a:chExt cx="379178" cy="225161"/>
                  </a:xfrm>
                  <a:solidFill>
                    <a:srgbClr val="F27954"/>
                  </a:solidFill>
                </p:grpSpPr>
                <p:sp>
                  <p:nvSpPr>
                    <p:cNvPr id="85" name="Freeform 56">
                      <a:extLst>
                        <a:ext uri="{FF2B5EF4-FFF2-40B4-BE49-F238E27FC236}">
                          <a16:creationId xmlns:a16="http://schemas.microsoft.com/office/drawing/2014/main" id="{42F91158-A5DC-1A09-C793-C879F116FB62}"/>
                        </a:ext>
                      </a:extLst>
                    </p:cNvPr>
                    <p:cNvSpPr/>
                    <p:nvPr/>
                  </p:nvSpPr>
                  <p:spPr>
                    <a:xfrm>
                      <a:off x="4286340"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86" name="Freeform 57">
                      <a:extLst>
                        <a:ext uri="{FF2B5EF4-FFF2-40B4-BE49-F238E27FC236}">
                          <a16:creationId xmlns:a16="http://schemas.microsoft.com/office/drawing/2014/main" id="{F4A9DCB8-6DDB-6F8D-22F1-3C2D40AD45E9}"/>
                        </a:ext>
                      </a:extLst>
                    </p:cNvPr>
                    <p:cNvSpPr/>
                    <p:nvPr/>
                  </p:nvSpPr>
                  <p:spPr>
                    <a:xfrm>
                      <a:off x="4470500"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82" name="Graphic 2">
                    <a:extLst>
                      <a:ext uri="{FF2B5EF4-FFF2-40B4-BE49-F238E27FC236}">
                        <a16:creationId xmlns:a16="http://schemas.microsoft.com/office/drawing/2014/main" id="{66971DF8-AC3D-A3FD-AFBD-4083E39E21B6}"/>
                      </a:ext>
                    </a:extLst>
                  </p:cNvPr>
                  <p:cNvGrpSpPr/>
                  <p:nvPr/>
                </p:nvGrpSpPr>
                <p:grpSpPr>
                  <a:xfrm>
                    <a:off x="4760959" y="1806595"/>
                    <a:ext cx="1129009" cy="455900"/>
                    <a:chOff x="4760959" y="1806595"/>
                    <a:chExt cx="1129009" cy="455900"/>
                  </a:xfrm>
                </p:grpSpPr>
                <p:sp>
                  <p:nvSpPr>
                    <p:cNvPr id="83" name="Freeform 59">
                      <a:extLst>
                        <a:ext uri="{FF2B5EF4-FFF2-40B4-BE49-F238E27FC236}">
                          <a16:creationId xmlns:a16="http://schemas.microsoft.com/office/drawing/2014/main" id="{E15A974F-998F-61E6-86DD-061F97EE61EC}"/>
                        </a:ext>
                      </a:extLst>
                    </p:cNvPr>
                    <p:cNvSpPr/>
                    <p:nvPr/>
                  </p:nvSpPr>
                  <p:spPr>
                    <a:xfrm>
                      <a:off x="4790563" y="1836194"/>
                      <a:ext cx="1069801" cy="396701"/>
                    </a:xfrm>
                    <a:custGeom>
                      <a:avLst/>
                      <a:gdLst>
                        <a:gd name="connsiteX0" fmla="*/ 871423 w 1069801"/>
                        <a:gd name="connsiteY0" fmla="*/ 0 h 396701"/>
                        <a:gd name="connsiteX1" fmla="*/ 198379 w 1069801"/>
                        <a:gd name="connsiteY1" fmla="*/ 0 h 396701"/>
                        <a:gd name="connsiteX2" fmla="*/ 0 w 1069801"/>
                        <a:gd name="connsiteY2" fmla="*/ 198351 h 396701"/>
                        <a:gd name="connsiteX3" fmla="*/ 0 w 1069801"/>
                        <a:gd name="connsiteY3" fmla="*/ 198351 h 396701"/>
                        <a:gd name="connsiteX4" fmla="*/ 198379 w 1069801"/>
                        <a:gd name="connsiteY4" fmla="*/ 396701 h 396701"/>
                        <a:gd name="connsiteX5" fmla="*/ 871423 w 1069801"/>
                        <a:gd name="connsiteY5" fmla="*/ 396701 h 396701"/>
                        <a:gd name="connsiteX6" fmla="*/ 1069802 w 1069801"/>
                        <a:gd name="connsiteY6" fmla="*/ 198351 h 396701"/>
                        <a:gd name="connsiteX7" fmla="*/ 1069802 w 1069801"/>
                        <a:gd name="connsiteY7" fmla="*/ 198351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802" y="88821"/>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84" name="Freeform 60">
                      <a:extLst>
                        <a:ext uri="{FF2B5EF4-FFF2-40B4-BE49-F238E27FC236}">
                          <a16:creationId xmlns:a16="http://schemas.microsoft.com/office/drawing/2014/main" id="{7EEE4676-43C2-8647-0623-0AF1B79D3E82}"/>
                        </a:ext>
                      </a:extLst>
                    </p:cNvPr>
                    <p:cNvSpPr/>
                    <p:nvPr/>
                  </p:nvSpPr>
                  <p:spPr>
                    <a:xfrm>
                      <a:off x="4760959" y="180659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199 h 455900"/>
                        <a:gd name="connsiteX8" fmla="*/ 59207 w 1129009"/>
                        <a:gd name="connsiteY8" fmla="*/ 227950 h 455900"/>
                        <a:gd name="connsiteX9" fmla="*/ 227983 w 1129009"/>
                        <a:gd name="connsiteY9" fmla="*/ 396701 h 455900"/>
                        <a:gd name="connsiteX10" fmla="*/ 901027 w 1129009"/>
                        <a:gd name="connsiteY10" fmla="*/ 396701 h 455900"/>
                        <a:gd name="connsiteX11" fmla="*/ 1069802 w 1129009"/>
                        <a:gd name="connsiteY11" fmla="*/ 227950 h 455900"/>
                        <a:gd name="connsiteX12" fmla="*/ 901027 w 1129009"/>
                        <a:gd name="connsiteY12" fmla="*/ 59199 h 455900"/>
                        <a:gd name="connsiteX13" fmla="*/ 227983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199"/>
                          </a:moveTo>
                          <a:cubicBezTo>
                            <a:pt x="134920" y="59199"/>
                            <a:pt x="59207" y="134900"/>
                            <a:pt x="59207" y="227950"/>
                          </a:cubicBezTo>
                          <a:cubicBezTo>
                            <a:pt x="59207" y="321000"/>
                            <a:pt x="134920" y="396701"/>
                            <a:pt x="227983" y="396701"/>
                          </a:cubicBezTo>
                          <a:lnTo>
                            <a:pt x="901027" y="396701"/>
                          </a:lnTo>
                          <a:cubicBezTo>
                            <a:pt x="994090" y="396701"/>
                            <a:pt x="1069802" y="321000"/>
                            <a:pt x="1069802" y="227950"/>
                          </a:cubicBezTo>
                          <a:cubicBezTo>
                            <a:pt x="1069802" y="134900"/>
                            <a:pt x="994090" y="59199"/>
                            <a:pt x="901027" y="59199"/>
                          </a:cubicBezTo>
                          <a:lnTo>
                            <a:pt x="227983" y="59199"/>
                          </a:lnTo>
                          <a:close/>
                        </a:path>
                      </a:pathLst>
                    </a:custGeom>
                    <a:solidFill>
                      <a:srgbClr val="F27954"/>
                    </a:solidFill>
                    <a:ln w="2286" cap="flat">
                      <a:noFill/>
                      <a:prstDash val="solid"/>
                      <a:miter/>
                    </a:ln>
                  </p:spPr>
                  <p:txBody>
                    <a:bodyPr rtlCol="0" anchor="ctr"/>
                    <a:lstStyle/>
                    <a:p>
                      <a:endParaRPr lang="en-GB"/>
                    </a:p>
                  </p:txBody>
                </p:sp>
              </p:grpSp>
            </p:grpSp>
          </p:grpSp>
          <p:grpSp>
            <p:nvGrpSpPr>
              <p:cNvPr id="66" name="Graphic 2">
                <a:extLst>
                  <a:ext uri="{FF2B5EF4-FFF2-40B4-BE49-F238E27FC236}">
                    <a16:creationId xmlns:a16="http://schemas.microsoft.com/office/drawing/2014/main" id="{251DFB66-ACFB-58BA-6338-58442F9B0083}"/>
                  </a:ext>
                </a:extLst>
              </p:cNvPr>
              <p:cNvGrpSpPr/>
              <p:nvPr/>
            </p:nvGrpSpPr>
            <p:grpSpPr>
              <a:xfrm>
                <a:off x="6044114" y="1806595"/>
                <a:ext cx="2075710" cy="1706209"/>
                <a:chOff x="6044114" y="1806595"/>
                <a:chExt cx="2075710" cy="1706209"/>
              </a:xfrm>
            </p:grpSpPr>
            <p:pic>
              <p:nvPicPr>
                <p:cNvPr id="67" name="Picture 66">
                  <a:extLst>
                    <a:ext uri="{FF2B5EF4-FFF2-40B4-BE49-F238E27FC236}">
                      <a16:creationId xmlns:a16="http://schemas.microsoft.com/office/drawing/2014/main" id="{B9C59FFA-E123-407B-56CC-FA204D7CF8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44114" y="2118361"/>
                  <a:ext cx="1998695" cy="1394443"/>
                </a:xfrm>
                <a:custGeom>
                  <a:avLst/>
                  <a:gdLst>
                    <a:gd name="connsiteX0" fmla="*/ 785 w 1998695"/>
                    <a:gd name="connsiteY0" fmla="*/ -39 h 1394443"/>
                    <a:gd name="connsiteX1" fmla="*/ 1999481 w 1998695"/>
                    <a:gd name="connsiteY1" fmla="*/ -39 h 1394443"/>
                    <a:gd name="connsiteX2" fmla="*/ 1999481 w 1998695"/>
                    <a:gd name="connsiteY2" fmla="*/ 1394404 h 1394443"/>
                    <a:gd name="connsiteX3" fmla="*/ 785 w 1998695"/>
                    <a:gd name="connsiteY3" fmla="*/ 1394404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39"/>
                      </a:moveTo>
                      <a:lnTo>
                        <a:pt x="1999481" y="-39"/>
                      </a:lnTo>
                      <a:lnTo>
                        <a:pt x="1999481" y="1394404"/>
                      </a:lnTo>
                      <a:lnTo>
                        <a:pt x="785" y="1394404"/>
                      </a:lnTo>
                      <a:close/>
                    </a:path>
                  </a:pathLst>
                </a:custGeom>
              </p:spPr>
            </p:pic>
            <p:grpSp>
              <p:nvGrpSpPr>
                <p:cNvPr id="68" name="Graphic 2">
                  <a:extLst>
                    <a:ext uri="{FF2B5EF4-FFF2-40B4-BE49-F238E27FC236}">
                      <a16:creationId xmlns:a16="http://schemas.microsoft.com/office/drawing/2014/main" id="{693B8A12-426B-E42B-A78C-20B38E122788}"/>
                    </a:ext>
                  </a:extLst>
                </p:cNvPr>
                <p:cNvGrpSpPr/>
                <p:nvPr/>
              </p:nvGrpSpPr>
              <p:grpSpPr>
                <a:xfrm>
                  <a:off x="6224433" y="1806595"/>
                  <a:ext cx="1895391" cy="1508018"/>
                  <a:chOff x="6224433" y="1806595"/>
                  <a:chExt cx="1895391" cy="1508018"/>
                </a:xfrm>
              </p:grpSpPr>
              <p:grpSp>
                <p:nvGrpSpPr>
                  <p:cNvPr id="69" name="Graphic 2">
                    <a:extLst>
                      <a:ext uri="{FF2B5EF4-FFF2-40B4-BE49-F238E27FC236}">
                        <a16:creationId xmlns:a16="http://schemas.microsoft.com/office/drawing/2014/main" id="{5BDABD1C-27E1-8758-0EE5-2F1D1749281D}"/>
                      </a:ext>
                    </a:extLst>
                  </p:cNvPr>
                  <p:cNvGrpSpPr/>
                  <p:nvPr/>
                </p:nvGrpSpPr>
                <p:grpSpPr>
                  <a:xfrm>
                    <a:off x="6224433" y="2008283"/>
                    <a:ext cx="1895391" cy="1306330"/>
                    <a:chOff x="6224433" y="2008283"/>
                    <a:chExt cx="1895391" cy="1306330"/>
                  </a:xfrm>
                </p:grpSpPr>
                <p:sp>
                  <p:nvSpPr>
                    <p:cNvPr id="76" name="Freeform 257">
                      <a:extLst>
                        <a:ext uri="{FF2B5EF4-FFF2-40B4-BE49-F238E27FC236}">
                          <a16:creationId xmlns:a16="http://schemas.microsoft.com/office/drawing/2014/main" id="{F742E5AD-36DE-2431-FE42-B1BD5E7D940C}"/>
                        </a:ext>
                      </a:extLst>
                    </p:cNvPr>
                    <p:cNvSpPr/>
                    <p:nvPr/>
                  </p:nvSpPr>
                  <p:spPr>
                    <a:xfrm>
                      <a:off x="6224433" y="2008283"/>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14"/>
                            <a:pt x="1860850" y="0"/>
                            <a:pt x="1818262" y="0"/>
                          </a:cubicBezTo>
                          <a:close/>
                        </a:path>
                      </a:pathLst>
                    </a:custGeom>
                    <a:solidFill>
                      <a:srgbClr val="F27954"/>
                    </a:solidFill>
                    <a:ln w="2286" cap="flat">
                      <a:noFill/>
                      <a:prstDash val="solid"/>
                      <a:miter/>
                    </a:ln>
                  </p:spPr>
                  <p:txBody>
                    <a:bodyPr rtlCol="0" anchor="ctr"/>
                    <a:lstStyle/>
                    <a:p>
                      <a:endParaRPr lang="en-GB"/>
                    </a:p>
                  </p:txBody>
                </p:sp>
                <p:sp>
                  <p:nvSpPr>
                    <p:cNvPr id="77" name="Freeform 258">
                      <a:extLst>
                        <a:ext uri="{FF2B5EF4-FFF2-40B4-BE49-F238E27FC236}">
                          <a16:creationId xmlns:a16="http://schemas.microsoft.com/office/drawing/2014/main" id="{5317A661-AF6A-E98D-B767-15A5C2E46BB4}"/>
                        </a:ext>
                      </a:extLst>
                    </p:cNvPr>
                    <p:cNvSpPr/>
                    <p:nvPr/>
                  </p:nvSpPr>
                  <p:spPr>
                    <a:xfrm>
                      <a:off x="6286910" y="2070750"/>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6 h 1181395"/>
                        <a:gd name="connsiteX5" fmla="*/ 1702110 w 1770438"/>
                        <a:gd name="connsiteY5" fmla="*/ 1181396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6"/>
                            <a:pt x="68328" y="1181396"/>
                          </a:cubicBezTo>
                          <a:lnTo>
                            <a:pt x="1702110" y="1181396"/>
                          </a:lnTo>
                          <a:cubicBezTo>
                            <a:pt x="1739852" y="1181396"/>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70" name="Graphic 2">
                    <a:extLst>
                      <a:ext uri="{FF2B5EF4-FFF2-40B4-BE49-F238E27FC236}">
                        <a16:creationId xmlns:a16="http://schemas.microsoft.com/office/drawing/2014/main" id="{9E56906A-2374-7B88-3657-1B71D500B88A}"/>
                      </a:ext>
                    </a:extLst>
                  </p:cNvPr>
                  <p:cNvGrpSpPr/>
                  <p:nvPr/>
                </p:nvGrpSpPr>
                <p:grpSpPr>
                  <a:xfrm>
                    <a:off x="6397140" y="1921496"/>
                    <a:ext cx="379179" cy="225161"/>
                    <a:chOff x="6397140" y="1921496"/>
                    <a:chExt cx="379179" cy="225161"/>
                  </a:xfrm>
                  <a:solidFill>
                    <a:srgbClr val="F27954"/>
                  </a:solidFill>
                </p:grpSpPr>
                <p:sp>
                  <p:nvSpPr>
                    <p:cNvPr id="74" name="Freeform 260">
                      <a:extLst>
                        <a:ext uri="{FF2B5EF4-FFF2-40B4-BE49-F238E27FC236}">
                          <a16:creationId xmlns:a16="http://schemas.microsoft.com/office/drawing/2014/main" id="{5D1A2FF7-F3A6-C72C-1835-65DD30E9308C}"/>
                        </a:ext>
                      </a:extLst>
                    </p:cNvPr>
                    <p:cNvSpPr/>
                    <p:nvPr/>
                  </p:nvSpPr>
                  <p:spPr>
                    <a:xfrm>
                      <a:off x="6397140" y="1921496"/>
                      <a:ext cx="195041" cy="225161"/>
                    </a:xfrm>
                    <a:custGeom>
                      <a:avLst/>
                      <a:gdLst>
                        <a:gd name="connsiteX0" fmla="*/ 195042 w 195041"/>
                        <a:gd name="connsiteY0" fmla="*/ 112569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sp>
                  <p:nvSpPr>
                    <p:cNvPr id="75" name="Freeform 261">
                      <a:extLst>
                        <a:ext uri="{FF2B5EF4-FFF2-40B4-BE49-F238E27FC236}">
                          <a16:creationId xmlns:a16="http://schemas.microsoft.com/office/drawing/2014/main" id="{274EB7EB-68FC-2989-04BD-E1F68FA59977}"/>
                        </a:ext>
                      </a:extLst>
                    </p:cNvPr>
                    <p:cNvSpPr/>
                    <p:nvPr/>
                  </p:nvSpPr>
                  <p:spPr>
                    <a:xfrm>
                      <a:off x="6581301" y="1921496"/>
                      <a:ext cx="195018" cy="225161"/>
                    </a:xfrm>
                    <a:custGeom>
                      <a:avLst/>
                      <a:gdLst>
                        <a:gd name="connsiteX0" fmla="*/ 195019 w 195018"/>
                        <a:gd name="connsiteY0" fmla="*/ 112569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69"/>
                          </a:moveTo>
                          <a:lnTo>
                            <a:pt x="0" y="225162"/>
                          </a:lnTo>
                          <a:lnTo>
                            <a:pt x="0" y="0"/>
                          </a:lnTo>
                          <a:close/>
                        </a:path>
                      </a:pathLst>
                    </a:custGeom>
                    <a:solidFill>
                      <a:srgbClr val="F27954"/>
                    </a:solidFill>
                    <a:ln w="2286" cap="flat">
                      <a:noFill/>
                      <a:prstDash val="solid"/>
                      <a:miter/>
                    </a:ln>
                  </p:spPr>
                  <p:txBody>
                    <a:bodyPr rtlCol="0" anchor="ctr"/>
                    <a:lstStyle/>
                    <a:p>
                      <a:endParaRPr lang="en-GB"/>
                    </a:p>
                  </p:txBody>
                </p:sp>
              </p:grpSp>
              <p:grpSp>
                <p:nvGrpSpPr>
                  <p:cNvPr id="71" name="Graphic 2">
                    <a:extLst>
                      <a:ext uri="{FF2B5EF4-FFF2-40B4-BE49-F238E27FC236}">
                        <a16:creationId xmlns:a16="http://schemas.microsoft.com/office/drawing/2014/main" id="{22CC5ED8-C6B5-03B4-6E41-8C2C5B78B1E6}"/>
                      </a:ext>
                    </a:extLst>
                  </p:cNvPr>
                  <p:cNvGrpSpPr/>
                  <p:nvPr/>
                </p:nvGrpSpPr>
                <p:grpSpPr>
                  <a:xfrm>
                    <a:off x="6871783" y="1806595"/>
                    <a:ext cx="1129009" cy="455900"/>
                    <a:chOff x="6871783" y="1806595"/>
                    <a:chExt cx="1129009" cy="455900"/>
                  </a:xfrm>
                </p:grpSpPr>
                <p:sp>
                  <p:nvSpPr>
                    <p:cNvPr id="72" name="Freeform 263">
                      <a:extLst>
                        <a:ext uri="{FF2B5EF4-FFF2-40B4-BE49-F238E27FC236}">
                          <a16:creationId xmlns:a16="http://schemas.microsoft.com/office/drawing/2014/main" id="{D892F922-CD73-0B8F-3151-FBBD1BA2A9A6}"/>
                        </a:ext>
                      </a:extLst>
                    </p:cNvPr>
                    <p:cNvSpPr/>
                    <p:nvPr/>
                  </p:nvSpPr>
                  <p:spPr>
                    <a:xfrm>
                      <a:off x="6901387" y="1836194"/>
                      <a:ext cx="1069802" cy="396701"/>
                    </a:xfrm>
                    <a:custGeom>
                      <a:avLst/>
                      <a:gdLst>
                        <a:gd name="connsiteX0" fmla="*/ 871423 w 1069802"/>
                        <a:gd name="connsiteY0" fmla="*/ 0 h 396701"/>
                        <a:gd name="connsiteX1" fmla="*/ 198379 w 1069802"/>
                        <a:gd name="connsiteY1" fmla="*/ 0 h 396701"/>
                        <a:gd name="connsiteX2" fmla="*/ 0 w 1069802"/>
                        <a:gd name="connsiteY2" fmla="*/ 198351 h 396701"/>
                        <a:gd name="connsiteX3" fmla="*/ 0 w 1069802"/>
                        <a:gd name="connsiteY3" fmla="*/ 198351 h 396701"/>
                        <a:gd name="connsiteX4" fmla="*/ 198379 w 1069802"/>
                        <a:gd name="connsiteY4" fmla="*/ 396701 h 396701"/>
                        <a:gd name="connsiteX5" fmla="*/ 871423 w 1069802"/>
                        <a:gd name="connsiteY5" fmla="*/ 396701 h 396701"/>
                        <a:gd name="connsiteX6" fmla="*/ 1069802 w 1069802"/>
                        <a:gd name="connsiteY6" fmla="*/ 198351 h 396701"/>
                        <a:gd name="connsiteX7" fmla="*/ 1069802 w 1069802"/>
                        <a:gd name="connsiteY7" fmla="*/ 198351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1"/>
                          </a:cubicBezTo>
                          <a:lnTo>
                            <a:pt x="0" y="198351"/>
                          </a:lnTo>
                          <a:cubicBezTo>
                            <a:pt x="0" y="307903"/>
                            <a:pt x="88811" y="396701"/>
                            <a:pt x="198379" y="396701"/>
                          </a:cubicBezTo>
                          <a:lnTo>
                            <a:pt x="871423" y="396701"/>
                          </a:lnTo>
                          <a:cubicBezTo>
                            <a:pt x="980991" y="396701"/>
                            <a:pt x="1069802" y="307903"/>
                            <a:pt x="1069802" y="198351"/>
                          </a:cubicBezTo>
                          <a:lnTo>
                            <a:pt x="1069802" y="198351"/>
                          </a:lnTo>
                          <a:cubicBezTo>
                            <a:pt x="1069779" y="88821"/>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73" name="Freeform 264">
                      <a:extLst>
                        <a:ext uri="{FF2B5EF4-FFF2-40B4-BE49-F238E27FC236}">
                          <a16:creationId xmlns:a16="http://schemas.microsoft.com/office/drawing/2014/main" id="{0E2EB65C-4A90-6A7F-CDE3-48B8C0559412}"/>
                        </a:ext>
                      </a:extLst>
                    </p:cNvPr>
                    <p:cNvSpPr/>
                    <p:nvPr/>
                  </p:nvSpPr>
                  <p:spPr>
                    <a:xfrm>
                      <a:off x="6871783" y="1806595"/>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199 h 455900"/>
                        <a:gd name="connsiteX8" fmla="*/ 59184 w 1129009"/>
                        <a:gd name="connsiteY8" fmla="*/ 227950 h 455900"/>
                        <a:gd name="connsiteX9" fmla="*/ 227960 w 1129009"/>
                        <a:gd name="connsiteY9" fmla="*/ 396701 h 455900"/>
                        <a:gd name="connsiteX10" fmla="*/ 901004 w 1129009"/>
                        <a:gd name="connsiteY10" fmla="*/ 396701 h 455900"/>
                        <a:gd name="connsiteX11" fmla="*/ 1069779 w 1129009"/>
                        <a:gd name="connsiteY11" fmla="*/ 227950 h 455900"/>
                        <a:gd name="connsiteX12" fmla="*/ 901004 w 1129009"/>
                        <a:gd name="connsiteY12" fmla="*/ 59199 h 455900"/>
                        <a:gd name="connsiteX13" fmla="*/ 227960 w 1129009"/>
                        <a:gd name="connsiteY13" fmla="*/ 59199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199"/>
                          </a:moveTo>
                          <a:cubicBezTo>
                            <a:pt x="134897" y="59199"/>
                            <a:pt x="59184" y="134900"/>
                            <a:pt x="59184" y="227950"/>
                          </a:cubicBezTo>
                          <a:cubicBezTo>
                            <a:pt x="59184" y="321000"/>
                            <a:pt x="134897" y="396701"/>
                            <a:pt x="227960" y="396701"/>
                          </a:cubicBezTo>
                          <a:lnTo>
                            <a:pt x="901004" y="396701"/>
                          </a:lnTo>
                          <a:cubicBezTo>
                            <a:pt x="994067" y="396701"/>
                            <a:pt x="1069779" y="321000"/>
                            <a:pt x="1069779" y="227950"/>
                          </a:cubicBezTo>
                          <a:cubicBezTo>
                            <a:pt x="1069779" y="134900"/>
                            <a:pt x="994067" y="59199"/>
                            <a:pt x="901004" y="59199"/>
                          </a:cubicBezTo>
                          <a:lnTo>
                            <a:pt x="227960" y="59199"/>
                          </a:lnTo>
                          <a:close/>
                        </a:path>
                      </a:pathLst>
                    </a:custGeom>
                    <a:solidFill>
                      <a:srgbClr val="F27954"/>
                    </a:solidFill>
                    <a:ln w="2286" cap="flat">
                      <a:noFill/>
                      <a:prstDash val="solid"/>
                      <a:miter/>
                    </a:ln>
                  </p:spPr>
                  <p:txBody>
                    <a:bodyPr rtlCol="0" anchor="ctr"/>
                    <a:lstStyle/>
                    <a:p>
                      <a:endParaRPr lang="en-GB"/>
                    </a:p>
                  </p:txBody>
                </p:sp>
              </p:grpSp>
            </p:grpSp>
          </p:grpSp>
        </p:grpSp>
        <p:grpSp>
          <p:nvGrpSpPr>
            <p:cNvPr id="5" name="Graphic 2">
              <a:extLst>
                <a:ext uri="{FF2B5EF4-FFF2-40B4-BE49-F238E27FC236}">
                  <a16:creationId xmlns:a16="http://schemas.microsoft.com/office/drawing/2014/main" id="{2AA50967-E3E0-B143-57B2-D4CD15B0ED63}"/>
                </a:ext>
              </a:extLst>
            </p:cNvPr>
            <p:cNvGrpSpPr/>
            <p:nvPr/>
          </p:nvGrpSpPr>
          <p:grpSpPr>
            <a:xfrm>
              <a:off x="1822329" y="3518152"/>
              <a:ext cx="6297495" cy="1706163"/>
              <a:chOff x="1822329" y="3518152"/>
              <a:chExt cx="6297495" cy="1706163"/>
            </a:xfrm>
          </p:grpSpPr>
          <p:grpSp>
            <p:nvGrpSpPr>
              <p:cNvPr id="8" name="Graphic 2">
                <a:extLst>
                  <a:ext uri="{FF2B5EF4-FFF2-40B4-BE49-F238E27FC236}">
                    <a16:creationId xmlns:a16="http://schemas.microsoft.com/office/drawing/2014/main" id="{1073C008-797A-F656-01D4-ECF6FF5C689F}"/>
                  </a:ext>
                </a:extLst>
              </p:cNvPr>
              <p:cNvGrpSpPr/>
              <p:nvPr/>
            </p:nvGrpSpPr>
            <p:grpSpPr>
              <a:xfrm>
                <a:off x="1822329" y="3518152"/>
                <a:ext cx="2075870" cy="1706163"/>
                <a:chOff x="1822329" y="3518152"/>
                <a:chExt cx="2075870" cy="1706163"/>
              </a:xfrm>
            </p:grpSpPr>
            <p:pic>
              <p:nvPicPr>
                <p:cNvPr id="53" name="Picture 52">
                  <a:extLst>
                    <a:ext uri="{FF2B5EF4-FFF2-40B4-BE49-F238E27FC236}">
                      <a16:creationId xmlns:a16="http://schemas.microsoft.com/office/drawing/2014/main" id="{B83BFF21-299E-10EB-3CB7-F3D4F81E5E2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22329" y="3829873"/>
                  <a:ext cx="1999244" cy="1394443"/>
                </a:xfrm>
                <a:custGeom>
                  <a:avLst/>
                  <a:gdLst>
                    <a:gd name="connsiteX0" fmla="*/ -1062 w 1999244"/>
                    <a:gd name="connsiteY0" fmla="*/ 710 h 1394443"/>
                    <a:gd name="connsiteX1" fmla="*/ 1998182 w 1999244"/>
                    <a:gd name="connsiteY1" fmla="*/ 710 h 1394443"/>
                    <a:gd name="connsiteX2" fmla="*/ 1998182 w 1999244"/>
                    <a:gd name="connsiteY2" fmla="*/ 1395153 h 1394443"/>
                    <a:gd name="connsiteX3" fmla="*/ -1062 w 1999244"/>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9244" h="1394443">
                      <a:moveTo>
                        <a:pt x="-1062" y="710"/>
                      </a:moveTo>
                      <a:lnTo>
                        <a:pt x="1998182" y="710"/>
                      </a:lnTo>
                      <a:lnTo>
                        <a:pt x="1998182" y="1395153"/>
                      </a:lnTo>
                      <a:lnTo>
                        <a:pt x="-1062" y="1395153"/>
                      </a:lnTo>
                      <a:close/>
                    </a:path>
                  </a:pathLst>
                </a:custGeom>
              </p:spPr>
            </p:pic>
            <p:grpSp>
              <p:nvGrpSpPr>
                <p:cNvPr id="54" name="Graphic 2">
                  <a:extLst>
                    <a:ext uri="{FF2B5EF4-FFF2-40B4-BE49-F238E27FC236}">
                      <a16:creationId xmlns:a16="http://schemas.microsoft.com/office/drawing/2014/main" id="{F6A1DB99-0DE4-BE9F-1E83-FEC3B4B3B8AC}"/>
                    </a:ext>
                  </a:extLst>
                </p:cNvPr>
                <p:cNvGrpSpPr/>
                <p:nvPr/>
              </p:nvGrpSpPr>
              <p:grpSpPr>
                <a:xfrm>
                  <a:off x="2002808" y="3518152"/>
                  <a:ext cx="1895391" cy="1508018"/>
                  <a:chOff x="2002808" y="3518152"/>
                  <a:chExt cx="1895391" cy="1508018"/>
                </a:xfrm>
              </p:grpSpPr>
              <p:grpSp>
                <p:nvGrpSpPr>
                  <p:cNvPr id="55" name="Graphic 2">
                    <a:extLst>
                      <a:ext uri="{FF2B5EF4-FFF2-40B4-BE49-F238E27FC236}">
                        <a16:creationId xmlns:a16="http://schemas.microsoft.com/office/drawing/2014/main" id="{E9A7A9E7-0B8F-4EA9-0667-2E7D88E990B2}"/>
                      </a:ext>
                    </a:extLst>
                  </p:cNvPr>
                  <p:cNvGrpSpPr/>
                  <p:nvPr/>
                </p:nvGrpSpPr>
                <p:grpSpPr>
                  <a:xfrm>
                    <a:off x="2002808" y="3719840"/>
                    <a:ext cx="1895391" cy="1306330"/>
                    <a:chOff x="2002808" y="3719840"/>
                    <a:chExt cx="1895391" cy="1306330"/>
                  </a:xfrm>
                </p:grpSpPr>
                <p:sp>
                  <p:nvSpPr>
                    <p:cNvPr id="62" name="Freeform 270">
                      <a:extLst>
                        <a:ext uri="{FF2B5EF4-FFF2-40B4-BE49-F238E27FC236}">
                          <a16:creationId xmlns:a16="http://schemas.microsoft.com/office/drawing/2014/main" id="{D11557EE-5D0E-07EA-1F5D-26B7E0AF73DD}"/>
                        </a:ext>
                      </a:extLst>
                    </p:cNvPr>
                    <p:cNvSpPr/>
                    <p:nvPr/>
                  </p:nvSpPr>
                  <p:spPr>
                    <a:xfrm>
                      <a:off x="2002808" y="3719840"/>
                      <a:ext cx="1895391" cy="1306330"/>
                    </a:xfrm>
                    <a:custGeom>
                      <a:avLst/>
                      <a:gdLst>
                        <a:gd name="connsiteX0" fmla="*/ 1818261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1 w 1895391"/>
                        <a:gd name="connsiteY5" fmla="*/ 1306331 h 1306330"/>
                        <a:gd name="connsiteX6" fmla="*/ 1895391 w 1895391"/>
                        <a:gd name="connsiteY6" fmla="*/ 1229212 h 1306330"/>
                        <a:gd name="connsiteX7" fmla="*/ 1895391 w 1895391"/>
                        <a:gd name="connsiteY7" fmla="*/ 77119 h 1306330"/>
                        <a:gd name="connsiteX8" fmla="*/ 1818261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91" y="34536"/>
                            <a:pt x="1860850" y="0"/>
                            <a:pt x="1818261" y="0"/>
                          </a:cubicBezTo>
                          <a:close/>
                        </a:path>
                      </a:pathLst>
                    </a:custGeom>
                    <a:solidFill>
                      <a:srgbClr val="81D1C5"/>
                    </a:solidFill>
                    <a:ln w="2286" cap="flat">
                      <a:noFill/>
                      <a:prstDash val="solid"/>
                      <a:miter/>
                    </a:ln>
                  </p:spPr>
                  <p:txBody>
                    <a:bodyPr rtlCol="0" anchor="ctr"/>
                    <a:lstStyle/>
                    <a:p>
                      <a:endParaRPr lang="en-GB"/>
                    </a:p>
                  </p:txBody>
                </p:sp>
                <p:sp>
                  <p:nvSpPr>
                    <p:cNvPr id="63" name="Freeform 271">
                      <a:extLst>
                        <a:ext uri="{FF2B5EF4-FFF2-40B4-BE49-F238E27FC236}">
                          <a16:creationId xmlns:a16="http://schemas.microsoft.com/office/drawing/2014/main" id="{501919BD-71CC-0AF5-AE62-95F9643826D0}"/>
                        </a:ext>
                      </a:extLst>
                    </p:cNvPr>
                    <p:cNvSpPr/>
                    <p:nvPr/>
                  </p:nvSpPr>
                  <p:spPr>
                    <a:xfrm>
                      <a:off x="2065285" y="3782308"/>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5 h 1181395"/>
                        <a:gd name="connsiteX5" fmla="*/ 1702110 w 1770438"/>
                        <a:gd name="connsiteY5" fmla="*/ 1181395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5"/>
                            <a:pt x="68329" y="1181395"/>
                          </a:cubicBezTo>
                          <a:lnTo>
                            <a:pt x="1702110" y="1181395"/>
                          </a:lnTo>
                          <a:cubicBezTo>
                            <a:pt x="1739852" y="1181395"/>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56" name="Graphic 2">
                    <a:extLst>
                      <a:ext uri="{FF2B5EF4-FFF2-40B4-BE49-F238E27FC236}">
                        <a16:creationId xmlns:a16="http://schemas.microsoft.com/office/drawing/2014/main" id="{E497E1D6-D75D-19D4-25DA-C38A00CDEABF}"/>
                      </a:ext>
                    </a:extLst>
                  </p:cNvPr>
                  <p:cNvGrpSpPr/>
                  <p:nvPr/>
                </p:nvGrpSpPr>
                <p:grpSpPr>
                  <a:xfrm>
                    <a:off x="2175539" y="3633053"/>
                    <a:ext cx="379155" cy="225161"/>
                    <a:chOff x="2175539" y="3633053"/>
                    <a:chExt cx="379155" cy="225161"/>
                  </a:xfrm>
                  <a:solidFill>
                    <a:srgbClr val="81D1C5"/>
                  </a:solidFill>
                </p:grpSpPr>
                <p:sp>
                  <p:nvSpPr>
                    <p:cNvPr id="60" name="Freeform 273">
                      <a:extLst>
                        <a:ext uri="{FF2B5EF4-FFF2-40B4-BE49-F238E27FC236}">
                          <a16:creationId xmlns:a16="http://schemas.microsoft.com/office/drawing/2014/main" id="{9828AA19-E475-D0A2-C916-282046E6C791}"/>
                        </a:ext>
                      </a:extLst>
                    </p:cNvPr>
                    <p:cNvSpPr/>
                    <p:nvPr/>
                  </p:nvSpPr>
                  <p:spPr>
                    <a:xfrm>
                      <a:off x="2175539"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61" name="Freeform 274">
                      <a:extLst>
                        <a:ext uri="{FF2B5EF4-FFF2-40B4-BE49-F238E27FC236}">
                          <a16:creationId xmlns:a16="http://schemas.microsoft.com/office/drawing/2014/main" id="{9744EE5A-E4A5-31A8-7569-9A6018104772}"/>
                        </a:ext>
                      </a:extLst>
                    </p:cNvPr>
                    <p:cNvSpPr/>
                    <p:nvPr/>
                  </p:nvSpPr>
                  <p:spPr>
                    <a:xfrm>
                      <a:off x="2359676"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57" name="Graphic 2">
                    <a:extLst>
                      <a:ext uri="{FF2B5EF4-FFF2-40B4-BE49-F238E27FC236}">
                        <a16:creationId xmlns:a16="http://schemas.microsoft.com/office/drawing/2014/main" id="{896C1DB7-CE4F-34BC-FBDC-5607FC4FF0A2}"/>
                      </a:ext>
                    </a:extLst>
                  </p:cNvPr>
                  <p:cNvGrpSpPr/>
                  <p:nvPr/>
                </p:nvGrpSpPr>
                <p:grpSpPr>
                  <a:xfrm>
                    <a:off x="2650135" y="3518152"/>
                    <a:ext cx="1129009" cy="455900"/>
                    <a:chOff x="2650135" y="3518152"/>
                    <a:chExt cx="1129009" cy="455900"/>
                  </a:xfrm>
                </p:grpSpPr>
                <p:sp>
                  <p:nvSpPr>
                    <p:cNvPr id="58" name="Freeform 276">
                      <a:extLst>
                        <a:ext uri="{FF2B5EF4-FFF2-40B4-BE49-F238E27FC236}">
                          <a16:creationId xmlns:a16="http://schemas.microsoft.com/office/drawing/2014/main" id="{73A33010-B8E0-637C-7A33-CE9EC24EB9F3}"/>
                        </a:ext>
                      </a:extLst>
                    </p:cNvPr>
                    <p:cNvSpPr/>
                    <p:nvPr/>
                  </p:nvSpPr>
                  <p:spPr>
                    <a:xfrm>
                      <a:off x="2679739" y="3547775"/>
                      <a:ext cx="1069802" cy="396701"/>
                    </a:xfrm>
                    <a:custGeom>
                      <a:avLst/>
                      <a:gdLst>
                        <a:gd name="connsiteX0" fmla="*/ 871446 w 1069802"/>
                        <a:gd name="connsiteY0" fmla="*/ 0 h 396701"/>
                        <a:gd name="connsiteX1" fmla="*/ 198379 w 1069802"/>
                        <a:gd name="connsiteY1" fmla="*/ 0 h 396701"/>
                        <a:gd name="connsiteX2" fmla="*/ 0 w 1069802"/>
                        <a:gd name="connsiteY2" fmla="*/ 198350 h 396701"/>
                        <a:gd name="connsiteX3" fmla="*/ 0 w 1069802"/>
                        <a:gd name="connsiteY3" fmla="*/ 198350 h 396701"/>
                        <a:gd name="connsiteX4" fmla="*/ 198379 w 1069802"/>
                        <a:gd name="connsiteY4" fmla="*/ 396701 h 396701"/>
                        <a:gd name="connsiteX5" fmla="*/ 871423 w 1069802"/>
                        <a:gd name="connsiteY5" fmla="*/ 396701 h 396701"/>
                        <a:gd name="connsiteX6" fmla="*/ 1069802 w 1069802"/>
                        <a:gd name="connsiteY6" fmla="*/ 198350 h 396701"/>
                        <a:gd name="connsiteX7" fmla="*/ 1069802 w 1069802"/>
                        <a:gd name="connsiteY7" fmla="*/ 198350 h 396701"/>
                        <a:gd name="connsiteX8" fmla="*/ 871446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46"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825" y="88798"/>
                            <a:pt x="980991" y="0"/>
                            <a:pt x="871446" y="0"/>
                          </a:cubicBezTo>
                          <a:close/>
                        </a:path>
                      </a:pathLst>
                    </a:custGeom>
                    <a:solidFill>
                      <a:srgbClr val="FFFFFF"/>
                    </a:solidFill>
                    <a:ln w="2286" cap="flat">
                      <a:noFill/>
                      <a:prstDash val="solid"/>
                      <a:miter/>
                    </a:ln>
                  </p:spPr>
                  <p:txBody>
                    <a:bodyPr rtlCol="0" anchor="ctr"/>
                    <a:lstStyle/>
                    <a:p>
                      <a:endParaRPr lang="en-GB"/>
                    </a:p>
                  </p:txBody>
                </p:sp>
                <p:sp>
                  <p:nvSpPr>
                    <p:cNvPr id="59" name="Freeform 277">
                      <a:extLst>
                        <a:ext uri="{FF2B5EF4-FFF2-40B4-BE49-F238E27FC236}">
                          <a16:creationId xmlns:a16="http://schemas.microsoft.com/office/drawing/2014/main" id="{53F46787-C3D0-4A47-6AFD-AEB31BBB379E}"/>
                        </a:ext>
                      </a:extLst>
                    </p:cNvPr>
                    <p:cNvSpPr/>
                    <p:nvPr/>
                  </p:nvSpPr>
                  <p:spPr>
                    <a:xfrm>
                      <a:off x="2650135" y="3518152"/>
                      <a:ext cx="1129009" cy="455900"/>
                    </a:xfrm>
                    <a:custGeom>
                      <a:avLst/>
                      <a:gdLst>
                        <a:gd name="connsiteX0" fmla="*/ 901050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50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50"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57" y="455900"/>
                            <a:pt x="901050"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81D1C5"/>
                    </a:solidFill>
                    <a:ln w="2286" cap="flat">
                      <a:noFill/>
                      <a:prstDash val="solid"/>
                      <a:miter/>
                    </a:ln>
                  </p:spPr>
                  <p:txBody>
                    <a:bodyPr rtlCol="0" anchor="ctr"/>
                    <a:lstStyle/>
                    <a:p>
                      <a:endParaRPr lang="en-GB"/>
                    </a:p>
                  </p:txBody>
                </p:sp>
              </p:grpSp>
            </p:grpSp>
          </p:grpSp>
          <p:grpSp>
            <p:nvGrpSpPr>
              <p:cNvPr id="10" name="Graphic 2">
                <a:extLst>
                  <a:ext uri="{FF2B5EF4-FFF2-40B4-BE49-F238E27FC236}">
                    <a16:creationId xmlns:a16="http://schemas.microsoft.com/office/drawing/2014/main" id="{BA2A2268-E16C-C055-A53D-FCAA45CB4570}"/>
                  </a:ext>
                </a:extLst>
              </p:cNvPr>
              <p:cNvGrpSpPr/>
              <p:nvPr/>
            </p:nvGrpSpPr>
            <p:grpSpPr>
              <a:xfrm>
                <a:off x="3933496" y="3518152"/>
                <a:ext cx="2075527" cy="1706163"/>
                <a:chOff x="3933496" y="3518152"/>
                <a:chExt cx="2075527" cy="1706163"/>
              </a:xfrm>
            </p:grpSpPr>
            <p:pic>
              <p:nvPicPr>
                <p:cNvPr id="42" name="Picture 41">
                  <a:extLst>
                    <a:ext uri="{FF2B5EF4-FFF2-40B4-BE49-F238E27FC236}">
                      <a16:creationId xmlns:a16="http://schemas.microsoft.com/office/drawing/2014/main" id="{05D7D211-7ED5-FAD5-66C6-7FF980BBC6F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33496" y="3829873"/>
                  <a:ext cx="1998695" cy="1394443"/>
                </a:xfrm>
                <a:custGeom>
                  <a:avLst/>
                  <a:gdLst>
                    <a:gd name="connsiteX0" fmla="*/ -138 w 1998695"/>
                    <a:gd name="connsiteY0" fmla="*/ 710 h 1394443"/>
                    <a:gd name="connsiteX1" fmla="*/ 1998557 w 1998695"/>
                    <a:gd name="connsiteY1" fmla="*/ 710 h 1394443"/>
                    <a:gd name="connsiteX2" fmla="*/ 1998557 w 1998695"/>
                    <a:gd name="connsiteY2" fmla="*/ 1395153 h 1394443"/>
                    <a:gd name="connsiteX3" fmla="*/ -138 w 1998695"/>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138" y="710"/>
                      </a:moveTo>
                      <a:lnTo>
                        <a:pt x="1998557" y="710"/>
                      </a:lnTo>
                      <a:lnTo>
                        <a:pt x="1998557" y="1395153"/>
                      </a:lnTo>
                      <a:lnTo>
                        <a:pt x="-138" y="1395153"/>
                      </a:lnTo>
                      <a:close/>
                    </a:path>
                  </a:pathLst>
                </a:custGeom>
              </p:spPr>
            </p:pic>
            <p:grpSp>
              <p:nvGrpSpPr>
                <p:cNvPr id="43" name="Graphic 2">
                  <a:extLst>
                    <a:ext uri="{FF2B5EF4-FFF2-40B4-BE49-F238E27FC236}">
                      <a16:creationId xmlns:a16="http://schemas.microsoft.com/office/drawing/2014/main" id="{5661750B-450C-3321-D96B-78090A64C7BD}"/>
                    </a:ext>
                  </a:extLst>
                </p:cNvPr>
                <p:cNvGrpSpPr/>
                <p:nvPr/>
              </p:nvGrpSpPr>
              <p:grpSpPr>
                <a:xfrm>
                  <a:off x="4113632" y="3518152"/>
                  <a:ext cx="1895390" cy="1508018"/>
                  <a:chOff x="4113632" y="3518152"/>
                  <a:chExt cx="1895390" cy="1508018"/>
                </a:xfrm>
              </p:grpSpPr>
              <p:grpSp>
                <p:nvGrpSpPr>
                  <p:cNvPr id="44" name="Graphic 2">
                    <a:extLst>
                      <a:ext uri="{FF2B5EF4-FFF2-40B4-BE49-F238E27FC236}">
                        <a16:creationId xmlns:a16="http://schemas.microsoft.com/office/drawing/2014/main" id="{2882B577-2C9F-316C-E3A0-158598D5D0E7}"/>
                      </a:ext>
                    </a:extLst>
                  </p:cNvPr>
                  <p:cNvGrpSpPr/>
                  <p:nvPr/>
                </p:nvGrpSpPr>
                <p:grpSpPr>
                  <a:xfrm>
                    <a:off x="4113632" y="3719840"/>
                    <a:ext cx="1895390" cy="1306330"/>
                    <a:chOff x="4113632" y="3719840"/>
                    <a:chExt cx="1895390" cy="1306330"/>
                  </a:xfrm>
                </p:grpSpPr>
                <p:sp>
                  <p:nvSpPr>
                    <p:cNvPr id="51" name="Freeform 282">
                      <a:extLst>
                        <a:ext uri="{FF2B5EF4-FFF2-40B4-BE49-F238E27FC236}">
                          <a16:creationId xmlns:a16="http://schemas.microsoft.com/office/drawing/2014/main" id="{F7B97E4A-9FB3-8FB6-061F-B538596FC986}"/>
                        </a:ext>
                      </a:extLst>
                    </p:cNvPr>
                    <p:cNvSpPr/>
                    <p:nvPr/>
                  </p:nvSpPr>
                  <p:spPr>
                    <a:xfrm>
                      <a:off x="4113632" y="3719840"/>
                      <a:ext cx="1895390" cy="1306330"/>
                    </a:xfrm>
                    <a:custGeom>
                      <a:avLst/>
                      <a:gdLst>
                        <a:gd name="connsiteX0" fmla="*/ 1818261 w 1895390"/>
                        <a:gd name="connsiteY0" fmla="*/ 0 h 1306330"/>
                        <a:gd name="connsiteX1" fmla="*/ 77130 w 1895390"/>
                        <a:gd name="connsiteY1" fmla="*/ 0 h 1306330"/>
                        <a:gd name="connsiteX2" fmla="*/ 0 w 1895390"/>
                        <a:gd name="connsiteY2" fmla="*/ 77119 h 1306330"/>
                        <a:gd name="connsiteX3" fmla="*/ 0 w 1895390"/>
                        <a:gd name="connsiteY3" fmla="*/ 1229212 h 1306330"/>
                        <a:gd name="connsiteX4" fmla="*/ 77130 w 1895390"/>
                        <a:gd name="connsiteY4" fmla="*/ 1306331 h 1306330"/>
                        <a:gd name="connsiteX5" fmla="*/ 1818261 w 1895390"/>
                        <a:gd name="connsiteY5" fmla="*/ 1306331 h 1306330"/>
                        <a:gd name="connsiteX6" fmla="*/ 1895391 w 1895390"/>
                        <a:gd name="connsiteY6" fmla="*/ 1229212 h 1306330"/>
                        <a:gd name="connsiteX7" fmla="*/ 1895391 w 1895390"/>
                        <a:gd name="connsiteY7" fmla="*/ 77119 h 1306330"/>
                        <a:gd name="connsiteX8" fmla="*/ 1818261 w 1895390"/>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0" h="1306330">
                          <a:moveTo>
                            <a:pt x="1818261" y="0"/>
                          </a:moveTo>
                          <a:lnTo>
                            <a:pt x="77130" y="0"/>
                          </a:lnTo>
                          <a:cubicBezTo>
                            <a:pt x="34541" y="0"/>
                            <a:pt x="0" y="34514"/>
                            <a:pt x="0" y="77119"/>
                          </a:cubicBezTo>
                          <a:lnTo>
                            <a:pt x="0" y="1229212"/>
                          </a:lnTo>
                          <a:cubicBezTo>
                            <a:pt x="0" y="1271794"/>
                            <a:pt x="34519" y="1306331"/>
                            <a:pt x="77130" y="1306331"/>
                          </a:cubicBezTo>
                          <a:lnTo>
                            <a:pt x="1818261" y="1306331"/>
                          </a:lnTo>
                          <a:cubicBezTo>
                            <a:pt x="1860850" y="1306331"/>
                            <a:pt x="1895391" y="1271817"/>
                            <a:pt x="1895391" y="1229212"/>
                          </a:cubicBezTo>
                          <a:lnTo>
                            <a:pt x="1895391" y="77119"/>
                          </a:lnTo>
                          <a:cubicBezTo>
                            <a:pt x="1895368" y="34536"/>
                            <a:pt x="1860850" y="0"/>
                            <a:pt x="1818261" y="0"/>
                          </a:cubicBezTo>
                          <a:close/>
                        </a:path>
                      </a:pathLst>
                    </a:custGeom>
                    <a:solidFill>
                      <a:srgbClr val="81D1C5"/>
                    </a:solidFill>
                    <a:ln w="2286" cap="flat">
                      <a:noFill/>
                      <a:prstDash val="solid"/>
                      <a:miter/>
                    </a:ln>
                  </p:spPr>
                  <p:txBody>
                    <a:bodyPr rtlCol="0" anchor="ctr"/>
                    <a:lstStyle/>
                    <a:p>
                      <a:endParaRPr lang="en-GB"/>
                    </a:p>
                  </p:txBody>
                </p:sp>
                <p:sp>
                  <p:nvSpPr>
                    <p:cNvPr id="52" name="Freeform 283">
                      <a:extLst>
                        <a:ext uri="{FF2B5EF4-FFF2-40B4-BE49-F238E27FC236}">
                          <a16:creationId xmlns:a16="http://schemas.microsoft.com/office/drawing/2014/main" id="{C7B925B3-4A2B-E446-E68C-749C5D03DEA6}"/>
                        </a:ext>
                      </a:extLst>
                    </p:cNvPr>
                    <p:cNvSpPr/>
                    <p:nvPr/>
                  </p:nvSpPr>
                  <p:spPr>
                    <a:xfrm>
                      <a:off x="4176086" y="3782308"/>
                      <a:ext cx="1770438" cy="1181395"/>
                    </a:xfrm>
                    <a:custGeom>
                      <a:avLst/>
                      <a:gdLst>
                        <a:gd name="connsiteX0" fmla="*/ 1702110 w 1770438"/>
                        <a:gd name="connsiteY0" fmla="*/ 0 h 1181395"/>
                        <a:gd name="connsiteX1" fmla="*/ 68329 w 1770438"/>
                        <a:gd name="connsiteY1" fmla="*/ 0 h 1181395"/>
                        <a:gd name="connsiteX2" fmla="*/ 0 w 1770438"/>
                        <a:gd name="connsiteY2" fmla="*/ 68319 h 1181395"/>
                        <a:gd name="connsiteX3" fmla="*/ 0 w 1770438"/>
                        <a:gd name="connsiteY3" fmla="*/ 1113077 h 1181395"/>
                        <a:gd name="connsiteX4" fmla="*/ 68329 w 1770438"/>
                        <a:gd name="connsiteY4" fmla="*/ 1181395 h 1181395"/>
                        <a:gd name="connsiteX5" fmla="*/ 1702110 w 1770438"/>
                        <a:gd name="connsiteY5" fmla="*/ 1181395 h 1181395"/>
                        <a:gd name="connsiteX6" fmla="*/ 1770439 w 1770438"/>
                        <a:gd name="connsiteY6" fmla="*/ 1113077 h 1181395"/>
                        <a:gd name="connsiteX7" fmla="*/ 1770439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9" y="0"/>
                          </a:lnTo>
                          <a:cubicBezTo>
                            <a:pt x="30587" y="0"/>
                            <a:pt x="0" y="30582"/>
                            <a:pt x="0" y="68319"/>
                          </a:cubicBezTo>
                          <a:lnTo>
                            <a:pt x="0" y="1113077"/>
                          </a:lnTo>
                          <a:cubicBezTo>
                            <a:pt x="0" y="1150813"/>
                            <a:pt x="30587" y="1181395"/>
                            <a:pt x="68329" y="1181395"/>
                          </a:cubicBezTo>
                          <a:lnTo>
                            <a:pt x="1702110" y="1181395"/>
                          </a:lnTo>
                          <a:cubicBezTo>
                            <a:pt x="1739852" y="1181395"/>
                            <a:pt x="1770439" y="1150813"/>
                            <a:pt x="1770439" y="1113077"/>
                          </a:cubicBezTo>
                          <a:lnTo>
                            <a:pt x="1770439" y="68319"/>
                          </a:lnTo>
                          <a:cubicBezTo>
                            <a:pt x="1770439"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45" name="Graphic 2">
                    <a:extLst>
                      <a:ext uri="{FF2B5EF4-FFF2-40B4-BE49-F238E27FC236}">
                        <a16:creationId xmlns:a16="http://schemas.microsoft.com/office/drawing/2014/main" id="{EACB8894-1611-FB3E-F544-99FB5D733CE9}"/>
                      </a:ext>
                    </a:extLst>
                  </p:cNvPr>
                  <p:cNvGrpSpPr/>
                  <p:nvPr/>
                </p:nvGrpSpPr>
                <p:grpSpPr>
                  <a:xfrm>
                    <a:off x="4286340" y="3633053"/>
                    <a:ext cx="379178" cy="225161"/>
                    <a:chOff x="4286340" y="3633053"/>
                    <a:chExt cx="379178" cy="225161"/>
                  </a:xfrm>
                  <a:solidFill>
                    <a:srgbClr val="81D1C5"/>
                  </a:solidFill>
                </p:grpSpPr>
                <p:sp>
                  <p:nvSpPr>
                    <p:cNvPr id="49" name="Freeform 285">
                      <a:extLst>
                        <a:ext uri="{FF2B5EF4-FFF2-40B4-BE49-F238E27FC236}">
                          <a16:creationId xmlns:a16="http://schemas.microsoft.com/office/drawing/2014/main" id="{D7126818-51D7-C102-A95D-0FB4FD235F53}"/>
                        </a:ext>
                      </a:extLst>
                    </p:cNvPr>
                    <p:cNvSpPr/>
                    <p:nvPr/>
                  </p:nvSpPr>
                  <p:spPr>
                    <a:xfrm>
                      <a:off x="4286340"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50" name="Freeform 286">
                      <a:extLst>
                        <a:ext uri="{FF2B5EF4-FFF2-40B4-BE49-F238E27FC236}">
                          <a16:creationId xmlns:a16="http://schemas.microsoft.com/office/drawing/2014/main" id="{32EAEC39-52B5-08B8-4D7F-AFA191206EF6}"/>
                        </a:ext>
                      </a:extLst>
                    </p:cNvPr>
                    <p:cNvSpPr/>
                    <p:nvPr/>
                  </p:nvSpPr>
                  <p:spPr>
                    <a:xfrm>
                      <a:off x="4470500"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46" name="Graphic 2">
                    <a:extLst>
                      <a:ext uri="{FF2B5EF4-FFF2-40B4-BE49-F238E27FC236}">
                        <a16:creationId xmlns:a16="http://schemas.microsoft.com/office/drawing/2014/main" id="{8320992A-603C-70F9-E3CB-63024A14D896}"/>
                      </a:ext>
                    </a:extLst>
                  </p:cNvPr>
                  <p:cNvGrpSpPr/>
                  <p:nvPr/>
                </p:nvGrpSpPr>
                <p:grpSpPr>
                  <a:xfrm>
                    <a:off x="4760959" y="3518152"/>
                    <a:ext cx="1129009" cy="455900"/>
                    <a:chOff x="4760959" y="3518152"/>
                    <a:chExt cx="1129009" cy="455900"/>
                  </a:xfrm>
                </p:grpSpPr>
                <p:sp>
                  <p:nvSpPr>
                    <p:cNvPr id="47" name="Freeform 288">
                      <a:extLst>
                        <a:ext uri="{FF2B5EF4-FFF2-40B4-BE49-F238E27FC236}">
                          <a16:creationId xmlns:a16="http://schemas.microsoft.com/office/drawing/2014/main" id="{CCD99E0B-8B57-2140-2644-D5976E9F5EC8}"/>
                        </a:ext>
                      </a:extLst>
                    </p:cNvPr>
                    <p:cNvSpPr/>
                    <p:nvPr/>
                  </p:nvSpPr>
                  <p:spPr>
                    <a:xfrm>
                      <a:off x="4790563" y="3547775"/>
                      <a:ext cx="1069801" cy="396701"/>
                    </a:xfrm>
                    <a:custGeom>
                      <a:avLst/>
                      <a:gdLst>
                        <a:gd name="connsiteX0" fmla="*/ 871423 w 1069801"/>
                        <a:gd name="connsiteY0" fmla="*/ 0 h 396701"/>
                        <a:gd name="connsiteX1" fmla="*/ 198379 w 1069801"/>
                        <a:gd name="connsiteY1" fmla="*/ 0 h 396701"/>
                        <a:gd name="connsiteX2" fmla="*/ 0 w 1069801"/>
                        <a:gd name="connsiteY2" fmla="*/ 198350 h 396701"/>
                        <a:gd name="connsiteX3" fmla="*/ 0 w 1069801"/>
                        <a:gd name="connsiteY3" fmla="*/ 198350 h 396701"/>
                        <a:gd name="connsiteX4" fmla="*/ 198379 w 1069801"/>
                        <a:gd name="connsiteY4" fmla="*/ 396701 h 396701"/>
                        <a:gd name="connsiteX5" fmla="*/ 871423 w 1069801"/>
                        <a:gd name="connsiteY5" fmla="*/ 396701 h 396701"/>
                        <a:gd name="connsiteX6" fmla="*/ 1069802 w 1069801"/>
                        <a:gd name="connsiteY6" fmla="*/ 198350 h 396701"/>
                        <a:gd name="connsiteX7" fmla="*/ 1069802 w 1069801"/>
                        <a:gd name="connsiteY7" fmla="*/ 198350 h 396701"/>
                        <a:gd name="connsiteX8" fmla="*/ 871423 w 1069801"/>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1" h="396701">
                          <a:moveTo>
                            <a:pt x="871423"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802" y="88798"/>
                            <a:pt x="980991" y="0"/>
                            <a:pt x="871423" y="0"/>
                          </a:cubicBezTo>
                          <a:close/>
                        </a:path>
                      </a:pathLst>
                    </a:custGeom>
                    <a:solidFill>
                      <a:srgbClr val="FFFFFF"/>
                    </a:solidFill>
                    <a:ln w="2286" cap="flat">
                      <a:noFill/>
                      <a:prstDash val="solid"/>
                      <a:miter/>
                    </a:ln>
                  </p:spPr>
                  <p:txBody>
                    <a:bodyPr rtlCol="0" anchor="ctr"/>
                    <a:lstStyle/>
                    <a:p>
                      <a:endParaRPr lang="en-GB"/>
                    </a:p>
                  </p:txBody>
                </p:sp>
                <p:sp>
                  <p:nvSpPr>
                    <p:cNvPr id="48" name="Freeform 289">
                      <a:extLst>
                        <a:ext uri="{FF2B5EF4-FFF2-40B4-BE49-F238E27FC236}">
                          <a16:creationId xmlns:a16="http://schemas.microsoft.com/office/drawing/2014/main" id="{D176C8E8-28CA-B6F0-446E-3439B4139352}"/>
                        </a:ext>
                      </a:extLst>
                    </p:cNvPr>
                    <p:cNvSpPr/>
                    <p:nvPr/>
                  </p:nvSpPr>
                  <p:spPr>
                    <a:xfrm>
                      <a:off x="4760959" y="3518152"/>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10 w 1129009"/>
                        <a:gd name="connsiteY5" fmla="*/ 227950 h 455900"/>
                        <a:gd name="connsiteX6" fmla="*/ 901027 w 1129009"/>
                        <a:gd name="connsiteY6" fmla="*/ 455900 h 455900"/>
                        <a:gd name="connsiteX7" fmla="*/ 227983 w 1129009"/>
                        <a:gd name="connsiteY7" fmla="*/ 59222 h 455900"/>
                        <a:gd name="connsiteX8" fmla="*/ 59207 w 1129009"/>
                        <a:gd name="connsiteY8" fmla="*/ 227973 h 455900"/>
                        <a:gd name="connsiteX9" fmla="*/ 227983 w 1129009"/>
                        <a:gd name="connsiteY9" fmla="*/ 396724 h 455900"/>
                        <a:gd name="connsiteX10" fmla="*/ 901027 w 1129009"/>
                        <a:gd name="connsiteY10" fmla="*/ 396724 h 455900"/>
                        <a:gd name="connsiteX11" fmla="*/ 1069802 w 1129009"/>
                        <a:gd name="connsiteY11" fmla="*/ 227973 h 455900"/>
                        <a:gd name="connsiteX12" fmla="*/ 901027 w 1129009"/>
                        <a:gd name="connsiteY12" fmla="*/ 59222 h 455900"/>
                        <a:gd name="connsiteX13" fmla="*/ 227983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10" y="102261"/>
                            <a:pt x="1129010" y="227950"/>
                          </a:cubicBezTo>
                          <a:cubicBezTo>
                            <a:pt x="1129010" y="353639"/>
                            <a:pt x="1026734" y="455900"/>
                            <a:pt x="901027" y="455900"/>
                          </a:cubicBezTo>
                          <a:close/>
                          <a:moveTo>
                            <a:pt x="227983" y="59222"/>
                          </a:moveTo>
                          <a:cubicBezTo>
                            <a:pt x="134920" y="59222"/>
                            <a:pt x="59207" y="134923"/>
                            <a:pt x="59207" y="227973"/>
                          </a:cubicBezTo>
                          <a:cubicBezTo>
                            <a:pt x="59207" y="321023"/>
                            <a:pt x="134920" y="396724"/>
                            <a:pt x="227983" y="396724"/>
                          </a:cubicBezTo>
                          <a:lnTo>
                            <a:pt x="901027" y="396724"/>
                          </a:lnTo>
                          <a:cubicBezTo>
                            <a:pt x="994090" y="396724"/>
                            <a:pt x="1069802" y="321023"/>
                            <a:pt x="1069802" y="227973"/>
                          </a:cubicBezTo>
                          <a:cubicBezTo>
                            <a:pt x="1069802" y="134923"/>
                            <a:pt x="994090" y="59222"/>
                            <a:pt x="901027" y="59222"/>
                          </a:cubicBezTo>
                          <a:lnTo>
                            <a:pt x="227983" y="59222"/>
                          </a:lnTo>
                          <a:close/>
                        </a:path>
                      </a:pathLst>
                    </a:custGeom>
                    <a:solidFill>
                      <a:srgbClr val="81D1C5"/>
                    </a:solidFill>
                    <a:ln w="2286" cap="flat">
                      <a:noFill/>
                      <a:prstDash val="solid"/>
                      <a:miter/>
                    </a:ln>
                  </p:spPr>
                  <p:txBody>
                    <a:bodyPr rtlCol="0" anchor="ctr"/>
                    <a:lstStyle/>
                    <a:p>
                      <a:endParaRPr lang="en-GB"/>
                    </a:p>
                  </p:txBody>
                </p:sp>
              </p:grpSp>
            </p:grpSp>
          </p:grpSp>
          <p:grpSp>
            <p:nvGrpSpPr>
              <p:cNvPr id="24" name="Graphic 2">
                <a:extLst>
                  <a:ext uri="{FF2B5EF4-FFF2-40B4-BE49-F238E27FC236}">
                    <a16:creationId xmlns:a16="http://schemas.microsoft.com/office/drawing/2014/main" id="{27A16336-D435-BA07-BDE4-F3E80A41B94B}"/>
                  </a:ext>
                </a:extLst>
              </p:cNvPr>
              <p:cNvGrpSpPr/>
              <p:nvPr/>
            </p:nvGrpSpPr>
            <p:grpSpPr>
              <a:xfrm>
                <a:off x="6044114" y="3518152"/>
                <a:ext cx="2075710" cy="1706163"/>
                <a:chOff x="6044114" y="3518152"/>
                <a:chExt cx="2075710" cy="1706163"/>
              </a:xfrm>
            </p:grpSpPr>
            <p:pic>
              <p:nvPicPr>
                <p:cNvPr id="26" name="Picture 25">
                  <a:extLst>
                    <a:ext uri="{FF2B5EF4-FFF2-40B4-BE49-F238E27FC236}">
                      <a16:creationId xmlns:a16="http://schemas.microsoft.com/office/drawing/2014/main" id="{1F095392-078D-3235-9256-EF14186B553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44114" y="3829873"/>
                  <a:ext cx="1998695" cy="1394443"/>
                </a:xfrm>
                <a:custGeom>
                  <a:avLst/>
                  <a:gdLst>
                    <a:gd name="connsiteX0" fmla="*/ 785 w 1998695"/>
                    <a:gd name="connsiteY0" fmla="*/ 710 h 1394443"/>
                    <a:gd name="connsiteX1" fmla="*/ 1999481 w 1998695"/>
                    <a:gd name="connsiteY1" fmla="*/ 710 h 1394443"/>
                    <a:gd name="connsiteX2" fmla="*/ 1999481 w 1998695"/>
                    <a:gd name="connsiteY2" fmla="*/ 1395153 h 1394443"/>
                    <a:gd name="connsiteX3" fmla="*/ 785 w 1998695"/>
                    <a:gd name="connsiteY3" fmla="*/ 1395153 h 1394443"/>
                  </a:gdLst>
                  <a:ahLst/>
                  <a:cxnLst>
                    <a:cxn ang="0">
                      <a:pos x="connsiteX0" y="connsiteY0"/>
                    </a:cxn>
                    <a:cxn ang="0">
                      <a:pos x="connsiteX1" y="connsiteY1"/>
                    </a:cxn>
                    <a:cxn ang="0">
                      <a:pos x="connsiteX2" y="connsiteY2"/>
                    </a:cxn>
                    <a:cxn ang="0">
                      <a:pos x="connsiteX3" y="connsiteY3"/>
                    </a:cxn>
                  </a:cxnLst>
                  <a:rect l="l" t="t" r="r" b="b"/>
                  <a:pathLst>
                    <a:path w="1998695" h="1394443">
                      <a:moveTo>
                        <a:pt x="785" y="710"/>
                      </a:moveTo>
                      <a:lnTo>
                        <a:pt x="1999481" y="710"/>
                      </a:lnTo>
                      <a:lnTo>
                        <a:pt x="1999481" y="1395153"/>
                      </a:lnTo>
                      <a:lnTo>
                        <a:pt x="785" y="1395153"/>
                      </a:lnTo>
                      <a:close/>
                    </a:path>
                  </a:pathLst>
                </a:custGeom>
              </p:spPr>
            </p:pic>
            <p:grpSp>
              <p:nvGrpSpPr>
                <p:cNvPr id="28" name="Graphic 2">
                  <a:extLst>
                    <a:ext uri="{FF2B5EF4-FFF2-40B4-BE49-F238E27FC236}">
                      <a16:creationId xmlns:a16="http://schemas.microsoft.com/office/drawing/2014/main" id="{765D9747-722C-8A06-5801-6FE6BA2F00F6}"/>
                    </a:ext>
                  </a:extLst>
                </p:cNvPr>
                <p:cNvGrpSpPr/>
                <p:nvPr/>
              </p:nvGrpSpPr>
              <p:grpSpPr>
                <a:xfrm>
                  <a:off x="6224433" y="3518152"/>
                  <a:ext cx="1895391" cy="1508018"/>
                  <a:chOff x="6224433" y="3518152"/>
                  <a:chExt cx="1895391" cy="1508018"/>
                </a:xfrm>
              </p:grpSpPr>
              <p:grpSp>
                <p:nvGrpSpPr>
                  <p:cNvPr id="29" name="Graphic 2">
                    <a:extLst>
                      <a:ext uri="{FF2B5EF4-FFF2-40B4-BE49-F238E27FC236}">
                        <a16:creationId xmlns:a16="http://schemas.microsoft.com/office/drawing/2014/main" id="{448135AF-05CF-47C5-13A4-080AE033A7CE}"/>
                      </a:ext>
                    </a:extLst>
                  </p:cNvPr>
                  <p:cNvGrpSpPr/>
                  <p:nvPr/>
                </p:nvGrpSpPr>
                <p:grpSpPr>
                  <a:xfrm>
                    <a:off x="6224433" y="3719840"/>
                    <a:ext cx="1895391" cy="1306330"/>
                    <a:chOff x="6224433" y="3719840"/>
                    <a:chExt cx="1895391" cy="1306330"/>
                  </a:xfrm>
                </p:grpSpPr>
                <p:sp>
                  <p:nvSpPr>
                    <p:cNvPr id="38" name="Freeform 323">
                      <a:extLst>
                        <a:ext uri="{FF2B5EF4-FFF2-40B4-BE49-F238E27FC236}">
                          <a16:creationId xmlns:a16="http://schemas.microsoft.com/office/drawing/2014/main" id="{9637A442-79B9-0CD3-3012-8944D50195D8}"/>
                        </a:ext>
                      </a:extLst>
                    </p:cNvPr>
                    <p:cNvSpPr/>
                    <p:nvPr/>
                  </p:nvSpPr>
                  <p:spPr>
                    <a:xfrm>
                      <a:off x="6224433" y="3719840"/>
                      <a:ext cx="1895391" cy="1306330"/>
                    </a:xfrm>
                    <a:custGeom>
                      <a:avLst/>
                      <a:gdLst>
                        <a:gd name="connsiteX0" fmla="*/ 1818262 w 1895391"/>
                        <a:gd name="connsiteY0" fmla="*/ 0 h 1306330"/>
                        <a:gd name="connsiteX1" fmla="*/ 77130 w 1895391"/>
                        <a:gd name="connsiteY1" fmla="*/ 0 h 1306330"/>
                        <a:gd name="connsiteX2" fmla="*/ 0 w 1895391"/>
                        <a:gd name="connsiteY2" fmla="*/ 77119 h 1306330"/>
                        <a:gd name="connsiteX3" fmla="*/ 0 w 1895391"/>
                        <a:gd name="connsiteY3" fmla="*/ 1229212 h 1306330"/>
                        <a:gd name="connsiteX4" fmla="*/ 77130 w 1895391"/>
                        <a:gd name="connsiteY4" fmla="*/ 1306331 h 1306330"/>
                        <a:gd name="connsiteX5" fmla="*/ 1818262 w 1895391"/>
                        <a:gd name="connsiteY5" fmla="*/ 1306331 h 1306330"/>
                        <a:gd name="connsiteX6" fmla="*/ 1895392 w 1895391"/>
                        <a:gd name="connsiteY6" fmla="*/ 1229212 h 1306330"/>
                        <a:gd name="connsiteX7" fmla="*/ 1895392 w 1895391"/>
                        <a:gd name="connsiteY7" fmla="*/ 77119 h 1306330"/>
                        <a:gd name="connsiteX8" fmla="*/ 1818262 w 1895391"/>
                        <a:gd name="connsiteY8" fmla="*/ 0 h 130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5391" h="1306330">
                          <a:moveTo>
                            <a:pt x="1818262" y="0"/>
                          </a:moveTo>
                          <a:lnTo>
                            <a:pt x="77130" y="0"/>
                          </a:lnTo>
                          <a:cubicBezTo>
                            <a:pt x="34542" y="0"/>
                            <a:pt x="0" y="34514"/>
                            <a:pt x="0" y="77119"/>
                          </a:cubicBezTo>
                          <a:lnTo>
                            <a:pt x="0" y="1229212"/>
                          </a:lnTo>
                          <a:cubicBezTo>
                            <a:pt x="0" y="1271794"/>
                            <a:pt x="34519" y="1306331"/>
                            <a:pt x="77130" y="1306331"/>
                          </a:cubicBezTo>
                          <a:lnTo>
                            <a:pt x="1818262" y="1306331"/>
                          </a:lnTo>
                          <a:cubicBezTo>
                            <a:pt x="1860850" y="1306331"/>
                            <a:pt x="1895392" y="1271817"/>
                            <a:pt x="1895392" y="1229212"/>
                          </a:cubicBezTo>
                          <a:lnTo>
                            <a:pt x="1895392" y="77119"/>
                          </a:lnTo>
                          <a:cubicBezTo>
                            <a:pt x="1895369" y="34536"/>
                            <a:pt x="1860850" y="0"/>
                            <a:pt x="1818262" y="0"/>
                          </a:cubicBezTo>
                          <a:close/>
                        </a:path>
                      </a:pathLst>
                    </a:custGeom>
                    <a:solidFill>
                      <a:srgbClr val="81D1C5"/>
                    </a:solidFill>
                    <a:ln w="2286" cap="flat">
                      <a:noFill/>
                      <a:prstDash val="solid"/>
                      <a:miter/>
                    </a:ln>
                  </p:spPr>
                  <p:txBody>
                    <a:bodyPr rtlCol="0" anchor="ctr"/>
                    <a:lstStyle/>
                    <a:p>
                      <a:endParaRPr lang="en-GB"/>
                    </a:p>
                  </p:txBody>
                </p:sp>
                <p:sp>
                  <p:nvSpPr>
                    <p:cNvPr id="41" name="Freeform 324">
                      <a:extLst>
                        <a:ext uri="{FF2B5EF4-FFF2-40B4-BE49-F238E27FC236}">
                          <a16:creationId xmlns:a16="http://schemas.microsoft.com/office/drawing/2014/main" id="{C386507C-39D8-E1E3-FF2D-443FFFEF2549}"/>
                        </a:ext>
                      </a:extLst>
                    </p:cNvPr>
                    <p:cNvSpPr/>
                    <p:nvPr/>
                  </p:nvSpPr>
                  <p:spPr>
                    <a:xfrm>
                      <a:off x="6286910" y="3782308"/>
                      <a:ext cx="1770438" cy="1181395"/>
                    </a:xfrm>
                    <a:custGeom>
                      <a:avLst/>
                      <a:gdLst>
                        <a:gd name="connsiteX0" fmla="*/ 1702110 w 1770438"/>
                        <a:gd name="connsiteY0" fmla="*/ 0 h 1181395"/>
                        <a:gd name="connsiteX1" fmla="*/ 68328 w 1770438"/>
                        <a:gd name="connsiteY1" fmla="*/ 0 h 1181395"/>
                        <a:gd name="connsiteX2" fmla="*/ 0 w 1770438"/>
                        <a:gd name="connsiteY2" fmla="*/ 68319 h 1181395"/>
                        <a:gd name="connsiteX3" fmla="*/ 0 w 1770438"/>
                        <a:gd name="connsiteY3" fmla="*/ 1113077 h 1181395"/>
                        <a:gd name="connsiteX4" fmla="*/ 68328 w 1770438"/>
                        <a:gd name="connsiteY4" fmla="*/ 1181395 h 1181395"/>
                        <a:gd name="connsiteX5" fmla="*/ 1702110 w 1770438"/>
                        <a:gd name="connsiteY5" fmla="*/ 1181395 h 1181395"/>
                        <a:gd name="connsiteX6" fmla="*/ 1770438 w 1770438"/>
                        <a:gd name="connsiteY6" fmla="*/ 1113077 h 1181395"/>
                        <a:gd name="connsiteX7" fmla="*/ 1770438 w 1770438"/>
                        <a:gd name="connsiteY7" fmla="*/ 68319 h 1181395"/>
                        <a:gd name="connsiteX8" fmla="*/ 1702110 w 1770438"/>
                        <a:gd name="connsiteY8" fmla="*/ 0 h 118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0438" h="1181395">
                          <a:moveTo>
                            <a:pt x="1702110" y="0"/>
                          </a:moveTo>
                          <a:lnTo>
                            <a:pt x="68328" y="0"/>
                          </a:lnTo>
                          <a:cubicBezTo>
                            <a:pt x="30587" y="0"/>
                            <a:pt x="0" y="30582"/>
                            <a:pt x="0" y="68319"/>
                          </a:cubicBezTo>
                          <a:lnTo>
                            <a:pt x="0" y="1113077"/>
                          </a:lnTo>
                          <a:cubicBezTo>
                            <a:pt x="0" y="1150813"/>
                            <a:pt x="30587" y="1181395"/>
                            <a:pt x="68328" y="1181395"/>
                          </a:cubicBezTo>
                          <a:lnTo>
                            <a:pt x="1702110" y="1181395"/>
                          </a:lnTo>
                          <a:cubicBezTo>
                            <a:pt x="1739852" y="1181395"/>
                            <a:pt x="1770438" y="1150813"/>
                            <a:pt x="1770438" y="1113077"/>
                          </a:cubicBezTo>
                          <a:lnTo>
                            <a:pt x="1770438" y="68319"/>
                          </a:lnTo>
                          <a:cubicBezTo>
                            <a:pt x="1770438" y="30582"/>
                            <a:pt x="1739852" y="0"/>
                            <a:pt x="1702110" y="0"/>
                          </a:cubicBezTo>
                          <a:close/>
                        </a:path>
                      </a:pathLst>
                    </a:custGeom>
                    <a:solidFill>
                      <a:srgbClr val="FFFFFF"/>
                    </a:solidFill>
                    <a:ln w="2286" cap="flat">
                      <a:noFill/>
                      <a:prstDash val="solid"/>
                      <a:miter/>
                    </a:ln>
                  </p:spPr>
                  <p:txBody>
                    <a:bodyPr rtlCol="0" anchor="ctr"/>
                    <a:lstStyle/>
                    <a:p>
                      <a:endParaRPr lang="en-GB"/>
                    </a:p>
                  </p:txBody>
                </p:sp>
              </p:grpSp>
              <p:grpSp>
                <p:nvGrpSpPr>
                  <p:cNvPr id="30" name="Graphic 2">
                    <a:extLst>
                      <a:ext uri="{FF2B5EF4-FFF2-40B4-BE49-F238E27FC236}">
                        <a16:creationId xmlns:a16="http://schemas.microsoft.com/office/drawing/2014/main" id="{0E2BFB3A-16ED-BC94-7159-F4522A731B28}"/>
                      </a:ext>
                    </a:extLst>
                  </p:cNvPr>
                  <p:cNvGrpSpPr/>
                  <p:nvPr/>
                </p:nvGrpSpPr>
                <p:grpSpPr>
                  <a:xfrm>
                    <a:off x="6397140" y="3633053"/>
                    <a:ext cx="379179" cy="225161"/>
                    <a:chOff x="6397140" y="3633053"/>
                    <a:chExt cx="379179" cy="225161"/>
                  </a:xfrm>
                  <a:solidFill>
                    <a:srgbClr val="81D1C5"/>
                  </a:solidFill>
                </p:grpSpPr>
                <p:sp>
                  <p:nvSpPr>
                    <p:cNvPr id="35" name="Freeform 326">
                      <a:extLst>
                        <a:ext uri="{FF2B5EF4-FFF2-40B4-BE49-F238E27FC236}">
                          <a16:creationId xmlns:a16="http://schemas.microsoft.com/office/drawing/2014/main" id="{15715C1D-4DB9-22C3-E689-979053E67396}"/>
                        </a:ext>
                      </a:extLst>
                    </p:cNvPr>
                    <p:cNvSpPr/>
                    <p:nvPr/>
                  </p:nvSpPr>
                  <p:spPr>
                    <a:xfrm>
                      <a:off x="6397140" y="3633053"/>
                      <a:ext cx="195041" cy="225161"/>
                    </a:xfrm>
                    <a:custGeom>
                      <a:avLst/>
                      <a:gdLst>
                        <a:gd name="connsiteX0" fmla="*/ 195042 w 195041"/>
                        <a:gd name="connsiteY0" fmla="*/ 112592 h 225161"/>
                        <a:gd name="connsiteX1" fmla="*/ 0 w 195041"/>
                        <a:gd name="connsiteY1" fmla="*/ 225162 h 225161"/>
                        <a:gd name="connsiteX2" fmla="*/ 0 w 195041"/>
                        <a:gd name="connsiteY2" fmla="*/ 0 h 225161"/>
                      </a:gdLst>
                      <a:ahLst/>
                      <a:cxnLst>
                        <a:cxn ang="0">
                          <a:pos x="connsiteX0" y="connsiteY0"/>
                        </a:cxn>
                        <a:cxn ang="0">
                          <a:pos x="connsiteX1" y="connsiteY1"/>
                        </a:cxn>
                        <a:cxn ang="0">
                          <a:pos x="connsiteX2" y="connsiteY2"/>
                        </a:cxn>
                      </a:cxnLst>
                      <a:rect l="l" t="t" r="r" b="b"/>
                      <a:pathLst>
                        <a:path w="195041" h="225161">
                          <a:moveTo>
                            <a:pt x="195042"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sp>
                  <p:nvSpPr>
                    <p:cNvPr id="36" name="Freeform 327">
                      <a:extLst>
                        <a:ext uri="{FF2B5EF4-FFF2-40B4-BE49-F238E27FC236}">
                          <a16:creationId xmlns:a16="http://schemas.microsoft.com/office/drawing/2014/main" id="{FC0BB149-039D-645C-9C85-A97683B19326}"/>
                        </a:ext>
                      </a:extLst>
                    </p:cNvPr>
                    <p:cNvSpPr/>
                    <p:nvPr/>
                  </p:nvSpPr>
                  <p:spPr>
                    <a:xfrm>
                      <a:off x="6581301" y="3633053"/>
                      <a:ext cx="195018" cy="225161"/>
                    </a:xfrm>
                    <a:custGeom>
                      <a:avLst/>
                      <a:gdLst>
                        <a:gd name="connsiteX0" fmla="*/ 195019 w 195018"/>
                        <a:gd name="connsiteY0" fmla="*/ 112592 h 225161"/>
                        <a:gd name="connsiteX1" fmla="*/ 0 w 195018"/>
                        <a:gd name="connsiteY1" fmla="*/ 225162 h 225161"/>
                        <a:gd name="connsiteX2" fmla="*/ 0 w 195018"/>
                        <a:gd name="connsiteY2" fmla="*/ 0 h 225161"/>
                      </a:gdLst>
                      <a:ahLst/>
                      <a:cxnLst>
                        <a:cxn ang="0">
                          <a:pos x="connsiteX0" y="connsiteY0"/>
                        </a:cxn>
                        <a:cxn ang="0">
                          <a:pos x="connsiteX1" y="connsiteY1"/>
                        </a:cxn>
                        <a:cxn ang="0">
                          <a:pos x="connsiteX2" y="connsiteY2"/>
                        </a:cxn>
                      </a:cxnLst>
                      <a:rect l="l" t="t" r="r" b="b"/>
                      <a:pathLst>
                        <a:path w="195018" h="225161">
                          <a:moveTo>
                            <a:pt x="195019" y="112592"/>
                          </a:moveTo>
                          <a:lnTo>
                            <a:pt x="0" y="225162"/>
                          </a:lnTo>
                          <a:lnTo>
                            <a:pt x="0" y="0"/>
                          </a:lnTo>
                          <a:close/>
                        </a:path>
                      </a:pathLst>
                    </a:custGeom>
                    <a:solidFill>
                      <a:srgbClr val="81D1C5"/>
                    </a:solidFill>
                    <a:ln w="2286" cap="flat">
                      <a:noFill/>
                      <a:prstDash val="solid"/>
                      <a:miter/>
                    </a:ln>
                  </p:spPr>
                  <p:txBody>
                    <a:bodyPr rtlCol="0" anchor="ctr"/>
                    <a:lstStyle/>
                    <a:p>
                      <a:endParaRPr lang="en-GB"/>
                    </a:p>
                  </p:txBody>
                </p:sp>
              </p:grpSp>
              <p:grpSp>
                <p:nvGrpSpPr>
                  <p:cNvPr id="31" name="Graphic 2">
                    <a:extLst>
                      <a:ext uri="{FF2B5EF4-FFF2-40B4-BE49-F238E27FC236}">
                        <a16:creationId xmlns:a16="http://schemas.microsoft.com/office/drawing/2014/main" id="{CB7B54EB-5B63-9C03-DEB4-E9708F908D39}"/>
                      </a:ext>
                    </a:extLst>
                  </p:cNvPr>
                  <p:cNvGrpSpPr/>
                  <p:nvPr/>
                </p:nvGrpSpPr>
                <p:grpSpPr>
                  <a:xfrm>
                    <a:off x="6871783" y="3518152"/>
                    <a:ext cx="1129009" cy="455900"/>
                    <a:chOff x="6871783" y="3518152"/>
                    <a:chExt cx="1129009" cy="455900"/>
                  </a:xfrm>
                </p:grpSpPr>
                <p:sp>
                  <p:nvSpPr>
                    <p:cNvPr id="32" name="Freeform 330">
                      <a:extLst>
                        <a:ext uri="{FF2B5EF4-FFF2-40B4-BE49-F238E27FC236}">
                          <a16:creationId xmlns:a16="http://schemas.microsoft.com/office/drawing/2014/main" id="{00EF2423-3AC9-DEEE-27A2-2DCD29835FB0}"/>
                        </a:ext>
                      </a:extLst>
                    </p:cNvPr>
                    <p:cNvSpPr/>
                    <p:nvPr/>
                  </p:nvSpPr>
                  <p:spPr>
                    <a:xfrm>
                      <a:off x="6901387" y="3547775"/>
                      <a:ext cx="1069802" cy="396701"/>
                    </a:xfrm>
                    <a:custGeom>
                      <a:avLst/>
                      <a:gdLst>
                        <a:gd name="connsiteX0" fmla="*/ 871423 w 1069802"/>
                        <a:gd name="connsiteY0" fmla="*/ 0 h 396701"/>
                        <a:gd name="connsiteX1" fmla="*/ 198379 w 1069802"/>
                        <a:gd name="connsiteY1" fmla="*/ 0 h 396701"/>
                        <a:gd name="connsiteX2" fmla="*/ 0 w 1069802"/>
                        <a:gd name="connsiteY2" fmla="*/ 198350 h 396701"/>
                        <a:gd name="connsiteX3" fmla="*/ 0 w 1069802"/>
                        <a:gd name="connsiteY3" fmla="*/ 198350 h 396701"/>
                        <a:gd name="connsiteX4" fmla="*/ 198379 w 1069802"/>
                        <a:gd name="connsiteY4" fmla="*/ 396701 h 396701"/>
                        <a:gd name="connsiteX5" fmla="*/ 871423 w 1069802"/>
                        <a:gd name="connsiteY5" fmla="*/ 396701 h 396701"/>
                        <a:gd name="connsiteX6" fmla="*/ 1069802 w 1069802"/>
                        <a:gd name="connsiteY6" fmla="*/ 198350 h 396701"/>
                        <a:gd name="connsiteX7" fmla="*/ 1069802 w 1069802"/>
                        <a:gd name="connsiteY7" fmla="*/ 198350 h 396701"/>
                        <a:gd name="connsiteX8" fmla="*/ 871423 w 1069802"/>
                        <a:gd name="connsiteY8" fmla="*/ 0 h 39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802" h="396701">
                          <a:moveTo>
                            <a:pt x="871423" y="0"/>
                          </a:moveTo>
                          <a:lnTo>
                            <a:pt x="198379" y="0"/>
                          </a:lnTo>
                          <a:cubicBezTo>
                            <a:pt x="88811" y="0"/>
                            <a:pt x="0" y="88798"/>
                            <a:pt x="0" y="198350"/>
                          </a:cubicBezTo>
                          <a:lnTo>
                            <a:pt x="0" y="198350"/>
                          </a:lnTo>
                          <a:cubicBezTo>
                            <a:pt x="0" y="307903"/>
                            <a:pt x="88811" y="396701"/>
                            <a:pt x="198379" y="396701"/>
                          </a:cubicBezTo>
                          <a:lnTo>
                            <a:pt x="871423" y="396701"/>
                          </a:lnTo>
                          <a:cubicBezTo>
                            <a:pt x="980991" y="396701"/>
                            <a:pt x="1069802" y="307903"/>
                            <a:pt x="1069802" y="198350"/>
                          </a:cubicBezTo>
                          <a:lnTo>
                            <a:pt x="1069802" y="198350"/>
                          </a:lnTo>
                          <a:cubicBezTo>
                            <a:pt x="1069779" y="88798"/>
                            <a:pt x="980968" y="0"/>
                            <a:pt x="871423" y="0"/>
                          </a:cubicBezTo>
                          <a:close/>
                        </a:path>
                      </a:pathLst>
                    </a:custGeom>
                    <a:solidFill>
                      <a:srgbClr val="FFFFFF"/>
                    </a:solidFill>
                    <a:ln w="2286" cap="flat">
                      <a:noFill/>
                      <a:prstDash val="solid"/>
                      <a:miter/>
                    </a:ln>
                  </p:spPr>
                  <p:txBody>
                    <a:bodyPr rtlCol="0" anchor="ctr"/>
                    <a:lstStyle/>
                    <a:p>
                      <a:endParaRPr lang="en-GB"/>
                    </a:p>
                  </p:txBody>
                </p:sp>
                <p:sp>
                  <p:nvSpPr>
                    <p:cNvPr id="33" name="Freeform 331">
                      <a:extLst>
                        <a:ext uri="{FF2B5EF4-FFF2-40B4-BE49-F238E27FC236}">
                          <a16:creationId xmlns:a16="http://schemas.microsoft.com/office/drawing/2014/main" id="{D67E1842-2808-D3D2-7C6B-E4AD076F46D1}"/>
                        </a:ext>
                      </a:extLst>
                    </p:cNvPr>
                    <p:cNvSpPr/>
                    <p:nvPr/>
                  </p:nvSpPr>
                  <p:spPr>
                    <a:xfrm>
                      <a:off x="6871783" y="3518152"/>
                      <a:ext cx="1129009" cy="455900"/>
                    </a:xfrm>
                    <a:custGeom>
                      <a:avLst/>
                      <a:gdLst>
                        <a:gd name="connsiteX0" fmla="*/ 901027 w 1129009"/>
                        <a:gd name="connsiteY0" fmla="*/ 455900 h 455900"/>
                        <a:gd name="connsiteX1" fmla="*/ 227983 w 1129009"/>
                        <a:gd name="connsiteY1" fmla="*/ 455900 h 455900"/>
                        <a:gd name="connsiteX2" fmla="*/ 0 w 1129009"/>
                        <a:gd name="connsiteY2" fmla="*/ 227950 h 455900"/>
                        <a:gd name="connsiteX3" fmla="*/ 227983 w 1129009"/>
                        <a:gd name="connsiteY3" fmla="*/ 0 h 455900"/>
                        <a:gd name="connsiteX4" fmla="*/ 901027 w 1129009"/>
                        <a:gd name="connsiteY4" fmla="*/ 0 h 455900"/>
                        <a:gd name="connsiteX5" fmla="*/ 1129009 w 1129009"/>
                        <a:gd name="connsiteY5" fmla="*/ 227950 h 455900"/>
                        <a:gd name="connsiteX6" fmla="*/ 901027 w 1129009"/>
                        <a:gd name="connsiteY6" fmla="*/ 455900 h 455900"/>
                        <a:gd name="connsiteX7" fmla="*/ 227960 w 1129009"/>
                        <a:gd name="connsiteY7" fmla="*/ 59222 h 455900"/>
                        <a:gd name="connsiteX8" fmla="*/ 59184 w 1129009"/>
                        <a:gd name="connsiteY8" fmla="*/ 227973 h 455900"/>
                        <a:gd name="connsiteX9" fmla="*/ 227960 w 1129009"/>
                        <a:gd name="connsiteY9" fmla="*/ 396724 h 455900"/>
                        <a:gd name="connsiteX10" fmla="*/ 901004 w 1129009"/>
                        <a:gd name="connsiteY10" fmla="*/ 396724 h 455900"/>
                        <a:gd name="connsiteX11" fmla="*/ 1069779 w 1129009"/>
                        <a:gd name="connsiteY11" fmla="*/ 227973 h 455900"/>
                        <a:gd name="connsiteX12" fmla="*/ 901004 w 1129009"/>
                        <a:gd name="connsiteY12" fmla="*/ 59222 h 455900"/>
                        <a:gd name="connsiteX13" fmla="*/ 227960 w 1129009"/>
                        <a:gd name="connsiteY13" fmla="*/ 59222 h 4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009" h="455900">
                          <a:moveTo>
                            <a:pt x="901027" y="455900"/>
                          </a:moveTo>
                          <a:lnTo>
                            <a:pt x="227983" y="455900"/>
                          </a:lnTo>
                          <a:cubicBezTo>
                            <a:pt x="102276" y="455900"/>
                            <a:pt x="0" y="353639"/>
                            <a:pt x="0" y="227950"/>
                          </a:cubicBezTo>
                          <a:cubicBezTo>
                            <a:pt x="0" y="102261"/>
                            <a:pt x="102276" y="0"/>
                            <a:pt x="227983" y="0"/>
                          </a:cubicBezTo>
                          <a:lnTo>
                            <a:pt x="901027" y="0"/>
                          </a:lnTo>
                          <a:cubicBezTo>
                            <a:pt x="1026734" y="0"/>
                            <a:pt x="1129009" y="102261"/>
                            <a:pt x="1129009" y="227950"/>
                          </a:cubicBezTo>
                          <a:cubicBezTo>
                            <a:pt x="1129009" y="353639"/>
                            <a:pt x="1026734" y="455900"/>
                            <a:pt x="901027" y="455900"/>
                          </a:cubicBezTo>
                          <a:close/>
                          <a:moveTo>
                            <a:pt x="227960" y="59222"/>
                          </a:moveTo>
                          <a:cubicBezTo>
                            <a:pt x="134897" y="59222"/>
                            <a:pt x="59184" y="134923"/>
                            <a:pt x="59184" y="227973"/>
                          </a:cubicBezTo>
                          <a:cubicBezTo>
                            <a:pt x="59184" y="321023"/>
                            <a:pt x="134897" y="396724"/>
                            <a:pt x="227960" y="396724"/>
                          </a:cubicBezTo>
                          <a:lnTo>
                            <a:pt x="901004" y="396724"/>
                          </a:lnTo>
                          <a:cubicBezTo>
                            <a:pt x="994067" y="396724"/>
                            <a:pt x="1069779" y="321023"/>
                            <a:pt x="1069779" y="227973"/>
                          </a:cubicBezTo>
                          <a:cubicBezTo>
                            <a:pt x="1069779" y="134923"/>
                            <a:pt x="994067" y="59222"/>
                            <a:pt x="901004" y="59222"/>
                          </a:cubicBezTo>
                          <a:lnTo>
                            <a:pt x="227960" y="59222"/>
                          </a:lnTo>
                          <a:close/>
                        </a:path>
                      </a:pathLst>
                    </a:custGeom>
                    <a:solidFill>
                      <a:srgbClr val="81D1C5"/>
                    </a:solidFill>
                    <a:ln w="2286" cap="flat">
                      <a:noFill/>
                      <a:prstDash val="solid"/>
                      <a:miter/>
                    </a:ln>
                  </p:spPr>
                  <p:txBody>
                    <a:bodyPr rtlCol="0" anchor="ctr"/>
                    <a:lstStyle/>
                    <a:p>
                      <a:endParaRPr lang="en-GB"/>
                    </a:p>
                  </p:txBody>
                </p:sp>
              </p:grpSp>
            </p:grpSp>
          </p:grpSp>
        </p:grpSp>
      </p:grpSp>
      <p:pic>
        <p:nvPicPr>
          <p:cNvPr id="6" name="Picture 5" descr="Background pattern&#10;&#10;Description automatically generated">
            <a:extLst>
              <a:ext uri="{FF2B5EF4-FFF2-40B4-BE49-F238E27FC236}">
                <a16:creationId xmlns:a16="http://schemas.microsoft.com/office/drawing/2014/main" id="{4DA7B735-E906-2B9F-FE7C-FA32B433354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l="-9441" t="-3095" r="10580" b="84089"/>
          <a:stretch/>
        </p:blipFill>
        <p:spPr>
          <a:xfrm rot="16200000">
            <a:off x="9205950" y="1780761"/>
            <a:ext cx="4729844" cy="1233285"/>
          </a:xfrm>
          <a:prstGeom prst="rect">
            <a:avLst/>
          </a:prstGeom>
        </p:spPr>
      </p:pic>
      <p:sp>
        <p:nvSpPr>
          <p:cNvPr id="9" name="TextBox 8">
            <a:extLst>
              <a:ext uri="{FF2B5EF4-FFF2-40B4-BE49-F238E27FC236}">
                <a16:creationId xmlns:a16="http://schemas.microsoft.com/office/drawing/2014/main" id="{05DE2E2F-2343-E810-4A20-5B3203D3461F}"/>
              </a:ext>
            </a:extLst>
          </p:cNvPr>
          <p:cNvSpPr txBox="1"/>
          <p:nvPr/>
        </p:nvSpPr>
        <p:spPr>
          <a:xfrm>
            <a:off x="8499821" y="837810"/>
            <a:ext cx="2368530" cy="830997"/>
          </a:xfrm>
          <a:prstGeom prst="rect">
            <a:avLst/>
          </a:prstGeom>
          <a:noFill/>
        </p:spPr>
        <p:txBody>
          <a:bodyPr wrap="square" lIns="91440" tIns="45720" rIns="91440" bIns="45720" rtlCol="0" anchor="t">
            <a:spAutoFit/>
          </a:bodyPr>
          <a:lstStyle/>
          <a:p>
            <a:pPr algn="ctr"/>
            <a:r>
              <a:rPr lang="is-IS" sz="1600" dirty="0">
                <a:solidFill>
                  <a:srgbClr val="79527B"/>
                </a:solidFill>
              </a:rPr>
              <a:t>Svæðisbundið hættumat, </a:t>
            </a:r>
            <a:r>
              <a:rPr lang="is-IS" sz="1600" kern="1200" dirty="0">
                <a:solidFill>
                  <a:srgbClr val="79527B"/>
                </a:solidFill>
              </a:rPr>
              <a:t>SVÓT greining og áfangastaðarýni</a:t>
            </a:r>
            <a:endParaRPr lang="is-IS" sz="1600" dirty="0">
              <a:solidFill>
                <a:srgbClr val="79527B"/>
              </a:solidFill>
              <a:cs typeface="Calibri"/>
            </a:endParaRPr>
          </a:p>
        </p:txBody>
      </p:sp>
      <p:sp>
        <p:nvSpPr>
          <p:cNvPr id="11" name="TextBox 10">
            <a:extLst>
              <a:ext uri="{FF2B5EF4-FFF2-40B4-BE49-F238E27FC236}">
                <a16:creationId xmlns:a16="http://schemas.microsoft.com/office/drawing/2014/main" id="{52068B39-3C00-60C3-4D12-259DFFF70B65}"/>
              </a:ext>
            </a:extLst>
          </p:cNvPr>
          <p:cNvSpPr txBox="1"/>
          <p:nvPr/>
        </p:nvSpPr>
        <p:spPr>
          <a:xfrm>
            <a:off x="563284" y="755365"/>
            <a:ext cx="1891673" cy="1200329"/>
          </a:xfrm>
          <a:prstGeom prst="rect">
            <a:avLst/>
          </a:prstGeom>
          <a:noFill/>
        </p:spPr>
        <p:txBody>
          <a:bodyPr wrap="square" rtlCol="0">
            <a:spAutoFit/>
          </a:bodyPr>
          <a:lstStyle/>
          <a:p>
            <a:r>
              <a:rPr lang="en-IE" sz="3200" b="1" kern="1200" dirty="0">
                <a:solidFill>
                  <a:srgbClr val="79527B"/>
                </a:solidFill>
                <a:latin typeface="+mn-lt"/>
                <a:ea typeface="+mn-ea"/>
                <a:cs typeface="+mn-cs"/>
              </a:rPr>
              <a:t>Fasi 1</a:t>
            </a:r>
          </a:p>
          <a:p>
            <a:r>
              <a:rPr lang="is-IS" sz="2000" kern="1200" dirty="0">
                <a:solidFill>
                  <a:srgbClr val="79527B"/>
                </a:solidFill>
                <a:latin typeface="+mn-lt"/>
                <a:ea typeface="+mn-ea"/>
                <a:cs typeface="+mn-cs"/>
              </a:rPr>
              <a:t>Undirbúningur &amp; mótvægi</a:t>
            </a:r>
            <a:endParaRPr lang="is-IS" sz="2000" dirty="0">
              <a:solidFill>
                <a:srgbClr val="79527B"/>
              </a:solidFill>
            </a:endParaRPr>
          </a:p>
        </p:txBody>
      </p:sp>
      <p:sp>
        <p:nvSpPr>
          <p:cNvPr id="12" name="TextBox 11">
            <a:extLst>
              <a:ext uri="{FF2B5EF4-FFF2-40B4-BE49-F238E27FC236}">
                <a16:creationId xmlns:a16="http://schemas.microsoft.com/office/drawing/2014/main" id="{85A07547-D245-653F-0EBE-DA7A7688C69E}"/>
              </a:ext>
            </a:extLst>
          </p:cNvPr>
          <p:cNvSpPr txBox="1"/>
          <p:nvPr/>
        </p:nvSpPr>
        <p:spPr>
          <a:xfrm>
            <a:off x="567299" y="2687187"/>
            <a:ext cx="1764337" cy="1138773"/>
          </a:xfrm>
          <a:prstGeom prst="rect">
            <a:avLst/>
          </a:prstGeom>
          <a:noFill/>
        </p:spPr>
        <p:txBody>
          <a:bodyPr wrap="square" rtlCol="0">
            <a:spAutoFit/>
          </a:bodyPr>
          <a:lstStyle/>
          <a:p>
            <a:r>
              <a:rPr lang="en-IE" sz="2800" b="1" dirty="0">
                <a:solidFill>
                  <a:srgbClr val="F27954"/>
                </a:solidFill>
              </a:rPr>
              <a:t>Fasi 2</a:t>
            </a:r>
          </a:p>
          <a:p>
            <a:r>
              <a:rPr lang="is-IS" sz="2000" kern="1200" dirty="0">
                <a:solidFill>
                  <a:srgbClr val="F27954"/>
                </a:solidFill>
                <a:latin typeface="+mn-lt"/>
                <a:ea typeface="+mn-ea"/>
                <a:cs typeface="+mn-cs"/>
              </a:rPr>
              <a:t>Áætlanagerð og viðbrögð</a:t>
            </a:r>
            <a:endParaRPr lang="is-IS" sz="2000" dirty="0">
              <a:solidFill>
                <a:srgbClr val="F27954"/>
              </a:solidFill>
            </a:endParaRPr>
          </a:p>
        </p:txBody>
      </p:sp>
      <p:sp>
        <p:nvSpPr>
          <p:cNvPr id="13" name="TextBox 12">
            <a:extLst>
              <a:ext uri="{FF2B5EF4-FFF2-40B4-BE49-F238E27FC236}">
                <a16:creationId xmlns:a16="http://schemas.microsoft.com/office/drawing/2014/main" id="{A562338C-C9C8-541D-7A6B-A7F475DD2D26}"/>
              </a:ext>
            </a:extLst>
          </p:cNvPr>
          <p:cNvSpPr txBox="1"/>
          <p:nvPr/>
        </p:nvSpPr>
        <p:spPr>
          <a:xfrm>
            <a:off x="606189" y="4839123"/>
            <a:ext cx="1618749" cy="1508105"/>
          </a:xfrm>
          <a:prstGeom prst="rect">
            <a:avLst/>
          </a:prstGeom>
          <a:solidFill>
            <a:schemeClr val="bg1"/>
          </a:solidFill>
        </p:spPr>
        <p:txBody>
          <a:bodyPr wrap="square" rtlCol="0">
            <a:spAutoFit/>
          </a:bodyPr>
          <a:lstStyle/>
          <a:p>
            <a:r>
              <a:rPr lang="en-IE" sz="3200" b="1" dirty="0">
                <a:solidFill>
                  <a:srgbClr val="44BAA9"/>
                </a:solidFill>
              </a:rPr>
              <a:t>Fasi </a:t>
            </a:r>
            <a:r>
              <a:rPr lang="en-IE" sz="3200" b="1" kern="1200" dirty="0">
                <a:solidFill>
                  <a:srgbClr val="44BAA9"/>
                </a:solidFill>
                <a:latin typeface="+mn-lt"/>
                <a:ea typeface="+mn-ea"/>
                <a:cs typeface="+mn-cs"/>
              </a:rPr>
              <a:t>3</a:t>
            </a:r>
          </a:p>
          <a:p>
            <a:r>
              <a:rPr lang="is-IS" sz="2000" dirty="0">
                <a:solidFill>
                  <a:srgbClr val="44BAA9"/>
                </a:solidFill>
              </a:rPr>
              <a:t>Endurheimt</a:t>
            </a:r>
            <a:r>
              <a:rPr lang="is-IS" sz="2000" kern="1200" dirty="0">
                <a:solidFill>
                  <a:srgbClr val="44BAA9"/>
                </a:solidFill>
                <a:latin typeface="+mn-lt"/>
                <a:ea typeface="+mn-ea"/>
                <a:cs typeface="+mn-cs"/>
              </a:rPr>
              <a:t>, endurreisn, seigla</a:t>
            </a:r>
            <a:endParaRPr lang="is-IS" sz="2000" dirty="0">
              <a:solidFill>
                <a:srgbClr val="44BAA9"/>
              </a:solidFill>
            </a:endParaRPr>
          </a:p>
        </p:txBody>
      </p:sp>
      <p:sp>
        <p:nvSpPr>
          <p:cNvPr id="23" name="TextBox 22">
            <a:extLst>
              <a:ext uri="{FF2B5EF4-FFF2-40B4-BE49-F238E27FC236}">
                <a16:creationId xmlns:a16="http://schemas.microsoft.com/office/drawing/2014/main" id="{6AA5E8F5-E176-96D4-B34D-E2141E84EBA6}"/>
              </a:ext>
            </a:extLst>
          </p:cNvPr>
          <p:cNvSpPr txBox="1"/>
          <p:nvPr/>
        </p:nvSpPr>
        <p:spPr>
          <a:xfrm>
            <a:off x="5606580" y="821497"/>
            <a:ext cx="2238831" cy="830997"/>
          </a:xfrm>
          <a:prstGeom prst="rect">
            <a:avLst/>
          </a:prstGeom>
          <a:noFill/>
        </p:spPr>
        <p:txBody>
          <a:bodyPr wrap="square" rtlCol="0">
            <a:spAutoFit/>
          </a:bodyPr>
          <a:lstStyle/>
          <a:p>
            <a:pPr algn="ctr"/>
            <a:r>
              <a:rPr lang="is-IS" sz="1600" dirty="0">
                <a:solidFill>
                  <a:srgbClr val="79527B"/>
                </a:solidFill>
              </a:rPr>
              <a:t>Myndun svæðisbundins samstarfs &amp; myndun krísustjórnunarteymis</a:t>
            </a:r>
          </a:p>
        </p:txBody>
      </p:sp>
      <p:sp>
        <p:nvSpPr>
          <p:cNvPr id="25" name="TextBox 24">
            <a:extLst>
              <a:ext uri="{FF2B5EF4-FFF2-40B4-BE49-F238E27FC236}">
                <a16:creationId xmlns:a16="http://schemas.microsoft.com/office/drawing/2014/main" id="{CE502EDD-988E-1B8E-D6B0-D0F35BBA060C}"/>
              </a:ext>
            </a:extLst>
          </p:cNvPr>
          <p:cNvSpPr txBox="1"/>
          <p:nvPr/>
        </p:nvSpPr>
        <p:spPr>
          <a:xfrm>
            <a:off x="2695303" y="2912950"/>
            <a:ext cx="2469108" cy="1323439"/>
          </a:xfrm>
          <a:prstGeom prst="rect">
            <a:avLst/>
          </a:prstGeom>
          <a:noFill/>
        </p:spPr>
        <p:txBody>
          <a:bodyPr wrap="square" lIns="91440" tIns="45720" rIns="91440" bIns="45720" rtlCol="0" anchor="t">
            <a:spAutoFit/>
          </a:bodyPr>
          <a:lstStyle/>
          <a:p>
            <a:pPr algn="ctr"/>
            <a:r>
              <a:rPr lang="is-IS" sz="1600">
                <a:solidFill>
                  <a:srgbClr val="F37C57"/>
                </a:solidFill>
              </a:rPr>
              <a:t>Gerð svæðisbundinnar </a:t>
            </a:r>
            <a:r>
              <a:rPr lang="is-IS" sz="1600" dirty="0">
                <a:solidFill>
                  <a:srgbClr val="F37C57"/>
                </a:solidFill>
              </a:rPr>
              <a:t>stefnu fyrir krísustjórnun </a:t>
            </a:r>
            <a:r>
              <a:rPr lang="is-IS" sz="1600" i="1" dirty="0">
                <a:solidFill>
                  <a:srgbClr val="F37C57"/>
                </a:solidFill>
              </a:rPr>
              <a:t>(Langtíma áætlun um mótvægisaðgerðir </a:t>
            </a:r>
            <a:r>
              <a:rPr lang="is-IS" sz="1600" i="1" dirty="0">
                <a:solidFill>
                  <a:srgbClr val="F77B55"/>
                </a:solidFill>
              </a:rPr>
              <a:t>fyrir</a:t>
            </a:r>
            <a:r>
              <a:rPr lang="is-IS" sz="1600" i="1" dirty="0">
                <a:solidFill>
                  <a:srgbClr val="FF0000"/>
                </a:solidFill>
              </a:rPr>
              <a:t> </a:t>
            </a:r>
            <a:r>
              <a:rPr lang="is-IS" sz="1600" i="1" dirty="0">
                <a:solidFill>
                  <a:srgbClr val="F37C57"/>
                </a:solidFill>
              </a:rPr>
              <a:t>krísu)</a:t>
            </a:r>
          </a:p>
        </p:txBody>
      </p:sp>
      <p:sp>
        <p:nvSpPr>
          <p:cNvPr id="27" name="TextBox 26">
            <a:extLst>
              <a:ext uri="{FF2B5EF4-FFF2-40B4-BE49-F238E27FC236}">
                <a16:creationId xmlns:a16="http://schemas.microsoft.com/office/drawing/2014/main" id="{81623343-A1BD-B957-16FF-32FA43BBD2C9}"/>
              </a:ext>
            </a:extLst>
          </p:cNvPr>
          <p:cNvSpPr txBox="1"/>
          <p:nvPr/>
        </p:nvSpPr>
        <p:spPr>
          <a:xfrm>
            <a:off x="8401072" y="3094845"/>
            <a:ext cx="2456889" cy="830997"/>
          </a:xfrm>
          <a:prstGeom prst="rect">
            <a:avLst/>
          </a:prstGeom>
          <a:noFill/>
        </p:spPr>
        <p:txBody>
          <a:bodyPr wrap="square" lIns="91440" tIns="45720" rIns="91440" bIns="45720" rtlCol="0" anchor="t">
            <a:spAutoFit/>
          </a:bodyPr>
          <a:lstStyle/>
          <a:p>
            <a:pPr algn="ctr"/>
            <a:r>
              <a:rPr lang="is-IS" sz="1600" dirty="0">
                <a:solidFill>
                  <a:srgbClr val="F37C57"/>
                </a:solidFill>
              </a:rPr>
              <a:t>Að hefja aðgerðir og samskipti við atvinnugreinina</a:t>
            </a:r>
            <a:endParaRPr lang="is-IS" sz="1600" dirty="0">
              <a:solidFill>
                <a:srgbClr val="F37C57"/>
              </a:solidFill>
              <a:cs typeface="Calibri"/>
            </a:endParaRPr>
          </a:p>
        </p:txBody>
      </p:sp>
      <p:sp>
        <p:nvSpPr>
          <p:cNvPr id="34" name="TextBox 33">
            <a:extLst>
              <a:ext uri="{FF2B5EF4-FFF2-40B4-BE49-F238E27FC236}">
                <a16:creationId xmlns:a16="http://schemas.microsoft.com/office/drawing/2014/main" id="{E93438AD-EA15-CD96-A656-CE420AA275E8}"/>
              </a:ext>
            </a:extLst>
          </p:cNvPr>
          <p:cNvSpPr txBox="1"/>
          <p:nvPr/>
        </p:nvSpPr>
        <p:spPr>
          <a:xfrm>
            <a:off x="8456229" y="5231762"/>
            <a:ext cx="2414610" cy="1077218"/>
          </a:xfrm>
          <a:prstGeom prst="rect">
            <a:avLst/>
          </a:prstGeom>
          <a:noFill/>
        </p:spPr>
        <p:txBody>
          <a:bodyPr wrap="square" lIns="91440" tIns="45720" rIns="91440" bIns="45720" rtlCol="0" anchor="t">
            <a:spAutoFit/>
          </a:bodyPr>
          <a:lstStyle/>
          <a:p>
            <a:pPr algn="ctr"/>
            <a:r>
              <a:rPr lang="is-IS" sz="1600">
                <a:solidFill>
                  <a:srgbClr val="3AA091"/>
                </a:solidFill>
              </a:rPr>
              <a:t>Svæðisbundin endurheimt, enduruppbygging og uppbygging seiglu;  í átt að „nýju normi“ eftir krísu</a:t>
            </a:r>
            <a:endParaRPr lang="is-IS" sz="1600" dirty="0">
              <a:solidFill>
                <a:srgbClr val="3AA091"/>
              </a:solidFill>
            </a:endParaRPr>
          </a:p>
        </p:txBody>
      </p:sp>
      <p:sp>
        <p:nvSpPr>
          <p:cNvPr id="37" name="TextBox 36">
            <a:extLst>
              <a:ext uri="{FF2B5EF4-FFF2-40B4-BE49-F238E27FC236}">
                <a16:creationId xmlns:a16="http://schemas.microsoft.com/office/drawing/2014/main" id="{53EC9D4B-4D3A-99C6-A294-D819C91601AE}"/>
              </a:ext>
            </a:extLst>
          </p:cNvPr>
          <p:cNvSpPr txBox="1"/>
          <p:nvPr/>
        </p:nvSpPr>
        <p:spPr>
          <a:xfrm>
            <a:off x="2696985" y="777931"/>
            <a:ext cx="2459536" cy="830997"/>
          </a:xfrm>
          <a:prstGeom prst="rect">
            <a:avLst/>
          </a:prstGeom>
          <a:noFill/>
        </p:spPr>
        <p:txBody>
          <a:bodyPr wrap="square" rtlCol="0">
            <a:spAutoFit/>
          </a:bodyPr>
          <a:lstStyle/>
          <a:p>
            <a:pPr algn="ctr"/>
            <a:r>
              <a:rPr lang="is-IS" sz="1600" dirty="0">
                <a:solidFill>
                  <a:srgbClr val="79527B"/>
                </a:solidFill>
              </a:rPr>
              <a:t>Kynning á svæðisbundinni krísustjórnun í ferðaþjónustu og flækjustig</a:t>
            </a:r>
          </a:p>
        </p:txBody>
      </p:sp>
      <p:sp>
        <p:nvSpPr>
          <p:cNvPr id="39" name="TextBox 38">
            <a:extLst>
              <a:ext uri="{FF2B5EF4-FFF2-40B4-BE49-F238E27FC236}">
                <a16:creationId xmlns:a16="http://schemas.microsoft.com/office/drawing/2014/main" id="{91E70F61-2CF0-4673-9DDE-6DC54F2CEF2D}"/>
              </a:ext>
            </a:extLst>
          </p:cNvPr>
          <p:cNvSpPr txBox="1"/>
          <p:nvPr/>
        </p:nvSpPr>
        <p:spPr>
          <a:xfrm>
            <a:off x="5719842" y="3000513"/>
            <a:ext cx="2233365" cy="1323439"/>
          </a:xfrm>
          <a:prstGeom prst="rect">
            <a:avLst/>
          </a:prstGeom>
          <a:noFill/>
        </p:spPr>
        <p:txBody>
          <a:bodyPr wrap="square" lIns="91440" tIns="45720" rIns="91440" bIns="45720" rtlCol="0" anchor="t">
            <a:spAutoFit/>
          </a:bodyPr>
          <a:lstStyle/>
          <a:p>
            <a:pPr algn="ctr"/>
            <a:r>
              <a:rPr lang="is-IS" sz="1600" dirty="0">
                <a:solidFill>
                  <a:srgbClr val="F37C57"/>
                </a:solidFill>
              </a:rPr>
              <a:t>Gerð svæðisbundinnar aðgerðaáætlunar um krísustjórnun </a:t>
            </a:r>
            <a:r>
              <a:rPr lang="is-IS" sz="1600" i="1" dirty="0">
                <a:solidFill>
                  <a:srgbClr val="F37C57"/>
                </a:solidFill>
              </a:rPr>
              <a:t>(Skammtíma viðbragðsáætlun og áætlun fyrir endurheimt)</a:t>
            </a:r>
          </a:p>
        </p:txBody>
      </p:sp>
      <p:sp>
        <p:nvSpPr>
          <p:cNvPr id="40" name="TextBox 39">
            <a:extLst>
              <a:ext uri="{FF2B5EF4-FFF2-40B4-BE49-F238E27FC236}">
                <a16:creationId xmlns:a16="http://schemas.microsoft.com/office/drawing/2014/main" id="{3F66F445-3B3D-4075-70A3-D553312FA5CF}"/>
              </a:ext>
            </a:extLst>
          </p:cNvPr>
          <p:cNvSpPr txBox="1"/>
          <p:nvPr/>
        </p:nvSpPr>
        <p:spPr>
          <a:xfrm>
            <a:off x="2696985" y="5331565"/>
            <a:ext cx="2329487" cy="1323439"/>
          </a:xfrm>
          <a:prstGeom prst="rect">
            <a:avLst/>
          </a:prstGeom>
          <a:noFill/>
        </p:spPr>
        <p:txBody>
          <a:bodyPr wrap="square" lIns="91440" tIns="45720" rIns="91440" bIns="45720" rtlCol="0" anchor="t">
            <a:spAutoFit/>
          </a:bodyPr>
          <a:lstStyle/>
          <a:p>
            <a:pPr algn="ctr"/>
            <a:r>
              <a:rPr lang="is-IS" sz="1600">
                <a:solidFill>
                  <a:srgbClr val="3AA091"/>
                </a:solidFill>
              </a:rPr>
              <a:t>Samskiptastefna og samskipti við almannatengla og fjölmiðla</a:t>
            </a:r>
          </a:p>
          <a:p>
            <a:pPr algn="ctr"/>
            <a:endParaRPr lang="is-IS" sz="1600" dirty="0">
              <a:solidFill>
                <a:srgbClr val="3AA091"/>
              </a:solidFill>
              <a:cs typeface="Calibri"/>
            </a:endParaRPr>
          </a:p>
        </p:txBody>
      </p:sp>
      <p:sp>
        <p:nvSpPr>
          <p:cNvPr id="130" name="TextBox 129">
            <a:extLst>
              <a:ext uri="{FF2B5EF4-FFF2-40B4-BE49-F238E27FC236}">
                <a16:creationId xmlns:a16="http://schemas.microsoft.com/office/drawing/2014/main" id="{BC0C15CA-D8DF-5D50-B91F-31D6D4E2D48D}"/>
              </a:ext>
            </a:extLst>
          </p:cNvPr>
          <p:cNvSpPr txBox="1"/>
          <p:nvPr/>
        </p:nvSpPr>
        <p:spPr>
          <a:xfrm>
            <a:off x="3669414" y="351112"/>
            <a:ext cx="1193749" cy="252773"/>
          </a:xfrm>
          <a:prstGeom prst="rect">
            <a:avLst/>
          </a:prstGeom>
          <a:noFill/>
        </p:spPr>
        <p:txBody>
          <a:bodyPr wrap="square" rtlCol="0" anchor="t">
            <a:spAutoFit/>
          </a:bodyPr>
          <a:lstStyle/>
          <a:p>
            <a:pPr algn="ctr">
              <a:lnSpc>
                <a:spcPts val="1020"/>
              </a:lnSpc>
            </a:pPr>
            <a:r>
              <a:rPr lang="is-IS" b="1" kern="1200" dirty="0">
                <a:solidFill>
                  <a:srgbClr val="79527B"/>
                </a:solidFill>
                <a:latin typeface="+mn-lt"/>
                <a:ea typeface="+mn-ea"/>
                <a:cs typeface="+mn-cs"/>
              </a:rPr>
              <a:t>Eining 1</a:t>
            </a:r>
            <a:endParaRPr lang="is-IS" b="1" dirty="0">
              <a:solidFill>
                <a:srgbClr val="79527B"/>
              </a:solidFill>
            </a:endParaRPr>
          </a:p>
        </p:txBody>
      </p:sp>
      <p:sp>
        <p:nvSpPr>
          <p:cNvPr id="131" name="TextBox 130">
            <a:extLst>
              <a:ext uri="{FF2B5EF4-FFF2-40B4-BE49-F238E27FC236}">
                <a16:creationId xmlns:a16="http://schemas.microsoft.com/office/drawing/2014/main" id="{B80D0131-7456-50AC-FC69-079E3D909A5F}"/>
              </a:ext>
            </a:extLst>
          </p:cNvPr>
          <p:cNvSpPr txBox="1"/>
          <p:nvPr/>
        </p:nvSpPr>
        <p:spPr>
          <a:xfrm>
            <a:off x="6453344" y="377865"/>
            <a:ext cx="1193749" cy="252773"/>
          </a:xfrm>
          <a:prstGeom prst="rect">
            <a:avLst/>
          </a:prstGeom>
          <a:noFill/>
        </p:spPr>
        <p:txBody>
          <a:bodyPr wrap="square" rtlCol="0" anchor="t">
            <a:spAutoFit/>
          </a:bodyPr>
          <a:lstStyle/>
          <a:p>
            <a:pPr algn="ctr">
              <a:lnSpc>
                <a:spcPts val="1020"/>
              </a:lnSpc>
            </a:pPr>
            <a:r>
              <a:rPr lang="is-IS" b="1" kern="1200" dirty="0">
                <a:solidFill>
                  <a:srgbClr val="79527B"/>
                </a:solidFill>
                <a:latin typeface="+mn-lt"/>
                <a:ea typeface="+mn-ea"/>
                <a:cs typeface="+mn-cs"/>
              </a:rPr>
              <a:t>Eining 2</a:t>
            </a:r>
            <a:endParaRPr lang="is-IS" b="1" dirty="0">
              <a:solidFill>
                <a:srgbClr val="79527B"/>
              </a:solidFill>
            </a:endParaRPr>
          </a:p>
        </p:txBody>
      </p:sp>
      <p:sp>
        <p:nvSpPr>
          <p:cNvPr id="132" name="TextBox 131">
            <a:extLst>
              <a:ext uri="{FF2B5EF4-FFF2-40B4-BE49-F238E27FC236}">
                <a16:creationId xmlns:a16="http://schemas.microsoft.com/office/drawing/2014/main" id="{78C1540A-AE5C-E178-55A5-57DB0D29C5BF}"/>
              </a:ext>
            </a:extLst>
          </p:cNvPr>
          <p:cNvSpPr txBox="1"/>
          <p:nvPr/>
        </p:nvSpPr>
        <p:spPr>
          <a:xfrm>
            <a:off x="9391403" y="352064"/>
            <a:ext cx="1193749" cy="252773"/>
          </a:xfrm>
          <a:prstGeom prst="rect">
            <a:avLst/>
          </a:prstGeom>
          <a:noFill/>
        </p:spPr>
        <p:txBody>
          <a:bodyPr wrap="square" rtlCol="0" anchor="t">
            <a:spAutoFit/>
          </a:bodyPr>
          <a:lstStyle/>
          <a:p>
            <a:pPr algn="ctr">
              <a:lnSpc>
                <a:spcPts val="1020"/>
              </a:lnSpc>
            </a:pPr>
            <a:r>
              <a:rPr lang="is-IS" b="1" kern="1200" dirty="0">
                <a:solidFill>
                  <a:srgbClr val="79527B"/>
                </a:solidFill>
                <a:latin typeface="+mn-lt"/>
                <a:ea typeface="+mn-ea"/>
                <a:cs typeface="+mn-cs"/>
              </a:rPr>
              <a:t>Eining 3</a:t>
            </a:r>
            <a:endParaRPr lang="is-IS" b="1" dirty="0">
              <a:solidFill>
                <a:srgbClr val="79527B"/>
              </a:solidFill>
            </a:endParaRPr>
          </a:p>
        </p:txBody>
      </p:sp>
      <p:sp>
        <p:nvSpPr>
          <p:cNvPr id="133" name="TextBox 132">
            <a:extLst>
              <a:ext uri="{FF2B5EF4-FFF2-40B4-BE49-F238E27FC236}">
                <a16:creationId xmlns:a16="http://schemas.microsoft.com/office/drawing/2014/main" id="{7A837965-7EC6-3618-5E68-8355523C4EBA}"/>
              </a:ext>
            </a:extLst>
          </p:cNvPr>
          <p:cNvSpPr txBox="1"/>
          <p:nvPr/>
        </p:nvSpPr>
        <p:spPr>
          <a:xfrm>
            <a:off x="3652173" y="2625371"/>
            <a:ext cx="1193749" cy="252773"/>
          </a:xfrm>
          <a:prstGeom prst="rect">
            <a:avLst/>
          </a:prstGeom>
          <a:noFill/>
        </p:spPr>
        <p:txBody>
          <a:bodyPr wrap="square" rtlCol="0" anchor="t">
            <a:spAutoFit/>
          </a:bodyPr>
          <a:lstStyle/>
          <a:p>
            <a:pPr algn="ctr">
              <a:lnSpc>
                <a:spcPts val="1020"/>
              </a:lnSpc>
            </a:pPr>
            <a:r>
              <a:rPr lang="is-IS" b="1" kern="1200" dirty="0">
                <a:solidFill>
                  <a:srgbClr val="F27954"/>
                </a:solidFill>
                <a:latin typeface="+mn-lt"/>
                <a:ea typeface="+mn-ea"/>
                <a:cs typeface="+mn-cs"/>
              </a:rPr>
              <a:t>Eining 4</a:t>
            </a:r>
            <a:endParaRPr lang="is-IS" b="1" dirty="0">
              <a:solidFill>
                <a:srgbClr val="F27954"/>
              </a:solidFill>
            </a:endParaRPr>
          </a:p>
        </p:txBody>
      </p:sp>
      <p:sp>
        <p:nvSpPr>
          <p:cNvPr id="134" name="TextBox 133">
            <a:extLst>
              <a:ext uri="{FF2B5EF4-FFF2-40B4-BE49-F238E27FC236}">
                <a16:creationId xmlns:a16="http://schemas.microsoft.com/office/drawing/2014/main" id="{BB5F536D-24E2-C838-495B-0CB27BA0351C}"/>
              </a:ext>
            </a:extLst>
          </p:cNvPr>
          <p:cNvSpPr txBox="1"/>
          <p:nvPr/>
        </p:nvSpPr>
        <p:spPr>
          <a:xfrm>
            <a:off x="6491070" y="2609242"/>
            <a:ext cx="1193749" cy="252773"/>
          </a:xfrm>
          <a:prstGeom prst="rect">
            <a:avLst/>
          </a:prstGeom>
          <a:noFill/>
        </p:spPr>
        <p:txBody>
          <a:bodyPr wrap="square" rtlCol="0" anchor="t">
            <a:spAutoFit/>
          </a:bodyPr>
          <a:lstStyle/>
          <a:p>
            <a:pPr algn="ctr">
              <a:lnSpc>
                <a:spcPts val="1020"/>
              </a:lnSpc>
            </a:pPr>
            <a:r>
              <a:rPr lang="is-IS" b="1" kern="1200" dirty="0">
                <a:solidFill>
                  <a:srgbClr val="F27954"/>
                </a:solidFill>
                <a:latin typeface="+mn-lt"/>
                <a:ea typeface="+mn-ea"/>
                <a:cs typeface="+mn-cs"/>
              </a:rPr>
              <a:t>Eining 5</a:t>
            </a:r>
            <a:endParaRPr lang="is-IS" b="1" dirty="0">
              <a:solidFill>
                <a:srgbClr val="F27954"/>
              </a:solidFill>
            </a:endParaRPr>
          </a:p>
        </p:txBody>
      </p:sp>
      <p:sp>
        <p:nvSpPr>
          <p:cNvPr id="135" name="TextBox 134">
            <a:extLst>
              <a:ext uri="{FF2B5EF4-FFF2-40B4-BE49-F238E27FC236}">
                <a16:creationId xmlns:a16="http://schemas.microsoft.com/office/drawing/2014/main" id="{5A43CFD7-4DD3-5ECB-4984-BABBB48AAE2F}"/>
              </a:ext>
            </a:extLst>
          </p:cNvPr>
          <p:cNvSpPr txBox="1"/>
          <p:nvPr/>
        </p:nvSpPr>
        <p:spPr>
          <a:xfrm>
            <a:off x="9318312" y="2615458"/>
            <a:ext cx="1193749" cy="252773"/>
          </a:xfrm>
          <a:prstGeom prst="rect">
            <a:avLst/>
          </a:prstGeom>
          <a:noFill/>
        </p:spPr>
        <p:txBody>
          <a:bodyPr wrap="square" rtlCol="0" anchor="t">
            <a:spAutoFit/>
          </a:bodyPr>
          <a:lstStyle/>
          <a:p>
            <a:pPr algn="ctr">
              <a:lnSpc>
                <a:spcPts val="1020"/>
              </a:lnSpc>
            </a:pPr>
            <a:r>
              <a:rPr lang="is-IS" b="1" kern="1200" dirty="0">
                <a:solidFill>
                  <a:srgbClr val="F27954"/>
                </a:solidFill>
                <a:latin typeface="+mn-lt"/>
                <a:ea typeface="+mn-ea"/>
                <a:cs typeface="+mn-cs"/>
              </a:rPr>
              <a:t>Eining 6</a:t>
            </a:r>
            <a:endParaRPr lang="is-IS" b="1" dirty="0">
              <a:solidFill>
                <a:srgbClr val="F27954"/>
              </a:solidFill>
            </a:endParaRPr>
          </a:p>
        </p:txBody>
      </p:sp>
      <p:sp>
        <p:nvSpPr>
          <p:cNvPr id="136" name="TextBox 135">
            <a:extLst>
              <a:ext uri="{FF2B5EF4-FFF2-40B4-BE49-F238E27FC236}">
                <a16:creationId xmlns:a16="http://schemas.microsoft.com/office/drawing/2014/main" id="{60AB4A7A-E634-0066-C66C-785D4810091F}"/>
              </a:ext>
            </a:extLst>
          </p:cNvPr>
          <p:cNvSpPr txBox="1"/>
          <p:nvPr/>
        </p:nvSpPr>
        <p:spPr>
          <a:xfrm>
            <a:off x="3570360" y="4830332"/>
            <a:ext cx="1193749" cy="249427"/>
          </a:xfrm>
          <a:prstGeom prst="rect">
            <a:avLst/>
          </a:prstGeom>
          <a:noFill/>
        </p:spPr>
        <p:txBody>
          <a:bodyPr wrap="square" rtlCol="0" anchor="t">
            <a:spAutoFit/>
          </a:bodyPr>
          <a:lstStyle/>
          <a:p>
            <a:pPr algn="ctr">
              <a:lnSpc>
                <a:spcPts val="1020"/>
              </a:lnSpc>
            </a:pPr>
            <a:r>
              <a:rPr lang="is-IS" b="1" kern="1200" dirty="0">
                <a:solidFill>
                  <a:srgbClr val="44BAA9"/>
                </a:solidFill>
                <a:latin typeface="+mn-lt"/>
                <a:ea typeface="+mn-ea"/>
                <a:cs typeface="+mn-cs"/>
              </a:rPr>
              <a:t>Eining 7</a:t>
            </a:r>
            <a:endParaRPr lang="is-IS" b="1" dirty="0">
              <a:solidFill>
                <a:srgbClr val="44BAA9"/>
              </a:solidFill>
            </a:endParaRPr>
          </a:p>
        </p:txBody>
      </p:sp>
      <p:sp>
        <p:nvSpPr>
          <p:cNvPr id="137" name="TextBox 136">
            <a:extLst>
              <a:ext uri="{FF2B5EF4-FFF2-40B4-BE49-F238E27FC236}">
                <a16:creationId xmlns:a16="http://schemas.microsoft.com/office/drawing/2014/main" id="{0AD0D61D-3E41-8C46-B66A-5F2474B6D43C}"/>
              </a:ext>
            </a:extLst>
          </p:cNvPr>
          <p:cNvSpPr txBox="1"/>
          <p:nvPr/>
        </p:nvSpPr>
        <p:spPr>
          <a:xfrm>
            <a:off x="5549342" y="5225116"/>
            <a:ext cx="2505003" cy="1323439"/>
          </a:xfrm>
          <a:prstGeom prst="rect">
            <a:avLst/>
          </a:prstGeom>
          <a:noFill/>
        </p:spPr>
        <p:txBody>
          <a:bodyPr wrap="square" lIns="91440" tIns="45720" rIns="91440" bIns="45720" rtlCol="0" anchor="t">
            <a:spAutoFit/>
          </a:bodyPr>
          <a:lstStyle/>
          <a:p>
            <a:pPr algn="ctr"/>
            <a:r>
              <a:rPr lang="is-IS" sz="1600" dirty="0">
                <a:solidFill>
                  <a:srgbClr val="3AA091"/>
                </a:solidFill>
              </a:rPr>
              <a:t>Stefnumörkun í svæðisbundnum viðbrögðum og markaðssetning fyrir endurheimt</a:t>
            </a:r>
          </a:p>
        </p:txBody>
      </p:sp>
      <p:sp>
        <p:nvSpPr>
          <p:cNvPr id="138" name="TextBox 137">
            <a:extLst>
              <a:ext uri="{FF2B5EF4-FFF2-40B4-BE49-F238E27FC236}">
                <a16:creationId xmlns:a16="http://schemas.microsoft.com/office/drawing/2014/main" id="{E3FC64FD-D8AB-DB46-B5C3-BD64E4235762}"/>
              </a:ext>
            </a:extLst>
          </p:cNvPr>
          <p:cNvSpPr txBox="1"/>
          <p:nvPr/>
        </p:nvSpPr>
        <p:spPr>
          <a:xfrm>
            <a:off x="6453344" y="4857275"/>
            <a:ext cx="1193749" cy="249427"/>
          </a:xfrm>
          <a:prstGeom prst="rect">
            <a:avLst/>
          </a:prstGeom>
          <a:noFill/>
        </p:spPr>
        <p:txBody>
          <a:bodyPr wrap="square" rtlCol="0" anchor="t">
            <a:spAutoFit/>
          </a:bodyPr>
          <a:lstStyle/>
          <a:p>
            <a:pPr algn="ctr">
              <a:lnSpc>
                <a:spcPts val="1020"/>
              </a:lnSpc>
            </a:pPr>
            <a:r>
              <a:rPr lang="is-IS" b="1" kern="1200" dirty="0">
                <a:solidFill>
                  <a:srgbClr val="44BAA9"/>
                </a:solidFill>
                <a:latin typeface="+mn-lt"/>
                <a:ea typeface="+mn-ea"/>
                <a:cs typeface="+mn-cs"/>
              </a:rPr>
              <a:t>Eining 8</a:t>
            </a:r>
            <a:endParaRPr lang="is-IS" b="1" dirty="0">
              <a:solidFill>
                <a:srgbClr val="44BAA9"/>
              </a:solidFill>
            </a:endParaRPr>
          </a:p>
        </p:txBody>
      </p:sp>
      <p:sp>
        <p:nvSpPr>
          <p:cNvPr id="139" name="TextBox 138">
            <a:extLst>
              <a:ext uri="{FF2B5EF4-FFF2-40B4-BE49-F238E27FC236}">
                <a16:creationId xmlns:a16="http://schemas.microsoft.com/office/drawing/2014/main" id="{FE568FEB-17D4-1F0E-936F-5A38CB7EF77F}"/>
              </a:ext>
            </a:extLst>
          </p:cNvPr>
          <p:cNvSpPr txBox="1"/>
          <p:nvPr/>
        </p:nvSpPr>
        <p:spPr>
          <a:xfrm>
            <a:off x="9360735" y="4839123"/>
            <a:ext cx="1193749" cy="252773"/>
          </a:xfrm>
          <a:prstGeom prst="rect">
            <a:avLst/>
          </a:prstGeom>
          <a:noFill/>
        </p:spPr>
        <p:txBody>
          <a:bodyPr wrap="square" rtlCol="0" anchor="t">
            <a:spAutoFit/>
          </a:bodyPr>
          <a:lstStyle/>
          <a:p>
            <a:pPr algn="ctr">
              <a:lnSpc>
                <a:spcPts val="1020"/>
              </a:lnSpc>
            </a:pPr>
            <a:r>
              <a:rPr lang="is-IS" b="1" kern="1200" dirty="0">
                <a:solidFill>
                  <a:srgbClr val="44BAA9"/>
                </a:solidFill>
                <a:latin typeface="+mn-lt"/>
                <a:ea typeface="+mn-ea"/>
                <a:cs typeface="+mn-cs"/>
              </a:rPr>
              <a:t>Eining 9</a:t>
            </a:r>
            <a:endParaRPr lang="is-IS" b="1" dirty="0">
              <a:solidFill>
                <a:srgbClr val="44BAA9"/>
              </a:solidFill>
            </a:endParaRPr>
          </a:p>
        </p:txBody>
      </p:sp>
    </p:spTree>
    <p:extLst>
      <p:ext uri="{BB962C8B-B14F-4D97-AF65-F5344CB8AC3E}">
        <p14:creationId xmlns:p14="http://schemas.microsoft.com/office/powerpoint/2010/main" val="2223102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6798B6AF-ED6E-1F06-A3C5-11637D61524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3035" b="13035"/>
          <a:stretch/>
        </p:blipFill>
        <p:spPr>
          <a:xfrm>
            <a:off x="241300" y="228600"/>
            <a:ext cx="11696700" cy="5763986"/>
          </a:xfrm>
        </p:spPr>
      </p:pic>
      <p:sp>
        <p:nvSpPr>
          <p:cNvPr id="9" name="Text Placeholder 8">
            <a:extLst>
              <a:ext uri="{FF2B5EF4-FFF2-40B4-BE49-F238E27FC236}">
                <a16:creationId xmlns:a16="http://schemas.microsoft.com/office/drawing/2014/main" id="{8B9F7AB3-193C-2FF7-EF7C-41EDD871CD11}"/>
              </a:ext>
            </a:extLst>
          </p:cNvPr>
          <p:cNvSpPr>
            <a:spLocks noGrp="1"/>
          </p:cNvSpPr>
          <p:nvPr>
            <p:ph type="body" sz="quarter" idx="16"/>
          </p:nvPr>
        </p:nvSpPr>
        <p:spPr>
          <a:xfrm>
            <a:off x="6420495" y="1328734"/>
            <a:ext cx="5113283" cy="1766891"/>
          </a:xfrm>
        </p:spPr>
        <p:txBody>
          <a:bodyPr anchor="ctr">
            <a:noAutofit/>
          </a:bodyPr>
          <a:lstStyle/>
          <a:p>
            <a:r>
              <a:rPr lang="is-IS" sz="3200" dirty="0"/>
              <a:t>4. Sniðmát til að styðja við þróun öflugrar aðgerðaáætlunar um krísustjórnun</a:t>
            </a:r>
          </a:p>
        </p:txBody>
      </p:sp>
    </p:spTree>
    <p:extLst>
      <p:ext uri="{BB962C8B-B14F-4D97-AF65-F5344CB8AC3E}">
        <p14:creationId xmlns:p14="http://schemas.microsoft.com/office/powerpoint/2010/main" val="2847760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extLst>
              <p:ext uri="{D42A27DB-BD31-4B8C-83A1-F6EECF244321}">
                <p14:modId xmlns:p14="http://schemas.microsoft.com/office/powerpoint/2010/main" val="808817849"/>
              </p:ext>
            </p:extLst>
          </p:nvPr>
        </p:nvGraphicFramePr>
        <p:xfrm>
          <a:off x="0" y="24208"/>
          <a:ext cx="12406630" cy="6938281"/>
        </p:xfrm>
        <a:graphic>
          <a:graphicData uri="http://schemas.openxmlformats.org/drawingml/2006/table">
            <a:tbl>
              <a:tblPr firstRow="1" bandRow="1">
                <a:tableStyleId>{5C22544A-7EE6-4342-B048-85BDC9FD1C3A}</a:tableStyleId>
              </a:tblPr>
              <a:tblGrid>
                <a:gridCol w="1419225">
                  <a:extLst>
                    <a:ext uri="{9D8B030D-6E8A-4147-A177-3AD203B41FA5}">
                      <a16:colId xmlns:a16="http://schemas.microsoft.com/office/drawing/2014/main" val="3584008144"/>
                    </a:ext>
                  </a:extLst>
                </a:gridCol>
                <a:gridCol w="1019175">
                  <a:extLst>
                    <a:ext uri="{9D8B030D-6E8A-4147-A177-3AD203B41FA5}">
                      <a16:colId xmlns:a16="http://schemas.microsoft.com/office/drawing/2014/main" val="2583777858"/>
                    </a:ext>
                  </a:extLst>
                </a:gridCol>
                <a:gridCol w="1590675">
                  <a:extLst>
                    <a:ext uri="{9D8B030D-6E8A-4147-A177-3AD203B41FA5}">
                      <a16:colId xmlns:a16="http://schemas.microsoft.com/office/drawing/2014/main" val="3590610450"/>
                    </a:ext>
                  </a:extLst>
                </a:gridCol>
                <a:gridCol w="2066925">
                  <a:extLst>
                    <a:ext uri="{9D8B030D-6E8A-4147-A177-3AD203B41FA5}">
                      <a16:colId xmlns:a16="http://schemas.microsoft.com/office/drawing/2014/main" val="2014905633"/>
                    </a:ext>
                  </a:extLst>
                </a:gridCol>
                <a:gridCol w="233680">
                  <a:extLst>
                    <a:ext uri="{9D8B030D-6E8A-4147-A177-3AD203B41FA5}">
                      <a16:colId xmlns:a16="http://schemas.microsoft.com/office/drawing/2014/main" val="3814410166"/>
                    </a:ext>
                  </a:extLst>
                </a:gridCol>
                <a:gridCol w="1914525">
                  <a:extLst>
                    <a:ext uri="{9D8B030D-6E8A-4147-A177-3AD203B41FA5}">
                      <a16:colId xmlns:a16="http://schemas.microsoft.com/office/drawing/2014/main" val="3845354171"/>
                    </a:ext>
                  </a:extLst>
                </a:gridCol>
                <a:gridCol w="414020">
                  <a:extLst>
                    <a:ext uri="{9D8B030D-6E8A-4147-A177-3AD203B41FA5}">
                      <a16:colId xmlns:a16="http://schemas.microsoft.com/office/drawing/2014/main" val="3770123276"/>
                    </a:ext>
                  </a:extLst>
                </a:gridCol>
                <a:gridCol w="593090">
                  <a:extLst>
                    <a:ext uri="{9D8B030D-6E8A-4147-A177-3AD203B41FA5}">
                      <a16:colId xmlns:a16="http://schemas.microsoft.com/office/drawing/2014/main" val="1486261832"/>
                    </a:ext>
                  </a:extLst>
                </a:gridCol>
                <a:gridCol w="955041">
                  <a:extLst>
                    <a:ext uri="{9D8B030D-6E8A-4147-A177-3AD203B41FA5}">
                      <a16:colId xmlns:a16="http://schemas.microsoft.com/office/drawing/2014/main" val="2296347604"/>
                    </a:ext>
                  </a:extLst>
                </a:gridCol>
                <a:gridCol w="2200274">
                  <a:extLst>
                    <a:ext uri="{9D8B030D-6E8A-4147-A177-3AD203B41FA5}">
                      <a16:colId xmlns:a16="http://schemas.microsoft.com/office/drawing/2014/main" val="3410307252"/>
                    </a:ext>
                  </a:extLst>
                </a:gridCol>
              </a:tblGrid>
              <a:tr h="416856">
                <a:tc gridSpan="7">
                  <a:txBody>
                    <a:bodyPr/>
                    <a:lstStyle/>
                    <a:p>
                      <a:pPr marL="0" marR="0" lvl="0" indent="0" algn="ctr" rtl="0" eaLnBrk="1" fontAlgn="auto" latinLnBrk="0" hangingPunct="1">
                        <a:lnSpc>
                          <a:spcPct val="100000"/>
                        </a:lnSpc>
                        <a:spcBef>
                          <a:spcPts val="0"/>
                        </a:spcBef>
                        <a:spcAft>
                          <a:spcPts val="0"/>
                        </a:spcAft>
                        <a:buClrTx/>
                        <a:buSzTx/>
                        <a:buFontTx/>
                        <a:buNone/>
                      </a:pPr>
                      <a:r>
                        <a:rPr lang="is-IS" sz="2000" b="1" noProof="0" dirty="0">
                          <a:solidFill>
                            <a:schemeClr val="bg1"/>
                          </a:solidFill>
                        </a:rPr>
                        <a:t>Svæðisbundin aðgerðaáætlun um krísustjórnun (Flóð),</a:t>
                      </a:r>
                      <a:endParaRPr lang="is-IS" sz="2000" b="0" noProof="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2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lnL w="12700" cmpd="sng">
                      <a:noFill/>
                    </a:ln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IE" sz="24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400" b="1" i="0" kern="1200" noProof="0" dirty="0">
                          <a:solidFill>
                            <a:schemeClr val="bg1"/>
                          </a:solidFill>
                          <a:latin typeface="+mn-lt"/>
                          <a:ea typeface="+mn-ea"/>
                          <a:cs typeface="+mn-cs"/>
                        </a:rPr>
                        <a:t>Samþykkt af </a:t>
                      </a:r>
                      <a:r>
                        <a:rPr lang="is-IS" sz="1400" b="0" i="0" kern="1200" noProof="0" dirty="0" err="1">
                          <a:solidFill>
                            <a:schemeClr val="bg1"/>
                          </a:solidFill>
                          <a:latin typeface="+mn-lt"/>
                          <a:ea typeface="+mn-ea"/>
                          <a:cs typeface="+mn-cs"/>
                        </a:rPr>
                        <a:t>Dermot</a:t>
                      </a:r>
                      <a:r>
                        <a:rPr lang="is-IS" sz="1400" b="0" i="0" kern="1200" noProof="0" dirty="0">
                          <a:solidFill>
                            <a:schemeClr val="bg1"/>
                          </a:solidFill>
                          <a:latin typeface="+mn-lt"/>
                          <a:ea typeface="+mn-ea"/>
                          <a:cs typeface="+mn-cs"/>
                        </a:rPr>
                        <a:t> </a:t>
                      </a:r>
                      <a:r>
                        <a:rPr lang="is-IS" sz="1400" b="0" i="0" kern="1200" noProof="0" dirty="0" err="1">
                          <a:solidFill>
                            <a:schemeClr val="bg1"/>
                          </a:solidFill>
                          <a:latin typeface="+mn-lt"/>
                          <a:ea typeface="+mn-ea"/>
                          <a:cs typeface="+mn-cs"/>
                        </a:rPr>
                        <a:t>Johnston</a:t>
                      </a:r>
                      <a:r>
                        <a:rPr lang="is-IS" sz="1400" b="0" i="0" kern="1200" noProof="0" dirty="0">
                          <a:solidFill>
                            <a:schemeClr val="bg1"/>
                          </a:solidFill>
                          <a:latin typeface="+mn-lt"/>
                          <a:ea typeface="+mn-ea"/>
                          <a:cs typeface="+mn-cs"/>
                        </a:rPr>
                        <a:t> </a:t>
                      </a:r>
                      <a:r>
                        <a:rPr lang="is-IS" sz="1400" b="0" i="0" kern="1200" noProof="0" dirty="0" err="1">
                          <a:solidFill>
                            <a:schemeClr val="bg1"/>
                          </a:solidFill>
                          <a:latin typeface="+mn-lt"/>
                          <a:ea typeface="+mn-ea"/>
                          <a:cs typeface="+mn-cs"/>
                        </a:rPr>
                        <a:t>Leitrim</a:t>
                      </a:r>
                      <a:r>
                        <a:rPr lang="is-IS" sz="1400" b="0" i="0" kern="1200" noProof="0" dirty="0">
                          <a:solidFill>
                            <a:schemeClr val="bg1"/>
                          </a:solidFill>
                          <a:latin typeface="+mn-lt"/>
                          <a:ea typeface="+mn-ea"/>
                          <a:cs typeface="+mn-cs"/>
                        </a:rPr>
                        <a:t>, krísustjóri ferðaþjónustunnar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endParaRPr lang="en-IE"/>
                    </a:p>
                  </a:txBody>
                  <a:tcPr>
                    <a:lnL w="12700" cmpd="sng">
                      <a:noFill/>
                    </a:lnL>
                  </a:tcPr>
                </a:tc>
                <a:tc hMerge="1">
                  <a:txBody>
                    <a:bodyPr/>
                    <a:lstStyle/>
                    <a:p>
                      <a:endParaRPr lang="en-IE"/>
                    </a:p>
                  </a:txBody>
                  <a:tcPr>
                    <a:lnL w="12700" cmpd="sng">
                      <a:noFill/>
                    </a:lnL>
                  </a:tcPr>
                </a:tc>
                <a:extLst>
                  <a:ext uri="{0D108BD9-81ED-4DB2-BD59-A6C34878D82A}">
                    <a16:rowId xmlns:a16="http://schemas.microsoft.com/office/drawing/2014/main" val="923545946"/>
                  </a:ext>
                </a:extLst>
              </a:tr>
              <a:tr h="365760">
                <a:tc rowSpan="4">
                  <a:txBody>
                    <a:bodyPr/>
                    <a:lstStyle/>
                    <a:p>
                      <a:r>
                        <a:rPr lang="is-IS" sz="1600" b="1" kern="1200" noProof="0" dirty="0">
                          <a:solidFill>
                            <a:schemeClr val="bg1"/>
                          </a:solidFill>
                          <a:latin typeface="+mn-lt"/>
                          <a:ea typeface="+mn-ea"/>
                          <a:cs typeface="+mn-cs"/>
                        </a:rPr>
                        <a:t>Forgangur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rowSpan="3" gridSpan="6">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is-IS" sz="1600" b="1" kern="1200" noProof="0" dirty="0">
                          <a:solidFill>
                            <a:srgbClr val="F27954"/>
                          </a:solidFill>
                          <a:latin typeface="+mn-lt"/>
                          <a:ea typeface="+mn-ea"/>
                          <a:cs typeface="+mn-cs"/>
                        </a:rPr>
                        <a:t>Tilgangur / lýsing </a:t>
                      </a:r>
                      <a:r>
                        <a:rPr lang="is-IS" sz="1400" noProof="0" dirty="0">
                          <a:solidFill>
                            <a:srgbClr val="4D4D4D"/>
                          </a:solidFill>
                          <a:hlinkClick r:id="rId2">
                            <a:extLst>
                              <a:ext uri="{A12FA001-AC4F-418D-AE19-62706E023703}">
                                <ahyp:hlinkClr xmlns:ahyp="http://schemas.microsoft.com/office/drawing/2018/hyperlinkcolor" val="tx"/>
                              </a:ext>
                            </a:extLst>
                          </a:hlinkClick>
                        </a:rPr>
                        <a:t>Carrick on Shannon </a:t>
                      </a:r>
                      <a:r>
                        <a:rPr lang="is-IS" sz="1400" noProof="0" dirty="0">
                          <a:solidFill>
                            <a:srgbClr val="4D4D4D"/>
                          </a:solidFill>
                        </a:rPr>
                        <a:t>er þekkt sem ‘strandhöfuðborg Írlands´. Gífurleg flóð eiga sér stað árlega, oft tekur það ferðaþjónustufyrirtæki meira en 6 mánuði að jafna sig. Er metin sem alvarleg áhætta. F</a:t>
                      </a:r>
                      <a:r>
                        <a:rPr lang="is-IS" sz="1400" noProof="0" dirty="0">
                          <a:solidFill>
                            <a:srgbClr val="4D4D4D"/>
                          </a:solidFill>
                          <a:hlinkClick r:id="rId3">
                            <a:extLst>
                              <a:ext uri="{A12FA001-AC4F-418D-AE19-62706E023703}">
                                <ahyp:hlinkClr xmlns:ahyp="http://schemas.microsoft.com/office/drawing/2018/hyperlinkcolor" val="tx"/>
                              </a:ext>
                            </a:extLst>
                          </a:hlinkClick>
                        </a:rPr>
                        <a:t>rekara lesefni</a:t>
                      </a:r>
                      <a:endParaRPr lang="is-IS" sz="1400" b="0" i="1"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hMerge="1">
                  <a:txBody>
                    <a:bodyPr/>
                    <a:lstStyle/>
                    <a:p>
                      <a:endParaRPr lang="en-IE"/>
                    </a:p>
                  </a:txBody>
                  <a:tcPr/>
                </a:tc>
                <a:tc rowSpan="3" hMerge="1">
                  <a:txBody>
                    <a:bodyPr/>
                    <a:lstStyle/>
                    <a:p>
                      <a:endParaRPr lang="en-IE"/>
                    </a:p>
                  </a:txBody>
                  <a:tcPr/>
                </a:tc>
                <a:tc rowSpan="3" hMerge="1">
                  <a:txBody>
                    <a:bodyPr/>
                    <a:lstStyle/>
                    <a:p>
                      <a:endParaRPr lang="en-IE"/>
                    </a:p>
                  </a:txBody>
                  <a:tcPr/>
                </a:tc>
                <a:tc rowSpan="3" hMerge="1">
                  <a:txBody>
                    <a:bodyPr/>
                    <a:lstStyle/>
                    <a:p>
                      <a:endParaRPr lang="en-IE"/>
                    </a:p>
                  </a:txBody>
                  <a:tcPr>
                    <a:lnL w="12700" cmpd="sng">
                      <a:noFill/>
                    </a:lnL>
                  </a:tcPr>
                </a:tc>
                <a:tc rowSpan="3"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b="0" i="0" kern="1200" dirty="0">
                        <a:solidFill>
                          <a:srgbClr val="4D4D4D"/>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s-IS" sz="1400" b="0" i="0" kern="1200" noProof="0" dirty="0">
                          <a:solidFill>
                            <a:schemeClr val="bg1"/>
                          </a:solidFill>
                          <a:latin typeface="+mn-lt"/>
                          <a:ea typeface="+mn-ea"/>
                          <a:cs typeface="+mn-cs"/>
                        </a:rPr>
                        <a:t>Hvenær síðast </a:t>
                      </a:r>
                      <a:r>
                        <a:rPr lang="is-IS" sz="1400" b="1" i="0" kern="1200" noProof="0" dirty="0">
                          <a:solidFill>
                            <a:schemeClr val="bg1"/>
                          </a:solidFill>
                          <a:latin typeface="+mn-lt"/>
                          <a:ea typeface="+mn-ea"/>
                          <a:cs typeface="+mn-cs"/>
                        </a:rPr>
                        <a:t>opnað</a:t>
                      </a:r>
                      <a:r>
                        <a:rPr lang="is-IS" sz="1400" b="0" i="0" kern="1200" noProof="0" dirty="0">
                          <a:solidFill>
                            <a:schemeClr val="bg1"/>
                          </a:solidFill>
                          <a:latin typeface="+mn-lt"/>
                          <a:ea typeface="+mn-ea"/>
                          <a:cs typeface="+mn-cs"/>
                        </a:rPr>
                        <a:t> 3 Júlí 2020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endParaRPr lang="en-IE"/>
                    </a:p>
                  </a:txBody>
                  <a:tcPr>
                    <a:lnL w="12700" cmpd="sng">
                      <a:noFill/>
                    </a:lnL>
                  </a:tcPr>
                </a:tc>
                <a:tc hMerge="1">
                  <a:txBody>
                    <a:bodyPr/>
                    <a:lstStyle/>
                    <a:p>
                      <a:endParaRPr lang="en-IE"/>
                    </a:p>
                  </a:txBody>
                  <a:tcPr>
                    <a:lnL w="12700" cmpd="sng">
                      <a:noFill/>
                    </a:lnL>
                  </a:tcPr>
                </a:tc>
                <a:extLst>
                  <a:ext uri="{0D108BD9-81ED-4DB2-BD59-A6C34878D82A}">
                    <a16:rowId xmlns:a16="http://schemas.microsoft.com/office/drawing/2014/main" val="4236500118"/>
                  </a:ext>
                </a:extLst>
              </a:tr>
              <a:tr h="0">
                <a:tc vMerge="1">
                  <a:txBody>
                    <a:bodyPr/>
                    <a:lstStyle/>
                    <a:p>
                      <a:endParaRPr lang="en-IE"/>
                    </a:p>
                  </a:txBody>
                  <a:tcPr/>
                </a:tc>
                <a:tc gridSpan="6"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is-IS" sz="1400" b="1" i="0" kern="1200" noProof="0" dirty="0">
                          <a:solidFill>
                            <a:schemeClr val="bg1"/>
                          </a:solidFill>
                          <a:latin typeface="+mn-lt"/>
                          <a:ea typeface="+mn-ea"/>
                          <a:cs typeface="+mn-cs"/>
                        </a:rPr>
                        <a:t>Uppfært 3 </a:t>
                      </a:r>
                      <a:r>
                        <a:rPr lang="is-IS" sz="1400" b="0" i="0" kern="1200" noProof="0" dirty="0">
                          <a:solidFill>
                            <a:schemeClr val="bg1"/>
                          </a:solidFill>
                          <a:latin typeface="+mn-lt"/>
                          <a:ea typeface="+mn-ea"/>
                          <a:cs typeface="+mn-cs"/>
                        </a:rPr>
                        <a:t>Júlí  2022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endParaRPr lang="en-IE"/>
                    </a:p>
                  </a:txBody>
                  <a:tcPr/>
                </a:tc>
                <a:tc hMerge="1">
                  <a:txBody>
                    <a:bodyPr/>
                    <a:lstStyle/>
                    <a:p>
                      <a:endParaRPr lang="en-IE"/>
                    </a:p>
                  </a:txBody>
                  <a:tcPr>
                    <a:lnL w="12700" cmpd="sng">
                      <a:noFill/>
                    </a:lnL>
                  </a:tcPr>
                </a:tc>
                <a:extLst>
                  <a:ext uri="{0D108BD9-81ED-4DB2-BD59-A6C34878D82A}">
                    <a16:rowId xmlns:a16="http://schemas.microsoft.com/office/drawing/2014/main" val="3121088836"/>
                  </a:ext>
                </a:extLst>
              </a:tr>
              <a:tr h="0">
                <a:tc vMerge="1">
                  <a:txBody>
                    <a:bodyPr/>
                    <a:lstStyle/>
                    <a:p>
                      <a:endParaRPr lang="en-IE"/>
                    </a:p>
                  </a:txBody>
                  <a:tcPr/>
                </a:tc>
                <a:tc gridSpan="6"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hMerge="1" vMerge="1">
                  <a:txBody>
                    <a:bodyPr/>
                    <a:lstStyle/>
                    <a:p>
                      <a:endParaRPr lang="en-IE"/>
                    </a:p>
                  </a:txBody>
                  <a:tcPr/>
                </a:tc>
                <a:tc rowSpan="2" gridSpan="3">
                  <a:txBody>
                    <a:bodyPr/>
                    <a:lstStyle/>
                    <a:p>
                      <a:pPr marL="0" indent="0">
                        <a:buFont typeface="Arial" panose="020B0604020202020204" pitchFamily="34" charset="0"/>
                        <a:buNone/>
                      </a:pPr>
                      <a:r>
                        <a:rPr lang="is-IS" sz="1400" b="1" i="1" kern="1200" noProof="0" dirty="0">
                          <a:solidFill>
                            <a:schemeClr val="bg1"/>
                          </a:solidFill>
                          <a:latin typeface="+mn-lt"/>
                          <a:ea typeface="+mn-ea"/>
                          <a:cs typeface="+mn-cs"/>
                        </a:rPr>
                        <a:t>Ábyrgðaraðili: </a:t>
                      </a:r>
                      <a:r>
                        <a:rPr lang="is-IS" sz="1400" b="0" i="1" kern="1200" noProof="0" dirty="0">
                          <a:solidFill>
                            <a:schemeClr val="bg1"/>
                          </a:solidFill>
                          <a:latin typeface="+mn-lt"/>
                          <a:ea typeface="+mn-ea"/>
                          <a:cs typeface="+mn-cs"/>
                        </a:rPr>
                        <a:t>Tony Hughes, framkvæmdastjóri krísustjórnstöðvarinnar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rowSpan="2" hMerge="1">
                  <a:txBody>
                    <a:bodyPr/>
                    <a:lstStyle/>
                    <a:p>
                      <a:endParaRPr lang="en-IE"/>
                    </a:p>
                  </a:txBody>
                  <a:tcPr/>
                </a:tc>
                <a:tc rowSpan="2" hMerge="1">
                  <a:txBody>
                    <a:bodyPr/>
                    <a:lstStyle/>
                    <a:p>
                      <a:endParaRPr lang="en-IE"/>
                    </a:p>
                  </a:txBody>
                  <a:tcPr>
                    <a:lnL w="12700" cmpd="sng">
                      <a:noFill/>
                    </a:lnL>
                  </a:tcPr>
                </a:tc>
                <a:extLst>
                  <a:ext uri="{0D108BD9-81ED-4DB2-BD59-A6C34878D82A}">
                    <a16:rowId xmlns:a16="http://schemas.microsoft.com/office/drawing/2014/main" val="1117180241"/>
                  </a:ext>
                </a:extLst>
              </a:tr>
              <a:tr h="460786">
                <a:tc vMerge="1">
                  <a:txBody>
                    <a:bodyPr/>
                    <a:lstStyle/>
                    <a:p>
                      <a:endParaRPr lang="en-IE"/>
                    </a:p>
                  </a:txBody>
                  <a:tcPr/>
                </a:tc>
                <a:tc gridSpan="6">
                  <a:txBody>
                    <a:bodyPr/>
                    <a:lstStyle/>
                    <a:p>
                      <a:pPr marL="0" indent="0">
                        <a:buFont typeface="Arial" panose="020B0604020202020204" pitchFamily="34" charset="0"/>
                        <a:buNone/>
                      </a:pPr>
                      <a:r>
                        <a:rPr lang="is-IS" sz="1800" b="1" i="0" kern="1200" noProof="0" dirty="0">
                          <a:solidFill>
                            <a:schemeClr val="bg1"/>
                          </a:solidFill>
                          <a:latin typeface="+mn-lt"/>
                          <a:ea typeface="+mn-ea"/>
                          <a:cs typeface="+mn-cs"/>
                        </a:rPr>
                        <a:t>Hár forgangur </a:t>
                      </a:r>
                      <a:r>
                        <a:rPr lang="is-IS" sz="1400" b="0" i="0" kern="1200" noProof="0" dirty="0">
                          <a:solidFill>
                            <a:schemeClr val="bg1"/>
                          </a:solidFill>
                          <a:latin typeface="+mn-lt"/>
                          <a:ea typeface="+mn-ea"/>
                          <a:cs typeface="+mn-cs"/>
                        </a:rPr>
                        <a:t>Flóð í  </a:t>
                      </a:r>
                      <a:r>
                        <a:rPr lang="is-IS" sz="1400" b="0" i="0" kern="1200" noProof="0" dirty="0" err="1">
                          <a:solidFill>
                            <a:schemeClr val="bg1"/>
                          </a:solidFill>
                          <a:latin typeface="+mn-lt"/>
                          <a:ea typeface="+mn-ea"/>
                          <a:cs typeface="+mn-cs"/>
                        </a:rPr>
                        <a:t>Carrick</a:t>
                      </a:r>
                      <a:r>
                        <a:rPr lang="is-IS" sz="1400" b="0" i="0" kern="1200" noProof="0" dirty="0">
                          <a:solidFill>
                            <a:schemeClr val="bg1"/>
                          </a:solidFill>
                          <a:latin typeface="+mn-lt"/>
                          <a:ea typeface="+mn-ea"/>
                          <a:cs typeface="+mn-cs"/>
                        </a:rPr>
                        <a:t> on </a:t>
                      </a:r>
                      <a:r>
                        <a:rPr lang="is-IS" sz="1400" b="0" i="0" kern="1200" noProof="0" dirty="0" err="1">
                          <a:solidFill>
                            <a:schemeClr val="bg1"/>
                          </a:solidFill>
                          <a:latin typeface="+mn-lt"/>
                          <a:ea typeface="+mn-ea"/>
                          <a:cs typeface="+mn-cs"/>
                        </a:rPr>
                        <a:t>Shannon</a:t>
                      </a:r>
                      <a:r>
                        <a:rPr lang="is-IS" sz="1400" b="0" i="0" kern="1200" noProof="0" dirty="0">
                          <a:solidFill>
                            <a:schemeClr val="bg1"/>
                          </a:solidFill>
                          <a:latin typeface="+mn-lt"/>
                          <a:ea typeface="+mn-ea"/>
                          <a:cs typeface="+mn-cs"/>
                        </a:rPr>
                        <a:t> og nágrenni </a:t>
                      </a:r>
                      <a:endParaRPr lang="is-IS" sz="1400" b="0" i="1"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gridSpan="3" vMerge="1">
                  <a:txBody>
                    <a:bodyPr/>
                    <a:lstStyle/>
                    <a:p>
                      <a:endParaRPr lang="en-IE"/>
                    </a:p>
                  </a:txBody>
                  <a:tcPr>
                    <a:lnT w="12700" cap="flat" cmpd="sng" algn="ctr">
                      <a:solidFill>
                        <a:schemeClr val="tx1"/>
                      </a:solidFill>
                      <a:prstDash val="solid"/>
                      <a:round/>
                      <a:headEnd type="none" w="med" len="med"/>
                      <a:tailEnd type="none" w="med" len="med"/>
                    </a:lnT>
                  </a:tcPr>
                </a:tc>
                <a:tc hMerge="1" vMerge="1">
                  <a:txBody>
                    <a:bodyPr/>
                    <a:lstStyle/>
                    <a:p>
                      <a:endParaRPr lang="en-IE"/>
                    </a:p>
                  </a:txBody>
                  <a:tcPr/>
                </a:tc>
                <a:tc hMerge="1" vMerge="1">
                  <a:txBody>
                    <a:bodyPr/>
                    <a:lstStyle/>
                    <a:p>
                      <a:endParaRPr lang="en-IE"/>
                    </a:p>
                  </a:txBody>
                  <a:tcPr/>
                </a:tc>
                <a:extLst>
                  <a:ext uri="{0D108BD9-81ED-4DB2-BD59-A6C34878D82A}">
                    <a16:rowId xmlns:a16="http://schemas.microsoft.com/office/drawing/2014/main" val="900764901"/>
                  </a:ext>
                </a:extLst>
              </a:tr>
              <a:tr h="585793">
                <a:tc gridSpan="10">
                  <a:txBody>
                    <a:bodyPr/>
                    <a:lstStyle/>
                    <a:p>
                      <a:pPr marL="342900" marR="0" lvl="0" indent="-342900" algn="l" rtl="0" eaLnBrk="1" fontAlgn="auto" latinLnBrk="0" hangingPunct="1">
                        <a:lnSpc>
                          <a:spcPct val="100000"/>
                        </a:lnSpc>
                        <a:spcBef>
                          <a:spcPts val="0"/>
                        </a:spcBef>
                        <a:spcAft>
                          <a:spcPts val="0"/>
                        </a:spcAft>
                        <a:buClrTx/>
                        <a:buSzTx/>
                        <a:buFont typeface="+mj-lt"/>
                        <a:buAutoNum type="arabicPeriod"/>
                      </a:pPr>
                      <a:r>
                        <a:rPr lang="is-IS" sz="1600" b="1" kern="1200" noProof="0" dirty="0">
                          <a:solidFill>
                            <a:srgbClr val="F27954"/>
                          </a:solidFill>
                          <a:latin typeface="+mn-lt"/>
                          <a:ea typeface="+mn-ea"/>
                          <a:cs typeface="+mn-cs"/>
                        </a:rPr>
                        <a:t>Aðgerðaáætlun um viðreisn og endurheimt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is-IS" sz="1400" b="0" i="1" kern="1200" noProof="0" dirty="0">
                          <a:solidFill>
                            <a:srgbClr val="4D4D4D"/>
                          </a:solidFill>
                          <a:latin typeface="+mn-lt"/>
                          <a:ea typeface="+mn-ea"/>
                          <a:cs typeface="+mn-cs"/>
                        </a:rPr>
                        <a:t>Helstu markmið áætlunarinnar um endurreisn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buFont typeface="Arial" panose="020B0604020202020204" pitchFamily="34" charset="0"/>
                        <a:buNone/>
                      </a:pPr>
                      <a:r>
                        <a:rPr lang="en-IE" sz="1800" b="0" i="0" kern="1200" dirty="0">
                          <a:solidFill>
                            <a:schemeClr val="bg1"/>
                          </a:solidFill>
                          <a:latin typeface="+mn-lt"/>
                          <a:ea typeface="+mn-ea"/>
                          <a:cs typeface="+mn-cs"/>
                        </a:rPr>
                        <a:t>Role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lnL w="12700" cap="flat" cmpd="sng" algn="ctr">
                      <a:solidFill>
                        <a:schemeClr val="tx1"/>
                      </a:solidFill>
                      <a:prstDash val="solid"/>
                      <a:round/>
                      <a:headEnd type="none" w="med" len="med"/>
                      <a:tailEnd type="none" w="med" len="med"/>
                    </a:lnL>
                  </a:tcPr>
                </a:tc>
                <a:tc hMerge="1">
                  <a:txBody>
                    <a:bodyPr/>
                    <a:lstStyle/>
                    <a:p>
                      <a:endParaRPr lang="en-I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800" b="0" i="0" kern="1200" dirty="0">
                          <a:solidFill>
                            <a:schemeClr val="bg1"/>
                          </a:solidFill>
                          <a:latin typeface="+mn-lt"/>
                          <a:ea typeface="+mn-ea"/>
                          <a:cs typeface="+mn-cs"/>
                        </a:rPr>
                        <a:t>Contact Details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7954"/>
                    </a:solidFill>
                  </a:tcPr>
                </a:tc>
                <a:tc hMerge="1">
                  <a:txBody>
                    <a:bodyPr/>
                    <a:lstStyle/>
                    <a:p>
                      <a:endParaRPr lang="en-IE"/>
                    </a:p>
                  </a:txBody>
                  <a:tcPr>
                    <a:lnL w="12700" cap="flat" cmpd="sng" algn="ctr">
                      <a:solidFill>
                        <a:schemeClr val="tx1"/>
                      </a:solidFill>
                      <a:prstDash val="solid"/>
                      <a:round/>
                      <a:headEnd type="none" w="med" len="med"/>
                      <a:tailEnd type="none" w="med" len="med"/>
                    </a:lnL>
                  </a:tcPr>
                </a:tc>
                <a:tc hMerge="1">
                  <a:txBody>
                    <a:bodyPr/>
                    <a:lstStyle/>
                    <a:p>
                      <a:endParaRPr lang="en-IE"/>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82013778"/>
                  </a:ext>
                </a:extLst>
              </a:tr>
              <a:tr h="385283">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400" b="0" i="1" kern="1200" noProof="0" dirty="0">
                          <a:solidFill>
                            <a:srgbClr val="4D4D4D"/>
                          </a:solidFill>
                          <a:latin typeface="+mn-lt"/>
                          <a:ea typeface="+mn-ea"/>
                          <a:cs typeface="+mn-cs"/>
                        </a:rPr>
                        <a:t>Texti…</a:t>
                      </a:r>
                      <a:endParaRPr lang="is-IS" sz="1400" b="0" i="1" kern="1200" noProof="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buFont typeface="Arial" panose="020B0604020202020204" pitchFamily="34" charset="0"/>
                        <a:buNone/>
                      </a:pPr>
                      <a:endParaRPr lang="en-IE" sz="1400" b="0" i="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lnL w="12700" cap="flat" cmpd="sng" algn="ctr">
                      <a:solidFill>
                        <a:schemeClr val="tx1"/>
                      </a:solidFill>
                      <a:prstDash val="solid"/>
                      <a:round/>
                      <a:headEnd type="none" w="med" len="med"/>
                      <a:tailEnd type="none" w="med" len="med"/>
                    </a:lnL>
                  </a:tcPr>
                </a:tc>
                <a:tc hMerge="1">
                  <a:txBody>
                    <a:bodyPr/>
                    <a:lstStyle/>
                    <a:p>
                      <a:endParaRPr lang="en-I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IE" sz="1400" b="0" i="0" kern="1200" dirty="0">
                        <a:solidFill>
                          <a:srgbClr val="4D4D4D"/>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lnL w="12700" cap="flat" cmpd="sng" algn="ctr">
                      <a:solidFill>
                        <a:schemeClr val="tx1"/>
                      </a:solidFill>
                      <a:prstDash val="solid"/>
                      <a:round/>
                      <a:headEnd type="none" w="med" len="med"/>
                      <a:tailEnd type="none" w="med" len="med"/>
                    </a:lnL>
                  </a:tcPr>
                </a:tc>
                <a:tc hMerge="1">
                  <a:txBody>
                    <a:bodyPr/>
                    <a:lstStyle/>
                    <a:p>
                      <a:endParaRPr lang="en-IE"/>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42260245"/>
                  </a:ext>
                </a:extLst>
              </a:tr>
              <a:tr h="585793">
                <a:tc gridSpan="10">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is-IS" sz="1600" b="1" kern="1200" noProof="0" dirty="0">
                          <a:solidFill>
                            <a:srgbClr val="F27954"/>
                          </a:solidFill>
                          <a:latin typeface="+mn-lt"/>
                          <a:ea typeface="+mn-ea"/>
                          <a:cs typeface="+mn-cs"/>
                        </a:rPr>
                        <a:t>Lykilstarfsfólk, samstarf og tengiliðaupplýsingar </a:t>
                      </a:r>
                    </a:p>
                    <a:p>
                      <a:pPr marL="0" marR="0" lvl="0" indent="0" algn="l" rtl="0" eaLnBrk="1" fontAlgn="auto" latinLnBrk="0" hangingPunct="1">
                        <a:lnSpc>
                          <a:spcPct val="100000"/>
                        </a:lnSpc>
                        <a:spcBef>
                          <a:spcPts val="0"/>
                        </a:spcBef>
                        <a:spcAft>
                          <a:spcPts val="0"/>
                        </a:spcAft>
                        <a:buClrTx/>
                        <a:buSzTx/>
                        <a:buFont typeface="+mj-lt"/>
                        <a:buNone/>
                      </a:pPr>
                      <a:r>
                        <a:rPr lang="is-IS" sz="1400" b="0" i="1" kern="1200" noProof="0" dirty="0">
                          <a:solidFill>
                            <a:srgbClr val="4D4D4D"/>
                          </a:solidFill>
                          <a:latin typeface="+mn-lt"/>
                          <a:ea typeface="+mn-ea"/>
                          <a:cs typeface="+mn-cs"/>
                        </a:rPr>
                        <a:t>Lykilaðilar sem taka þátt í áætluninni eru listaðir upp, þar á meðal allir helstu hagaðilar. Þekkja hlutverk krísustjórnunarteymisins og skrá meðlimi og lykilstöður. Þekkja önnur innri hlutverk og tengiliði sem munu styðja teymið.</a:t>
                      </a:r>
                      <a:endParaRPr lang="is-IS" sz="1800" b="1" kern="1200" noProof="0" dirty="0">
                        <a:solidFill>
                          <a:srgbClr val="F2795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buFont typeface="Arial" panose="020B0604020202020204" pitchFamily="34" charset="0"/>
                        <a:buNone/>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lnL w="12700" cap="flat" cmpd="sng" algn="ctr">
                      <a:solidFill>
                        <a:schemeClr val="tx1"/>
                      </a:solidFill>
                      <a:prstDash val="solid"/>
                      <a:round/>
                      <a:headEnd type="none" w="med" len="med"/>
                      <a:tailEnd type="none" w="med" len="med"/>
                    </a:lnL>
                  </a:tcPr>
                </a:tc>
                <a:tc hMerge="1">
                  <a:txBody>
                    <a:bodyPr/>
                    <a:lstStyle/>
                    <a:p>
                      <a:endParaRPr lang="en-IE"/>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lnL w="12700" cap="flat" cmpd="sng" algn="ctr">
                      <a:solidFill>
                        <a:schemeClr val="tx1"/>
                      </a:solidFill>
                      <a:prstDash val="solid"/>
                      <a:round/>
                      <a:headEnd type="none" w="med" len="med"/>
                      <a:tailEnd type="none" w="med" len="med"/>
                    </a:lnL>
                  </a:tcPr>
                </a:tc>
                <a:tc hMerge="1">
                  <a:txBody>
                    <a:bodyPr/>
                    <a:lstStyle/>
                    <a:p>
                      <a:endParaRPr lang="en-IE"/>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60557098"/>
                  </a:ext>
                </a:extLst>
              </a:tr>
              <a:tr h="585793">
                <a:tc gridSpan="2">
                  <a:txBody>
                    <a:bodyPr/>
                    <a:lstStyle/>
                    <a:p>
                      <a:r>
                        <a:rPr lang="is-IS" sz="1600" b="1" kern="1200" noProof="0" dirty="0">
                          <a:solidFill>
                            <a:schemeClr val="bg1"/>
                          </a:solidFill>
                          <a:latin typeface="+mn-lt"/>
                          <a:ea typeface="+mn-ea"/>
                          <a:cs typeface="+mn-cs"/>
                        </a:rPr>
                        <a:t>Nafn og titill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pPr marL="0" indent="0">
                        <a:buFont typeface="Arial" panose="020B0604020202020204" pitchFamily="34" charset="0"/>
                        <a:buNone/>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is-IS" sz="1600" b="1" kern="1200" noProof="0" dirty="0">
                          <a:solidFill>
                            <a:schemeClr val="bg1"/>
                          </a:solidFill>
                          <a:latin typeface="+mn-lt"/>
                          <a:ea typeface="+mn-ea"/>
                          <a:cs typeface="+mn-cs"/>
                        </a:rPr>
                        <a:t>Hlutverk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2">
                  <a:txBody>
                    <a:bodyPr/>
                    <a:lstStyle/>
                    <a:p>
                      <a:r>
                        <a:rPr lang="is-IS" sz="1600" b="1" kern="1200" noProof="0" dirty="0">
                          <a:solidFill>
                            <a:schemeClr val="bg1"/>
                          </a:solidFill>
                          <a:latin typeface="+mn-lt"/>
                          <a:ea typeface="+mn-ea"/>
                          <a:cs typeface="+mn-cs"/>
                        </a:rPr>
                        <a:t>Símanúmer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endParaRPr lang="en-IE"/>
                    </a:p>
                  </a:txBody>
                  <a:tcPr/>
                </a:tc>
                <a:tc>
                  <a:txBody>
                    <a:bodyPr/>
                    <a:lstStyle/>
                    <a:p>
                      <a:r>
                        <a:rPr lang="is-IS" sz="1600" b="1" kern="1200" noProof="0" dirty="0">
                          <a:solidFill>
                            <a:schemeClr val="bg1"/>
                          </a:solidFill>
                          <a:latin typeface="+mn-lt"/>
                          <a:ea typeface="+mn-ea"/>
                          <a:cs typeface="+mn-cs"/>
                        </a:rPr>
                        <a:t>Netfang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3">
                  <a:txBody>
                    <a:bodyPr/>
                    <a:lstStyle/>
                    <a:p>
                      <a:r>
                        <a:rPr lang="is-IS" sz="1600" b="1" kern="1200" noProof="0" dirty="0">
                          <a:solidFill>
                            <a:schemeClr val="bg1"/>
                          </a:solidFill>
                          <a:latin typeface="+mn-lt"/>
                          <a:ea typeface="+mn-ea"/>
                          <a:cs typeface="+mn-cs"/>
                        </a:rPr>
                        <a:t>Heimilisfang</a:t>
                      </a:r>
                      <a:endParaRPr lang="is-I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lnL w="12700" cap="flat" cmpd="sng" algn="ctr">
                      <a:solidFill>
                        <a:schemeClr val="tx1"/>
                      </a:solidFill>
                      <a:prstDash val="solid"/>
                      <a:round/>
                      <a:headEnd type="none" w="med" len="med"/>
                      <a:tailEnd type="none" w="med" len="med"/>
                    </a:lnL>
                  </a:tcPr>
                </a:tc>
                <a:tc>
                  <a:txBody>
                    <a:bodyPr/>
                    <a:lstStyle/>
                    <a:p>
                      <a:r>
                        <a:rPr lang="is-IS" sz="1600" b="1" kern="1200" noProof="0" dirty="0">
                          <a:solidFill>
                            <a:schemeClr val="bg1"/>
                          </a:solidFill>
                          <a:latin typeface="+mn-lt"/>
                          <a:ea typeface="+mn-ea"/>
                          <a:cs typeface="+mn-cs"/>
                        </a:rPr>
                        <a:t>Sérfræðiþekking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extLst>
                  <a:ext uri="{0D108BD9-81ED-4DB2-BD59-A6C34878D82A}">
                    <a16:rowId xmlns:a16="http://schemas.microsoft.com/office/drawing/2014/main" val="2890750511"/>
                  </a:ext>
                </a:extLst>
              </a:tr>
              <a:tr h="5857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600" b="0" i="0" u="none" strike="noStrike" kern="1200" cap="none" spc="0" normalizeH="0" baseline="0" noProof="0" dirty="0">
                          <a:ln>
                            <a:noFill/>
                          </a:ln>
                          <a:solidFill>
                            <a:srgbClr val="4D4D4D"/>
                          </a:solidFill>
                          <a:effectLst/>
                          <a:uLnTx/>
                          <a:uFillTx/>
                          <a:latin typeface="Calibri" panose="020F0502020204030204"/>
                          <a:ea typeface="+mn-ea"/>
                          <a:cs typeface="+mn-cs"/>
                        </a:rPr>
                        <a:t>Almenn neyðartilvik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buFont typeface="Arial" panose="020B0604020202020204" pitchFamily="34" charset="0"/>
                        <a:buNone/>
                      </a:pPr>
                      <a:endParaRPr lang="en-IE" sz="1800" b="0" i="1"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600" b="0" i="0" u="none" strike="noStrike" kern="1200" cap="none" spc="0" normalizeH="0" baseline="0" noProof="0" dirty="0" err="1">
                          <a:ln>
                            <a:noFill/>
                          </a:ln>
                          <a:solidFill>
                            <a:srgbClr val="4D4D4D"/>
                          </a:solidFill>
                          <a:effectLst/>
                          <a:uLnTx/>
                          <a:uFillTx/>
                          <a:latin typeface="Calibri" panose="020F0502020204030204"/>
                          <a:ea typeface="+mn-ea"/>
                          <a:cs typeface="+mn-cs"/>
                        </a:rPr>
                        <a:t>xxxx</a:t>
                      </a:r>
                      <a:endParaRPr kumimoji="0" lang="is-IS" sz="1600" b="0" i="0" u="none" strike="noStrike" kern="1200" cap="none" spc="0" normalizeH="0" baseline="0" noProof="0" dirty="0">
                        <a:ln>
                          <a:noFill/>
                        </a:ln>
                        <a:solidFill>
                          <a:srgbClr val="4D4D4D"/>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600" b="0" i="0" u="none" strike="noStrike" kern="1200" cap="none" spc="0" normalizeH="0" baseline="0" noProof="0" dirty="0" err="1">
                          <a:ln>
                            <a:noFill/>
                          </a:ln>
                          <a:solidFill>
                            <a:srgbClr val="4D4D4D"/>
                          </a:solidFill>
                          <a:effectLst/>
                          <a:uLnTx/>
                          <a:uFillTx/>
                          <a:latin typeface="Calibri" panose="020F0502020204030204"/>
                          <a:ea typeface="+mn-ea"/>
                          <a:cs typeface="+mn-cs"/>
                        </a:rPr>
                        <a:t>xxxx</a:t>
                      </a:r>
                      <a:endParaRPr kumimoji="0" lang="is-IS" sz="1600" b="0" i="0" u="none" strike="noStrike" kern="1200" cap="none" spc="0" normalizeH="0" baseline="0" noProof="0" dirty="0">
                        <a:ln>
                          <a:noFill/>
                        </a:ln>
                        <a:solidFill>
                          <a:srgbClr val="4D4D4D"/>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600" b="0" i="0" u="none" strike="noStrike" kern="1200" cap="none" spc="0" normalizeH="0" baseline="0" noProof="0" dirty="0" err="1">
                          <a:ln>
                            <a:noFill/>
                          </a:ln>
                          <a:solidFill>
                            <a:srgbClr val="4D4D4D"/>
                          </a:solidFill>
                          <a:effectLst/>
                          <a:uLnTx/>
                          <a:uFillTx/>
                          <a:latin typeface="Calibri" panose="020F0502020204030204"/>
                          <a:ea typeface="+mn-ea"/>
                          <a:cs typeface="+mn-cs"/>
                        </a:rPr>
                        <a:t>xxxx</a:t>
                      </a:r>
                      <a:endParaRPr kumimoji="0" lang="is-IS" sz="1600" b="0" i="0" u="none" strike="noStrike" kern="1200" cap="none" spc="0" normalizeH="0" baseline="0" noProof="0" dirty="0">
                        <a:ln>
                          <a:noFill/>
                        </a:ln>
                        <a:solidFill>
                          <a:srgbClr val="4D4D4D"/>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600" b="0" i="0" u="none" strike="noStrike" kern="1200" cap="none" spc="0" normalizeH="0" baseline="0" noProof="0" dirty="0" err="1">
                          <a:ln>
                            <a:noFill/>
                          </a:ln>
                          <a:solidFill>
                            <a:srgbClr val="4D4D4D"/>
                          </a:solidFill>
                          <a:effectLst/>
                          <a:uLnTx/>
                          <a:uFillTx/>
                          <a:latin typeface="Calibri" panose="020F0502020204030204"/>
                          <a:ea typeface="+mn-ea"/>
                          <a:cs typeface="+mn-cs"/>
                        </a:rPr>
                        <a:t>xxxx</a:t>
                      </a:r>
                      <a:endParaRPr kumimoji="0" lang="is-IS" sz="1600" b="0" i="0" u="none" strike="noStrike" kern="1200" cap="none" spc="0" normalizeH="0" baseline="0" noProof="0" dirty="0">
                        <a:ln>
                          <a:noFill/>
                        </a:ln>
                        <a:solidFill>
                          <a:srgbClr val="4D4D4D"/>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1" i="0"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lnL w="12700" cap="flat" cmpd="sng" algn="ctr">
                      <a:solidFill>
                        <a:schemeClr val="tx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600" b="0" i="0" u="none" strike="noStrike" kern="1200" cap="none" spc="0" normalizeH="0" baseline="0" noProof="0" dirty="0" err="1">
                          <a:ln>
                            <a:noFill/>
                          </a:ln>
                          <a:solidFill>
                            <a:srgbClr val="4D4D4D"/>
                          </a:solidFill>
                          <a:effectLst/>
                          <a:uLnTx/>
                          <a:uFillTx/>
                          <a:latin typeface="Calibri" panose="020F0502020204030204"/>
                          <a:ea typeface="+mn-ea"/>
                          <a:cs typeface="+mn-cs"/>
                        </a:rPr>
                        <a:t>xxxx</a:t>
                      </a:r>
                      <a:endParaRPr kumimoji="0" lang="is-IS" sz="1600" b="0" i="0" u="none" strike="noStrike" kern="1200" cap="none" spc="0" normalizeH="0" baseline="0" noProof="0" dirty="0">
                        <a:ln>
                          <a:noFill/>
                        </a:ln>
                        <a:solidFill>
                          <a:srgbClr val="4D4D4D"/>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0211176"/>
                  </a:ext>
                </a:extLst>
              </a:tr>
              <a:tr h="5857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400" b="0" i="1" kern="1200" noProof="0" dirty="0">
                          <a:solidFill>
                            <a:srgbClr val="4D4D4D"/>
                          </a:solidFill>
                          <a:latin typeface="+mn-lt"/>
                          <a:ea typeface="+mn-ea"/>
                          <a:cs typeface="+mn-cs"/>
                        </a:rPr>
                        <a:t>Texti…</a:t>
                      </a:r>
                      <a:endParaRPr lang="is-IS" sz="1400" b="0" i="1" kern="1200" noProof="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endParaRPr lang="is-IS" sz="1800" b="1" kern="1200" noProof="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endParaRPr lang="is-IS" sz="1800" b="1" kern="1200" noProof="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endParaRPr lang="is-IS" sz="1800" b="1" kern="1200" noProof="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endParaRPr lang="is-IS" sz="1800" kern="1200" noProof="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lnT w="12700" cap="flat" cmpd="sng" algn="ctr">
                      <a:solidFill>
                        <a:schemeClr val="tx1"/>
                      </a:solidFill>
                      <a:prstDash val="solid"/>
                      <a:round/>
                      <a:headEnd type="none" w="med" len="med"/>
                      <a:tailEnd type="none" w="med" len="med"/>
                    </a:lnT>
                  </a:tcPr>
                </a:tc>
                <a:tc hMerge="1">
                  <a:txBody>
                    <a:bodyPr/>
                    <a:lstStyle/>
                    <a:p>
                      <a:endParaRPr lang="en-IE"/>
                    </a:p>
                  </a:txBody>
                  <a:tcPr/>
                </a:tc>
                <a:tc>
                  <a:txBody>
                    <a:bodyPr/>
                    <a:lstStyle/>
                    <a:p>
                      <a:endParaRPr lang="is-IS" sz="1800" b="1" kern="1200" noProof="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7817404"/>
                  </a:ext>
                </a:extLst>
              </a:tr>
              <a:tr h="585793">
                <a:tc gridSpan="4">
                  <a:txBody>
                    <a:bodyPr/>
                    <a:lstStyle/>
                    <a:p>
                      <a:pPr marL="342900" marR="0" lvl="0" indent="-342900" algn="l" rtl="0" eaLnBrk="1" fontAlgn="auto" latinLnBrk="0" hangingPunct="1">
                        <a:lnSpc>
                          <a:spcPct val="100000"/>
                        </a:lnSpc>
                        <a:spcBef>
                          <a:spcPts val="0"/>
                        </a:spcBef>
                        <a:spcAft>
                          <a:spcPts val="0"/>
                        </a:spcAft>
                        <a:buClrTx/>
                        <a:buSzTx/>
                        <a:buFont typeface="+mj-lt"/>
                        <a:buAutoNum type="arabicPeriod" startAt="3"/>
                      </a:pPr>
                      <a:r>
                        <a:rPr lang="is-IS" sz="1600" b="1" kern="1200" noProof="0" dirty="0">
                          <a:solidFill>
                            <a:srgbClr val="F27954"/>
                          </a:solidFill>
                          <a:latin typeface="+mn-lt"/>
                          <a:ea typeface="+mn-ea"/>
                          <a:cs typeface="+mn-cs"/>
                        </a:rPr>
                        <a:t>Aðgerðir til að undirbúa eða draga úr áhættu </a:t>
                      </a:r>
                      <a:r>
                        <a:rPr lang="is-IS" sz="1400" b="0" i="1" kern="1200" noProof="0" dirty="0">
                          <a:solidFill>
                            <a:srgbClr val="4D4D4D"/>
                          </a:solidFill>
                          <a:latin typeface="+mn-lt"/>
                          <a:ea typeface="+mn-ea"/>
                          <a:cs typeface="+mn-cs"/>
                        </a:rPr>
                        <a:t>Þessar aðgerðir koma frá  hættumatinu, krísu SVÓT greiningunni, áfangastaðarýninni, og krísustjórnunarstefnunni</a:t>
                      </a:r>
                      <a:endParaRPr lang="is-IS" sz="1800" b="1" kern="1200" noProof="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r>
                        <a:rPr lang="is-IS" sz="1600" b="1" kern="1200" noProof="0" dirty="0">
                          <a:solidFill>
                            <a:srgbClr val="086D6E"/>
                          </a:solidFill>
                          <a:latin typeface="+mn-lt"/>
                          <a:ea typeface="+mn-ea"/>
                          <a:cs typeface="+mn-cs"/>
                        </a:rPr>
                        <a:t>Hvenær</a:t>
                      </a:r>
                      <a:endParaRPr lang="is-IS" sz="1600" b="1"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gridSpan="2">
                  <a:txBody>
                    <a:bodyPr/>
                    <a:lstStyle/>
                    <a:p>
                      <a:r>
                        <a:rPr lang="is-IS" sz="1600" b="1" kern="1200" noProof="0" dirty="0">
                          <a:solidFill>
                            <a:schemeClr val="dk1"/>
                          </a:solidFill>
                          <a:latin typeface="+mn-lt"/>
                          <a:ea typeface="+mn-ea"/>
                          <a:cs typeface="+mn-cs"/>
                        </a:rPr>
                        <a:t>Tilkynningar</a:t>
                      </a:r>
                      <a:r>
                        <a:rPr lang="is-IS" sz="1600" b="1" noProof="0" dirty="0"/>
                        <a:t>/áætlun/verklag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973459"/>
                  </a:ext>
                </a:extLst>
              </a:tr>
              <a:tr h="585793">
                <a:tc gridSpan="4">
                  <a:txBody>
                    <a:bodyPr/>
                    <a:lstStyle/>
                    <a:p>
                      <a:pPr marL="342900" indent="-342900">
                        <a:buFont typeface="+mj-lt"/>
                        <a:buAutoNum type="arabicPeriod"/>
                      </a:pPr>
                      <a:r>
                        <a:rPr lang="is-IS" sz="1400" noProof="0" dirty="0">
                          <a:solidFill>
                            <a:srgbClr val="4D4D4D"/>
                          </a:solidFill>
                        </a:rPr>
                        <a:t>Taka þátt í svæðisbundnum neyðaráætlun um flóð og viðbragðsfundum</a:t>
                      </a:r>
                    </a:p>
                    <a:p>
                      <a:pPr marL="342900" indent="-342900">
                        <a:buFont typeface="+mj-lt"/>
                        <a:buAutoNum type="arabicPeriod"/>
                      </a:pPr>
                      <a:r>
                        <a:rPr lang="is-IS" sz="1400" noProof="0" dirty="0">
                          <a:solidFill>
                            <a:srgbClr val="4D4D4D"/>
                          </a:solidFill>
                        </a:rPr>
                        <a:t>Koma á framfæri svæðisbundnum neyðaráætlunum við hagsmunaaðila ferðaþjónustunnar</a:t>
                      </a:r>
                    </a:p>
                    <a:p>
                      <a:pPr marL="342900" indent="-342900">
                        <a:buFont typeface="+mj-lt"/>
                        <a:buAutoNum type="arabicPeriod"/>
                      </a:pPr>
                      <a:r>
                        <a:rPr lang="is-IS" sz="1400" noProof="0" dirty="0">
                          <a:solidFill>
                            <a:srgbClr val="4D4D4D"/>
                          </a:solidFill>
                        </a:rPr>
                        <a:t>Þjálfa ferðaþjónustuna í að undirbúa sig fyrir flóð</a:t>
                      </a:r>
                      <a:endParaRPr lang="is-IS" sz="1400"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r>
                        <a:rPr lang="is-IS" sz="1400" kern="1200" noProof="0" dirty="0">
                          <a:solidFill>
                            <a:srgbClr val="4D4D4D"/>
                          </a:solidFill>
                          <a:latin typeface="+mn-lt"/>
                          <a:ea typeface="+mn-ea"/>
                          <a:cs typeface="+mn-cs"/>
                        </a:rPr>
                        <a:t>Í gangi</a:t>
                      </a:r>
                    </a:p>
                    <a:p>
                      <a:r>
                        <a:rPr lang="is-IS" sz="1400" kern="1200" noProof="0" dirty="0">
                          <a:solidFill>
                            <a:srgbClr val="4D4D4D"/>
                          </a:solidFill>
                          <a:latin typeface="+mn-lt"/>
                          <a:ea typeface="+mn-ea"/>
                          <a:cs typeface="+mn-cs"/>
                        </a:rPr>
                        <a:t>Í gangi</a:t>
                      </a:r>
                    </a:p>
                    <a:p>
                      <a:r>
                        <a:rPr lang="is-IS" sz="1400" kern="1200" noProof="0" dirty="0">
                          <a:solidFill>
                            <a:srgbClr val="4D4D4D"/>
                          </a:solidFill>
                          <a:latin typeface="+mn-lt"/>
                          <a:ea typeface="+mn-ea"/>
                          <a:cs typeface="+mn-cs"/>
                        </a:rPr>
                        <a:t>Í mars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sz="1800" b="1" kern="120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gridSpan="2">
                  <a:txBody>
                    <a:bodyPr/>
                    <a:lstStyle/>
                    <a:p>
                      <a:r>
                        <a:rPr lang="is-IS" sz="1400" kern="1200" noProof="0" dirty="0">
                          <a:solidFill>
                            <a:srgbClr val="4D4D4D"/>
                          </a:solidFill>
                          <a:latin typeface="+mn-lt"/>
                          <a:ea typeface="+mn-ea"/>
                          <a:cs typeface="+mn-cs"/>
                        </a:rPr>
                        <a:t>Sjá áætlunina um áhættustýringu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12676874"/>
                  </a:ext>
                </a:extLst>
              </a:tr>
            </a:tbl>
          </a:graphicData>
        </a:graphic>
      </p:graphicFrame>
    </p:spTree>
    <p:extLst>
      <p:ext uri="{BB962C8B-B14F-4D97-AF65-F5344CB8AC3E}">
        <p14:creationId xmlns:p14="http://schemas.microsoft.com/office/powerpoint/2010/main" val="1722747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extLst>
              <p:ext uri="{D42A27DB-BD31-4B8C-83A1-F6EECF244321}">
                <p14:modId xmlns:p14="http://schemas.microsoft.com/office/powerpoint/2010/main" val="1831719949"/>
              </p:ext>
            </p:extLst>
          </p:nvPr>
        </p:nvGraphicFramePr>
        <p:xfrm>
          <a:off x="0" y="85719"/>
          <a:ext cx="12211049" cy="6327474"/>
        </p:xfrm>
        <a:graphic>
          <a:graphicData uri="http://schemas.openxmlformats.org/drawingml/2006/table">
            <a:tbl>
              <a:tblPr firstRow="1" bandRow="1">
                <a:tableStyleId>{5C22544A-7EE6-4342-B048-85BDC9FD1C3A}</a:tableStyleId>
              </a:tblPr>
              <a:tblGrid>
                <a:gridCol w="12211049">
                  <a:extLst>
                    <a:ext uri="{9D8B030D-6E8A-4147-A177-3AD203B41FA5}">
                      <a16:colId xmlns:a16="http://schemas.microsoft.com/office/drawing/2014/main" val="3584008144"/>
                    </a:ext>
                  </a:extLst>
                </a:gridCol>
              </a:tblGrid>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lang="is-IS" sz="1800" b="1" kern="1200" noProof="0" dirty="0">
                          <a:solidFill>
                            <a:srgbClr val="F27954"/>
                          </a:solidFill>
                          <a:latin typeface="+mn-lt"/>
                          <a:ea typeface="+mn-ea"/>
                          <a:cs typeface="+mn-cs"/>
                        </a:rPr>
                        <a:t>Upplýsingar um krísuviðbrögð – Verklagsreglur og áætlanir varðandi neyðarþjónustu </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1400" b="0" i="1" kern="1200" noProof="0" dirty="0">
                          <a:solidFill>
                            <a:srgbClr val="4D4D4D"/>
                          </a:solidFill>
                          <a:latin typeface="+mn-lt"/>
                          <a:ea typeface="+mn-ea"/>
                          <a:cs typeface="+mn-cs"/>
                        </a:rPr>
                        <a:t>Þetta eru verklagsreglur sem ætti að framkvæma ef krísa eða meiriháttar röskun er á ferlum. Þekkja og innleiða aðrar neyðar-/krísustjórnunaráætlanir og verklagsreglur sem hafa verið þróaðar fyrir svæði eða staðbundið sem þetta verklag þarf að tengja við.</a:t>
                      </a:r>
                      <a:endParaRPr lang="is-IS" sz="1400" b="1" kern="1200" noProof="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2013778"/>
                  </a:ext>
                </a:extLst>
              </a:tr>
              <a:tr h="585793">
                <a:tc>
                  <a:txBody>
                    <a:bodyPr/>
                    <a:lstStyle/>
                    <a:p>
                      <a:endParaRPr lang="is-IS" sz="1800" b="1" kern="1200" noProof="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2260245"/>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lang="is-IS" sz="1800" b="1" kern="1200" noProof="0" dirty="0">
                          <a:solidFill>
                            <a:srgbClr val="F27954"/>
                          </a:solidFill>
                          <a:latin typeface="+mn-lt"/>
                          <a:ea typeface="+mn-ea"/>
                          <a:cs typeface="+mn-cs"/>
                        </a:rPr>
                        <a:t>Úrræði sem þörf er á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is-IS" sz="1400" b="0" i="1" kern="1200" noProof="0" dirty="0">
                          <a:solidFill>
                            <a:srgbClr val="4D4D4D"/>
                          </a:solidFill>
                          <a:latin typeface="+mn-lt"/>
                          <a:ea typeface="+mn-ea"/>
                          <a:cs typeface="+mn-cs"/>
                        </a:rPr>
                        <a:t>(Gátlistar, búnaður, verkfæri, tækni, farartæki, tengiliðir </a:t>
                      </a:r>
                      <a:r>
                        <a:rPr lang="is-IS" sz="1400" b="0" i="1" kern="1200" noProof="0" dirty="0" err="1">
                          <a:solidFill>
                            <a:srgbClr val="4D4D4D"/>
                          </a:solidFill>
                          <a:latin typeface="+mn-lt"/>
                          <a:ea typeface="+mn-ea"/>
                          <a:cs typeface="+mn-cs"/>
                        </a:rPr>
                        <a:t>o.fl</a:t>
                      </a:r>
                      <a:r>
                        <a:rPr lang="is-IS" sz="1400" b="0" i="1" kern="1200" noProof="0" dirty="0">
                          <a:solidFill>
                            <a:srgbClr val="4D4D4D"/>
                          </a:solidFill>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0557098"/>
                  </a:ext>
                </a:extLst>
              </a:tr>
              <a:tr h="655309">
                <a:tc>
                  <a:txBody>
                    <a:bodyPr/>
                    <a:lstStyle/>
                    <a:p>
                      <a:endParaRPr lang="is-IS" sz="1800" b="1" kern="1200" noProof="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0750511"/>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is-IS" sz="1800" b="1" kern="1200" noProof="0" dirty="0">
                          <a:solidFill>
                            <a:srgbClr val="F27954"/>
                          </a:solidFill>
                          <a:latin typeface="+mn-lt"/>
                          <a:ea typeface="+mn-ea"/>
                          <a:cs typeface="+mn-cs"/>
                        </a:rPr>
                        <a:t>Hættumat og viðbrögð</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is-IS" sz="1400" b="0" i="1" kern="1200" noProof="0" dirty="0">
                          <a:solidFill>
                            <a:srgbClr val="4D4D4D"/>
                          </a:solidFill>
                          <a:latin typeface="+mn-lt"/>
                          <a:ea typeface="+mn-ea"/>
                          <a:cs typeface="+mn-cs"/>
                        </a:rPr>
                        <a:t>(hugsanleg áhætta sem gæti átt sér stað og ráðlögð viðbrögð)</a:t>
                      </a:r>
                      <a:endParaRPr lang="is-IS" sz="1800" b="1" kern="1200" noProof="0" dirty="0">
                        <a:solidFill>
                          <a:srgbClr val="F2795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73459"/>
                  </a:ext>
                </a:extLst>
              </a:tr>
              <a:tr h="585793">
                <a:tc>
                  <a:txBody>
                    <a:bodyPr/>
                    <a:lstStyle/>
                    <a:p>
                      <a:endParaRPr lang="is-IS" sz="1400"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2676874"/>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r>
                        <a:rPr lang="is-IS" sz="1800" b="1" kern="1200" noProof="0" dirty="0">
                          <a:solidFill>
                            <a:srgbClr val="F27954"/>
                          </a:solidFill>
                          <a:latin typeface="+mn-lt"/>
                          <a:ea typeface="+mn-ea"/>
                          <a:cs typeface="+mn-cs"/>
                        </a:rPr>
                        <a:t>Samskiptaáætlun (ferðaþjónustan &amp; almannatenglar &amp; fjölmiðlar)</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is-IS" sz="1400" b="0" i="1" kern="1200" noProof="0" dirty="0">
                          <a:solidFill>
                            <a:srgbClr val="4D4D4D"/>
                          </a:solidFill>
                          <a:latin typeface="+mn-lt"/>
                          <a:ea typeface="+mn-ea"/>
                          <a:cs typeface="+mn-cs"/>
                        </a:rPr>
                        <a:t>(Þekkja hagaðila í ferðaþjónustu sem þarf mögulega að vinna með. Þekkja tiltæk samskiptatæki. Þekkja fjármögnunarleiðir fyrir samskiptaáætlun. Þróa samskiptaáætlun fyrir atvinnugreinina og sérstaka áætlun fyrir almannatengla og fjölmiðla. Finna hvað þarf og hvernig á að eiga samskipti við gesti í krísu og í enduruppbyggingunni eftir krísu)</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is-IS" sz="1400" b="0" i="1" kern="1200" noProof="0" dirty="0">
                          <a:solidFill>
                            <a:srgbClr val="4D4D4D"/>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492633"/>
                  </a:ext>
                </a:extLst>
              </a:tr>
              <a:tr h="585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400" b="0" i="1" kern="1200" noProof="0" dirty="0">
                          <a:solidFill>
                            <a:srgbClr val="F27954"/>
                          </a:solidFill>
                          <a:latin typeface="+mn-lt"/>
                          <a:ea typeface="+mn-ea"/>
                          <a:cs typeface="+mn-cs"/>
                        </a:rPr>
                        <a:t>Samskiptaáætlun fyrir greinina. </a:t>
                      </a:r>
                      <a:r>
                        <a:rPr lang="is-IS" sz="1400" b="0" i="1" kern="1200" noProof="0" dirty="0">
                          <a:solidFill>
                            <a:srgbClr val="4D4D4D"/>
                          </a:solidFill>
                          <a:latin typeface="+mn-lt"/>
                          <a:ea typeface="+mn-ea"/>
                          <a:cs typeface="+mn-cs"/>
                        </a:rPr>
                        <a:t>Tilgreina hvernig svæði mun styðja við starf neyðarþjónustunnar og hafa samband við ferðaþjónustuna. Þekkja og skipuleggja samskipti við neyðarþjónustu í og á eftir krísu.</a:t>
                      </a:r>
                      <a:endParaRPr lang="is-IS" sz="1400"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0687839"/>
                  </a:ext>
                </a:extLst>
              </a:tr>
              <a:tr h="585793">
                <a:tc>
                  <a:txBody>
                    <a:bodyPr/>
                    <a:lstStyle/>
                    <a:p>
                      <a:pPr marL="0" marR="0" lvl="0" indent="0" algn="l" rtl="0" eaLnBrk="1" fontAlgn="auto" latinLnBrk="0" hangingPunct="1">
                        <a:lnSpc>
                          <a:spcPct val="100000"/>
                        </a:lnSpc>
                        <a:spcBef>
                          <a:spcPts val="0"/>
                        </a:spcBef>
                        <a:spcAft>
                          <a:spcPts val="0"/>
                        </a:spcAft>
                        <a:buClrTx/>
                        <a:buSzTx/>
                        <a:buFontTx/>
                        <a:buNone/>
                      </a:pPr>
                      <a:r>
                        <a:rPr lang="is-IS" sz="1400" b="0" i="1" kern="1200" noProof="0" dirty="0">
                          <a:solidFill>
                            <a:srgbClr val="F27954"/>
                          </a:solidFill>
                          <a:latin typeface="+mn-lt"/>
                          <a:ea typeface="+mn-ea"/>
                          <a:cs typeface="+mn-cs"/>
                        </a:rPr>
                        <a:t>Samskiptaáætlun fyrir almannatengla og fjölmiðla. </a:t>
                      </a:r>
                      <a:r>
                        <a:rPr lang="is-IS" sz="1400" b="0" i="1" kern="1200" noProof="0" dirty="0">
                          <a:solidFill>
                            <a:srgbClr val="4D4D4D"/>
                          </a:solidFill>
                          <a:latin typeface="+mn-lt"/>
                          <a:ea typeface="+mn-ea"/>
                          <a:cs typeface="+mn-cs"/>
                        </a:rPr>
                        <a:t>Skilgreina þarf hvaða samskipti við fjölmiðla svæði þarf að fara í á meðan á krísu stendur og á eftir krísu. Þekkja samskiptareglur við fjölmiðla. Útbúa eyðublöð fyrir tilkynningar og yfirlýsingar til fjölmiðla. Leggja skal upp með áætlun sem byggir upp tengsl.</a:t>
                      </a:r>
                    </a:p>
                    <a:p>
                      <a:endParaRPr lang="is-IS" sz="1400"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1685928"/>
                  </a:ext>
                </a:extLst>
              </a:tr>
            </a:tbl>
          </a:graphicData>
        </a:graphic>
      </p:graphicFrame>
    </p:spTree>
    <p:extLst>
      <p:ext uri="{BB962C8B-B14F-4D97-AF65-F5344CB8AC3E}">
        <p14:creationId xmlns:p14="http://schemas.microsoft.com/office/powerpoint/2010/main" val="801818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extLst>
              <p:ext uri="{D42A27DB-BD31-4B8C-83A1-F6EECF244321}">
                <p14:modId xmlns:p14="http://schemas.microsoft.com/office/powerpoint/2010/main" val="2475555183"/>
              </p:ext>
            </p:extLst>
          </p:nvPr>
        </p:nvGraphicFramePr>
        <p:xfrm>
          <a:off x="0" y="98254"/>
          <a:ext cx="12211049" cy="6547507"/>
        </p:xfrm>
        <a:graphic>
          <a:graphicData uri="http://schemas.openxmlformats.org/drawingml/2006/table">
            <a:tbl>
              <a:tblPr firstRow="1" bandRow="1">
                <a:tableStyleId>{5C22544A-7EE6-4342-B048-85BDC9FD1C3A}</a:tableStyleId>
              </a:tblPr>
              <a:tblGrid>
                <a:gridCol w="12211049">
                  <a:extLst>
                    <a:ext uri="{9D8B030D-6E8A-4147-A177-3AD203B41FA5}">
                      <a16:colId xmlns:a16="http://schemas.microsoft.com/office/drawing/2014/main" val="3584008144"/>
                    </a:ext>
                  </a:extLst>
                </a:gridCol>
              </a:tblGrid>
              <a:tr h="585793">
                <a:tc>
                  <a:txBody>
                    <a:bodyPr/>
                    <a:lstStyle/>
                    <a:p>
                      <a:pPr marL="342900" lvl="0" indent="-342900">
                        <a:buFont typeface="+mj-lt"/>
                        <a:buAutoNum type="arabicPeriod" startAt="8"/>
                      </a:pPr>
                      <a:r>
                        <a:rPr lang="is-IS" sz="1800" b="1" kern="1200" noProof="0" dirty="0">
                          <a:solidFill>
                            <a:srgbClr val="F27954"/>
                          </a:solidFill>
                          <a:latin typeface="+mn-lt"/>
                          <a:ea typeface="+mn-ea"/>
                          <a:cs typeface="+mn-cs"/>
                        </a:rPr>
                        <a:t>Verklagsreglur og aðgerðaáætlanir varðandi hagsmunaaðila um bata eftir krísu</a:t>
                      </a:r>
                      <a:endParaRPr lang="is-IS" sz="1800" b="1" i="0" kern="1200" noProof="0" dirty="0">
                        <a:solidFill>
                          <a:srgbClr val="F27954"/>
                        </a:solidFill>
                        <a:latin typeface="+mn-lt"/>
                        <a:ea typeface="+mn-ea"/>
                        <a:cs typeface="+mn-cs"/>
                      </a:endParaRPr>
                    </a:p>
                    <a:p>
                      <a:pPr marL="0" lvl="0" indent="0">
                        <a:buFont typeface="+mj-lt"/>
                        <a:buNone/>
                      </a:pPr>
                      <a:r>
                        <a:rPr lang="is-IS" sz="1400" b="0" i="1" kern="1200" noProof="0" dirty="0">
                          <a:solidFill>
                            <a:srgbClr val="4D4D4D"/>
                          </a:solidFill>
                          <a:latin typeface="+mn-lt"/>
                          <a:ea typeface="+mn-ea"/>
                          <a:cs typeface="+mn-cs"/>
                        </a:rPr>
                        <a:t>Þetta eru lykilþættirnir í aðgerðaáætluninni um krísustjórnun sem ætti að strax að fara í ef neyðarástand kemur upp.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2013778"/>
                  </a:ext>
                </a:extLst>
              </a:tr>
              <a:tr h="585793">
                <a:tc>
                  <a:txBody>
                    <a:bodyPr/>
                    <a:lstStyle/>
                    <a:p>
                      <a:endParaRPr lang="is-IS" sz="1800" b="1" kern="1200" noProof="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2260245"/>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9"/>
                        <a:tabLst/>
                        <a:defRPr/>
                      </a:pPr>
                      <a:r>
                        <a:rPr lang="is-IS" sz="1800" b="1" kern="1200" noProof="0" dirty="0">
                          <a:solidFill>
                            <a:srgbClr val="F27954"/>
                          </a:solidFill>
                          <a:latin typeface="+mn-lt"/>
                          <a:ea typeface="+mn-ea"/>
                          <a:cs typeface="+mn-cs"/>
                        </a:rPr>
                        <a:t>Endurheimt staðsetningu krísustjórnstöðvar</a:t>
                      </a:r>
                    </a:p>
                    <a:p>
                      <a:pPr marL="0" marR="0" lvl="0" indent="0" algn="l" rtl="0" eaLnBrk="1" fontAlgn="auto" latinLnBrk="0" hangingPunct="1">
                        <a:lnSpc>
                          <a:spcPct val="100000"/>
                        </a:lnSpc>
                        <a:spcBef>
                          <a:spcPts val="0"/>
                        </a:spcBef>
                        <a:spcAft>
                          <a:spcPts val="0"/>
                        </a:spcAft>
                        <a:buClrTx/>
                        <a:buSzTx/>
                        <a:buFont typeface="+mj-lt"/>
                        <a:buNone/>
                      </a:pPr>
                      <a:r>
                        <a:rPr lang="is-IS" sz="1400" b="0" i="1" kern="1200" noProof="0" dirty="0">
                          <a:solidFill>
                            <a:srgbClr val="4D4D4D"/>
                          </a:solidFill>
                          <a:latin typeface="+mn-lt"/>
                          <a:ea typeface="+mn-ea"/>
                          <a:cs typeface="+mn-cs"/>
                        </a:rPr>
                        <a:t>Ef eitthvað kemur uppá varðandi staðsetningu krísustjórnstöðvar. Þetta eru upplýsingar sem þarf til að halda áfram endurreisn en á annarri staðsetningu. Þessi staðsetning er ætluð til tímabundinnar notkunar á meðan hefðbundin staðsetning verður aftur tilbúin.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0557098"/>
                  </a:ext>
                </a:extLst>
              </a:tr>
              <a:tr h="655309">
                <a:tc>
                  <a:txBody>
                    <a:bodyPr/>
                    <a:lstStyle/>
                    <a:p>
                      <a:endParaRPr lang="is-IS" sz="1800" b="1" kern="1200" noProof="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0750511"/>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0"/>
                        <a:tabLst/>
                        <a:defRPr/>
                      </a:pPr>
                      <a:r>
                        <a:rPr lang="is-IS" sz="1800" b="1" kern="1200" noProof="0" dirty="0">
                          <a:solidFill>
                            <a:srgbClr val="F27954"/>
                          </a:solidFill>
                          <a:latin typeface="+mn-lt"/>
                          <a:ea typeface="+mn-ea"/>
                          <a:cs typeface="+mn-cs"/>
                        </a:rPr>
                        <a:t>Markaðsáætlanir og stefna fyrir endurheimt</a:t>
                      </a:r>
                    </a:p>
                    <a:p>
                      <a:pPr marL="0" marR="0" lvl="0" indent="0" algn="l" rtl="0" eaLnBrk="1" fontAlgn="auto" latinLnBrk="0" hangingPunct="1">
                        <a:lnSpc>
                          <a:spcPct val="100000"/>
                        </a:lnSpc>
                        <a:spcBef>
                          <a:spcPts val="0"/>
                        </a:spcBef>
                        <a:spcAft>
                          <a:spcPts val="0"/>
                        </a:spcAft>
                        <a:buClrTx/>
                        <a:buSzTx/>
                        <a:buFont typeface="+mj-lt"/>
                        <a:buNone/>
                      </a:pPr>
                      <a:r>
                        <a:rPr lang="is-IS" sz="1400" b="0" i="1" kern="1200" noProof="0" dirty="0">
                          <a:solidFill>
                            <a:srgbClr val="4D4D4D"/>
                          </a:solidFill>
                          <a:latin typeface="+mn-lt"/>
                          <a:ea typeface="+mn-ea"/>
                          <a:cs typeface="+mn-cs"/>
                        </a:rPr>
                        <a:t>Almennar aðferðir og aðgerðir fyrir markaðssetningu verða að vera tilbúnar til þess að byggja upp aftur. Þeim er svo hægt að breyta, uppfæra og útfæra betur.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973459"/>
                  </a:ext>
                </a:extLst>
              </a:tr>
              <a:tr h="585793">
                <a:tc>
                  <a:txBody>
                    <a:bodyPr/>
                    <a:lstStyle/>
                    <a:p>
                      <a:endParaRPr lang="is-IS" sz="1400"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2676874"/>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1"/>
                        <a:tabLst/>
                        <a:defRPr/>
                      </a:pPr>
                      <a:r>
                        <a:rPr lang="is-IS" sz="1800" b="1" kern="1200" noProof="0" dirty="0">
                          <a:solidFill>
                            <a:srgbClr val="F27954"/>
                          </a:solidFill>
                          <a:latin typeface="+mn-lt"/>
                          <a:ea typeface="+mn-ea"/>
                          <a:cs typeface="+mn-cs"/>
                        </a:rPr>
                        <a:t>Enduruppbyggingarferli</a:t>
                      </a:r>
                    </a:p>
                    <a:p>
                      <a:pPr marL="0" marR="0" lvl="0" indent="0" algn="l" rtl="0" eaLnBrk="1" fontAlgn="auto" latinLnBrk="0" hangingPunct="1">
                        <a:lnSpc>
                          <a:spcPct val="100000"/>
                        </a:lnSpc>
                        <a:spcBef>
                          <a:spcPts val="0"/>
                        </a:spcBef>
                        <a:spcAft>
                          <a:spcPts val="0"/>
                        </a:spcAft>
                        <a:buClrTx/>
                        <a:buSzTx/>
                        <a:buFontTx/>
                        <a:buNone/>
                      </a:pPr>
                      <a:r>
                        <a:rPr lang="is-IS" sz="1400" b="0" i="1" kern="1200" noProof="0" dirty="0">
                          <a:solidFill>
                            <a:srgbClr val="4D4D4D"/>
                          </a:solidFill>
                          <a:latin typeface="+mn-lt"/>
                          <a:ea typeface="+mn-ea"/>
                          <a:cs typeface="+mn-cs"/>
                        </a:rPr>
                        <a:t>Þetta eru skrefin og úrræðin sem þarf til að byggja upp aftur. Tilgreina þarf hvernig hægt er að aðstoða ferðaþjónustuna til að hún sé betur upplýst um krísustjórnun fyrir þeirra eigin rekstur og rekstrarsamfellu á mismunandi stigum krísu. </a:t>
                      </a:r>
                      <a:endParaRPr lang="is-IS" sz="1400"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492633"/>
                  </a:ext>
                </a:extLst>
              </a:tr>
              <a:tr h="585793">
                <a:tc>
                  <a:txBody>
                    <a:bodyPr/>
                    <a:lstStyle/>
                    <a:p>
                      <a:endParaRPr lang="is-IS" sz="1400"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0687839"/>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2"/>
                        <a:tabLst/>
                        <a:defRPr/>
                      </a:pPr>
                      <a:r>
                        <a:rPr lang="is-IS" sz="1800" b="1" kern="1200" noProof="0" dirty="0">
                          <a:solidFill>
                            <a:srgbClr val="F27954"/>
                          </a:solidFill>
                          <a:latin typeface="+mn-lt"/>
                          <a:ea typeface="+mn-ea"/>
                          <a:cs typeface="+mn-cs"/>
                        </a:rPr>
                        <a:t>Æfingar fyrir aðgerðaáætlun um endurheimt</a:t>
                      </a:r>
                      <a:endParaRPr lang="is-IS" sz="1800" b="1" kern="1200" noProof="0" dirty="0">
                        <a:solidFill>
                          <a:srgbClr val="F27954"/>
                        </a:solidFill>
                        <a:highlight>
                          <a:srgbClr val="00FF00"/>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400" b="0" i="1" kern="1200" noProof="0" dirty="0">
                          <a:solidFill>
                            <a:srgbClr val="4D4D4D"/>
                          </a:solidFill>
                          <a:latin typeface="+mn-lt"/>
                          <a:ea typeface="+mn-ea"/>
                          <a:cs typeface="+mn-cs"/>
                        </a:rPr>
                        <a:t>Tilgreina skal hvernig á að endurskoða, prófa og uppfæra áætlunina</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1400" b="0" i="1" kern="1200" noProof="0" dirty="0">
                          <a:solidFill>
                            <a:srgbClr val="4D4D4D"/>
                          </a:solidFill>
                          <a:latin typeface="+mn-lt"/>
                          <a:ea typeface="+mn-ea"/>
                          <a:cs typeface="+mn-cs"/>
                        </a:rPr>
                        <a:t>Skoða alla gátlista fyrir mismunandi stig krísu.</a:t>
                      </a:r>
                      <a:endParaRPr lang="is-IS" sz="1400"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1685928"/>
                  </a:ext>
                </a:extLst>
              </a:tr>
              <a:tr h="585793">
                <a:tc>
                  <a:txBody>
                    <a:bodyPr/>
                    <a:lstStyle/>
                    <a:p>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3187859"/>
                  </a:ext>
                </a:extLst>
              </a:tr>
            </a:tbl>
          </a:graphicData>
        </a:graphic>
      </p:graphicFrame>
    </p:spTree>
    <p:extLst>
      <p:ext uri="{BB962C8B-B14F-4D97-AF65-F5344CB8AC3E}">
        <p14:creationId xmlns:p14="http://schemas.microsoft.com/office/powerpoint/2010/main" val="1433157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CB01F89-B60B-E9C2-0DA8-AB5376AF1470}"/>
              </a:ext>
            </a:extLst>
          </p:cNvPr>
          <p:cNvGraphicFramePr>
            <a:graphicFrameLocks noGrp="1"/>
          </p:cNvGraphicFramePr>
          <p:nvPr>
            <p:extLst>
              <p:ext uri="{D42A27DB-BD31-4B8C-83A1-F6EECF244321}">
                <p14:modId xmlns:p14="http://schemas.microsoft.com/office/powerpoint/2010/main" val="2951760616"/>
              </p:ext>
            </p:extLst>
          </p:nvPr>
        </p:nvGraphicFramePr>
        <p:xfrm>
          <a:off x="0" y="19050"/>
          <a:ext cx="12201526" cy="6810375"/>
        </p:xfrm>
        <a:graphic>
          <a:graphicData uri="http://schemas.openxmlformats.org/drawingml/2006/table">
            <a:tbl>
              <a:tblPr firstRow="1" bandRow="1">
                <a:tableStyleId>{5C22544A-7EE6-4342-B048-85BDC9FD1C3A}</a:tableStyleId>
              </a:tblPr>
              <a:tblGrid>
                <a:gridCol w="2657475">
                  <a:extLst>
                    <a:ext uri="{9D8B030D-6E8A-4147-A177-3AD203B41FA5}">
                      <a16:colId xmlns:a16="http://schemas.microsoft.com/office/drawing/2014/main" val="3584008144"/>
                    </a:ext>
                  </a:extLst>
                </a:gridCol>
                <a:gridCol w="1409700">
                  <a:extLst>
                    <a:ext uri="{9D8B030D-6E8A-4147-A177-3AD203B41FA5}">
                      <a16:colId xmlns:a16="http://schemas.microsoft.com/office/drawing/2014/main" val="2423803434"/>
                    </a:ext>
                  </a:extLst>
                </a:gridCol>
                <a:gridCol w="723900">
                  <a:extLst>
                    <a:ext uri="{9D8B030D-6E8A-4147-A177-3AD203B41FA5}">
                      <a16:colId xmlns:a16="http://schemas.microsoft.com/office/drawing/2014/main" val="301620017"/>
                    </a:ext>
                  </a:extLst>
                </a:gridCol>
                <a:gridCol w="2790825">
                  <a:extLst>
                    <a:ext uri="{9D8B030D-6E8A-4147-A177-3AD203B41FA5}">
                      <a16:colId xmlns:a16="http://schemas.microsoft.com/office/drawing/2014/main" val="3081674930"/>
                    </a:ext>
                  </a:extLst>
                </a:gridCol>
                <a:gridCol w="552449">
                  <a:extLst>
                    <a:ext uri="{9D8B030D-6E8A-4147-A177-3AD203B41FA5}">
                      <a16:colId xmlns:a16="http://schemas.microsoft.com/office/drawing/2014/main" val="3701576652"/>
                    </a:ext>
                  </a:extLst>
                </a:gridCol>
                <a:gridCol w="1757364">
                  <a:extLst>
                    <a:ext uri="{9D8B030D-6E8A-4147-A177-3AD203B41FA5}">
                      <a16:colId xmlns:a16="http://schemas.microsoft.com/office/drawing/2014/main" val="2091219972"/>
                    </a:ext>
                  </a:extLst>
                </a:gridCol>
                <a:gridCol w="2309813">
                  <a:extLst>
                    <a:ext uri="{9D8B030D-6E8A-4147-A177-3AD203B41FA5}">
                      <a16:colId xmlns:a16="http://schemas.microsoft.com/office/drawing/2014/main" val="679200308"/>
                    </a:ext>
                  </a:extLst>
                </a:gridCol>
              </a:tblGrid>
              <a:tr h="585793">
                <a:tc gridSpan="7">
                  <a:txBody>
                    <a:bodyPr/>
                    <a:lstStyle/>
                    <a:p>
                      <a:pPr marL="0" lvl="0" indent="0">
                        <a:buFont typeface="+mj-lt"/>
                        <a:buNone/>
                      </a:pPr>
                      <a:r>
                        <a:rPr lang="is-IS" sz="1800" b="1" kern="1200" noProof="0" dirty="0">
                          <a:solidFill>
                            <a:srgbClr val="F27954"/>
                          </a:solidFill>
                          <a:latin typeface="+mn-lt"/>
                          <a:ea typeface="+mn-ea"/>
                          <a:cs typeface="+mn-cs"/>
                        </a:rPr>
                        <a:t>13. Endurbygging svæðisins</a:t>
                      </a:r>
                    </a:p>
                    <a:p>
                      <a:pPr marL="0" lvl="0" indent="0">
                        <a:buFont typeface="+mj-lt"/>
                        <a:buNone/>
                      </a:pPr>
                      <a:r>
                        <a:rPr lang="is-IS" sz="1400" b="0" i="1" kern="1200" noProof="0" dirty="0">
                          <a:solidFill>
                            <a:srgbClr val="4D4D4D"/>
                          </a:solidFill>
                          <a:latin typeface="+mn-lt"/>
                          <a:ea typeface="+mn-ea"/>
                          <a:cs typeface="+mn-cs"/>
                        </a:rPr>
                        <a:t>Hér á að fara yfir skrefin og úrræðin sem þarf til að endurreisa svæðið.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782013778"/>
                  </a:ext>
                </a:extLst>
              </a:tr>
              <a:tr h="500057">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s-IS" sz="1800" b="1" kern="1200" noProof="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4242260245"/>
                  </a:ext>
                </a:extLst>
              </a:tr>
              <a:tr h="585793">
                <a:tc gridSpan="7">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is-IS" sz="1800" b="1" i="0" kern="1200" noProof="0" dirty="0">
                          <a:solidFill>
                            <a:srgbClr val="F27954"/>
                          </a:solidFill>
                          <a:latin typeface="+mn-lt"/>
                          <a:ea typeface="+mn-ea"/>
                          <a:cs typeface="+mn-cs"/>
                        </a:rPr>
                        <a:t>14. Breytingar og uppfærslur á aðgerðaáætluninni</a:t>
                      </a:r>
                    </a:p>
                    <a:p>
                      <a:r>
                        <a:rPr lang="is-IS" sz="1400" b="0" i="1" kern="1200" noProof="0" dirty="0">
                          <a:solidFill>
                            <a:srgbClr val="4D4D4D"/>
                          </a:solidFill>
                          <a:latin typeface="+mn-lt"/>
                          <a:ea typeface="+mn-ea"/>
                          <a:cs typeface="+mn-cs"/>
                        </a:rPr>
                        <a:t>Útlistun á breytingum eða uppfærslum sem farið er í á áætluninni um krísustjórnun, númer hvað útgáfan er. Með öðrum orðum haldið er utan um breytingasöguna.  </a:t>
                      </a:r>
                      <a:endParaRPr lang="is-IS" sz="1800" kern="1200" noProof="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960557098"/>
                  </a:ext>
                </a:extLst>
              </a:tr>
              <a:tr h="576257">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s-IS" sz="1800" b="1" kern="1200" noProof="0" dirty="0">
                        <a:solidFill>
                          <a:srgbClr val="086D6E"/>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890750511"/>
                  </a:ext>
                </a:extLst>
              </a:tr>
              <a:tr h="409575">
                <a:tc gridSpan="7">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is-IS" sz="1800" b="1" kern="1200" noProof="0" dirty="0">
                          <a:solidFill>
                            <a:srgbClr val="F27954"/>
                          </a:solidFill>
                          <a:latin typeface="+mn-lt"/>
                          <a:ea typeface="+mn-ea"/>
                          <a:cs typeface="+mn-cs"/>
                        </a:rPr>
                        <a:t>15. Samskiptaáætlun við fjölmiðla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95973459"/>
                  </a:ext>
                </a:extLst>
              </a:tr>
              <a:tr h="585793">
                <a:tc gridSpan="2">
                  <a:txBody>
                    <a:bodyPr/>
                    <a:lstStyle/>
                    <a:p>
                      <a:r>
                        <a:rPr lang="is-IS" sz="1400" b="1" kern="1200" noProof="0" dirty="0">
                          <a:solidFill>
                            <a:schemeClr val="bg1"/>
                          </a:solidFill>
                          <a:latin typeface="+mn-lt"/>
                          <a:ea typeface="+mn-ea"/>
                          <a:cs typeface="+mn-cs"/>
                        </a:rPr>
                        <a:t>Aðferð/Hvernig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endParaRPr lang="en-IE" sz="14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3">
                  <a:txBody>
                    <a:bodyPr/>
                    <a:lstStyle/>
                    <a:p>
                      <a:r>
                        <a:rPr lang="is-IS" sz="1400" b="1" kern="1200" noProof="0" dirty="0">
                          <a:solidFill>
                            <a:schemeClr val="bg1"/>
                          </a:solidFill>
                          <a:latin typeface="+mn-lt"/>
                          <a:ea typeface="+mn-ea"/>
                          <a:cs typeface="+mn-cs"/>
                        </a:rPr>
                        <a:t>Hvenær / hvaða stig krísunnar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endParaRPr lang="en-IE" sz="14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endParaRPr lang="en-IE" sz="14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2">
                  <a:txBody>
                    <a:bodyPr/>
                    <a:lstStyle/>
                    <a:p>
                      <a:r>
                        <a:rPr lang="is-IS" sz="1400" b="1" kern="1200" noProof="0" dirty="0">
                          <a:solidFill>
                            <a:schemeClr val="bg1"/>
                          </a:solidFill>
                          <a:latin typeface="+mn-lt"/>
                          <a:ea typeface="+mn-ea"/>
                          <a:cs typeface="+mn-cs"/>
                        </a:rPr>
                        <a:t>Skilaboð eða yfirlýsing/Hvað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endParaRPr lang="en-IE"/>
                    </a:p>
                  </a:txBody>
                  <a:tcPr/>
                </a:tc>
                <a:extLst>
                  <a:ext uri="{0D108BD9-81ED-4DB2-BD59-A6C34878D82A}">
                    <a16:rowId xmlns:a16="http://schemas.microsoft.com/office/drawing/2014/main" val="3212676874"/>
                  </a:ext>
                </a:extLst>
              </a:tr>
              <a:tr h="414332">
                <a:tc gridSpan="2">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is-IS" sz="1400"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is-IS" sz="1400"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is-IS" sz="1400"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extLst>
                  <a:ext uri="{0D108BD9-81ED-4DB2-BD59-A6C34878D82A}">
                    <a16:rowId xmlns:a16="http://schemas.microsoft.com/office/drawing/2014/main" val="53492633"/>
                  </a:ext>
                </a:extLst>
              </a:tr>
              <a:tr h="404796">
                <a:tc gridSpan="7">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is-IS" sz="1800" b="1" kern="1200" noProof="0" dirty="0">
                          <a:solidFill>
                            <a:srgbClr val="F27954"/>
                          </a:solidFill>
                          <a:latin typeface="+mn-lt"/>
                          <a:ea typeface="+mn-ea"/>
                          <a:cs typeface="+mn-cs"/>
                        </a:rPr>
                        <a:t>16. Greining atvika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860687839"/>
                  </a:ext>
                </a:extLst>
              </a:tr>
              <a:tr h="585793">
                <a:tc>
                  <a:txBody>
                    <a:bodyPr/>
                    <a:lstStyle/>
                    <a:p>
                      <a:r>
                        <a:rPr lang="is-IS" sz="1400" b="1" kern="1200" noProof="0" dirty="0">
                          <a:solidFill>
                            <a:schemeClr val="bg1"/>
                          </a:solidFill>
                          <a:latin typeface="+mn-lt"/>
                          <a:ea typeface="+mn-ea"/>
                          <a:cs typeface="+mn-cs"/>
                        </a:rPr>
                        <a:t>Atvik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2">
                  <a:txBody>
                    <a:bodyPr/>
                    <a:lstStyle/>
                    <a:p>
                      <a:r>
                        <a:rPr lang="is-IS" sz="1400" b="1" kern="1200" noProof="0" dirty="0">
                          <a:solidFill>
                            <a:schemeClr val="bg1"/>
                          </a:solidFill>
                          <a:latin typeface="+mn-lt"/>
                          <a:ea typeface="+mn-ea"/>
                          <a:cs typeface="+mn-cs"/>
                        </a:rPr>
                        <a:t>Sviðsmyndir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r>
                        <a:rPr lang="en-IE" sz="1400" b="1" kern="1200" dirty="0">
                          <a:solidFill>
                            <a:schemeClr val="bg1"/>
                          </a:solidFill>
                          <a:latin typeface="+mn-lt"/>
                          <a:ea typeface="+mn-ea"/>
                          <a:cs typeface="+mn-cs"/>
                        </a:rPr>
                        <a:t>Scenarios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7C57"/>
                    </a:solidFill>
                  </a:tcPr>
                </a:tc>
                <a:tc>
                  <a:txBody>
                    <a:bodyPr/>
                    <a:lstStyle/>
                    <a:p>
                      <a:r>
                        <a:rPr lang="is-IS" sz="1400" b="1" kern="1200" noProof="0" dirty="0">
                          <a:solidFill>
                            <a:schemeClr val="bg1"/>
                          </a:solidFill>
                          <a:latin typeface="+mn-lt"/>
                          <a:ea typeface="+mn-ea"/>
                          <a:cs typeface="+mn-cs"/>
                        </a:rPr>
                        <a:t>Lausnir/aðgerðir til að framkvæma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2">
                  <a:txBody>
                    <a:bodyPr/>
                    <a:lstStyle/>
                    <a:p>
                      <a:r>
                        <a:rPr lang="is-IS" sz="1400" b="1" kern="1200" noProof="0" dirty="0">
                          <a:solidFill>
                            <a:schemeClr val="bg1"/>
                          </a:solidFill>
                          <a:latin typeface="+mn-lt"/>
                          <a:ea typeface="+mn-ea"/>
                          <a:cs typeface="+mn-cs"/>
                        </a:rPr>
                        <a:t>Mögulegar niðurstöður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7C57"/>
                    </a:solidFill>
                  </a:tcPr>
                </a:tc>
                <a:tc hMerge="1">
                  <a:txBody>
                    <a:bodyPr/>
                    <a:lstStyle/>
                    <a:p>
                      <a:r>
                        <a:rPr lang="en-IE" sz="1400" b="1" kern="1200" dirty="0">
                          <a:solidFill>
                            <a:schemeClr val="bg1"/>
                          </a:solidFill>
                          <a:latin typeface="+mn-lt"/>
                          <a:ea typeface="+mn-ea"/>
                          <a:cs typeface="+mn-cs"/>
                        </a:rPr>
                        <a:t>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7C57"/>
                    </a:solidFill>
                  </a:tcPr>
                </a:tc>
                <a:tc>
                  <a:txBody>
                    <a:bodyPr/>
                    <a:lstStyle/>
                    <a:p>
                      <a:r>
                        <a:rPr lang="en-IE" sz="1400" b="1" kern="1200" dirty="0" err="1">
                          <a:solidFill>
                            <a:schemeClr val="bg1"/>
                          </a:solidFill>
                          <a:latin typeface="+mn-lt"/>
                          <a:ea typeface="+mn-ea"/>
                          <a:cs typeface="+mn-cs"/>
                        </a:rPr>
                        <a:t>Hver</a:t>
                      </a:r>
                      <a:r>
                        <a:rPr lang="en-IE" sz="1400" b="1" kern="1200" dirty="0">
                          <a:solidFill>
                            <a:schemeClr val="bg1"/>
                          </a:solidFill>
                          <a:latin typeface="+mn-lt"/>
                          <a:ea typeface="+mn-ea"/>
                          <a:cs typeface="+mn-cs"/>
                        </a:rPr>
                        <a:t> </a:t>
                      </a:r>
                      <a:r>
                        <a:rPr lang="en-IE" sz="1400" b="1" kern="1200" dirty="0" err="1">
                          <a:solidFill>
                            <a:schemeClr val="bg1"/>
                          </a:solidFill>
                          <a:latin typeface="+mn-lt"/>
                          <a:ea typeface="+mn-ea"/>
                          <a:cs typeface="+mn-cs"/>
                        </a:rPr>
                        <a:t>ber</a:t>
                      </a:r>
                      <a:r>
                        <a:rPr lang="en-IE" sz="1400" b="1" kern="1200" dirty="0">
                          <a:solidFill>
                            <a:schemeClr val="bg1"/>
                          </a:solidFill>
                          <a:latin typeface="+mn-lt"/>
                          <a:ea typeface="+mn-ea"/>
                          <a:cs typeface="+mn-cs"/>
                        </a:rPr>
                        <a:t> </a:t>
                      </a:r>
                      <a:r>
                        <a:rPr lang="en-IE" sz="1400" b="1" kern="1200" dirty="0" err="1">
                          <a:solidFill>
                            <a:schemeClr val="bg1"/>
                          </a:solidFill>
                          <a:latin typeface="+mn-lt"/>
                          <a:ea typeface="+mn-ea"/>
                          <a:cs typeface="+mn-cs"/>
                        </a:rPr>
                        <a:t>ábyrgð</a:t>
                      </a:r>
                      <a:endParaRPr lang="en-IE" sz="14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7C57"/>
                    </a:solidFill>
                  </a:tcPr>
                </a:tc>
                <a:extLst>
                  <a:ext uri="{0D108BD9-81ED-4DB2-BD59-A6C34878D82A}">
                    <a16:rowId xmlns:a16="http://schemas.microsoft.com/office/drawing/2014/main" val="3051685928"/>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is-IS" sz="1400"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is-IS" sz="1400"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is-IS" sz="1400" kern="1200" noProof="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endParaRPr lang="is-IS"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3187859"/>
                  </a:ext>
                </a:extLst>
              </a:tr>
              <a:tr h="404807">
                <a:tc gridSpan="7">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is-IS" sz="1800" b="1" kern="1200" noProof="0" dirty="0">
                          <a:solidFill>
                            <a:srgbClr val="F27954"/>
                          </a:solidFill>
                          <a:latin typeface="+mn-lt"/>
                          <a:ea typeface="+mn-ea"/>
                          <a:cs typeface="+mn-cs"/>
                        </a:rPr>
                        <a:t>17. Áætlun um endurheimt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E"/>
                    </a:p>
                  </a:txBody>
                  <a:tcPr/>
                </a:tc>
                <a:tc hMerge="1">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2630639"/>
                  </a:ext>
                </a:extLst>
              </a:tr>
              <a:tr h="585793">
                <a:tc>
                  <a:txBody>
                    <a:bodyPr/>
                    <a:lstStyle/>
                    <a:p>
                      <a:pPr marL="0" marR="0" lvl="0" indent="0" algn="l" rtl="0" eaLnBrk="1" fontAlgn="auto" latinLnBrk="0" hangingPunct="1">
                        <a:lnSpc>
                          <a:spcPct val="100000"/>
                        </a:lnSpc>
                        <a:spcBef>
                          <a:spcPts val="0"/>
                        </a:spcBef>
                        <a:spcAft>
                          <a:spcPts val="0"/>
                        </a:spcAft>
                        <a:buClrTx/>
                        <a:buSzTx/>
                        <a:buFont typeface="+mj-lt"/>
                        <a:buNone/>
                      </a:pPr>
                      <a:r>
                        <a:rPr lang="is-IS" sz="1400" b="1" kern="1200" noProof="0" dirty="0">
                          <a:solidFill>
                            <a:schemeClr val="bg1"/>
                          </a:solidFill>
                          <a:latin typeface="+mn-lt"/>
                          <a:ea typeface="+mn-ea"/>
                          <a:cs typeface="+mn-cs"/>
                        </a:rPr>
                        <a:t>Áætlun um endurheimt innleidd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2">
                  <a:txBody>
                    <a:bodyPr/>
                    <a:lstStyle/>
                    <a:p>
                      <a:pPr marL="0" marR="0" lvl="0" indent="0" algn="l" rtl="0" eaLnBrk="1" fontAlgn="auto" latinLnBrk="0" hangingPunct="1">
                        <a:lnSpc>
                          <a:spcPct val="100000"/>
                        </a:lnSpc>
                        <a:spcBef>
                          <a:spcPts val="0"/>
                        </a:spcBef>
                        <a:spcAft>
                          <a:spcPts val="0"/>
                        </a:spcAft>
                        <a:buClrTx/>
                        <a:buSzTx/>
                        <a:buFont typeface="+mj-lt"/>
                        <a:buNone/>
                      </a:pPr>
                      <a:r>
                        <a:rPr lang="is-IS" sz="1400" b="1" kern="1200" noProof="0" dirty="0">
                          <a:solidFill>
                            <a:schemeClr val="bg1"/>
                          </a:solidFill>
                          <a:latin typeface="+mn-lt"/>
                          <a:ea typeface="+mn-ea"/>
                          <a:cs typeface="+mn-cs"/>
                        </a:rPr>
                        <a:t>Tegund endurheimtar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hMerge="1">
                  <a:txBody>
                    <a:bodyPr/>
                    <a:lstStyle/>
                    <a:p>
                      <a:endParaRPr lang="en-IE"/>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is-IS" sz="1400" b="1" kern="1200" noProof="0" dirty="0">
                          <a:solidFill>
                            <a:schemeClr val="bg1"/>
                          </a:solidFill>
                          <a:latin typeface="+mn-lt"/>
                          <a:ea typeface="+mn-ea"/>
                          <a:cs typeface="+mn-cs"/>
                        </a:rPr>
                        <a:t>Áhrif á fyrirtækið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37C57"/>
                    </a:solidFill>
                  </a:tcPr>
                </a:tc>
                <a:tc gridSpan="2">
                  <a:txBody>
                    <a:bodyPr/>
                    <a:lstStyle/>
                    <a:p>
                      <a:pPr algn="l"/>
                      <a:r>
                        <a:rPr lang="is-IS" sz="1400" b="1" noProof="0" dirty="0">
                          <a:solidFill>
                            <a:schemeClr val="bg1"/>
                          </a:solidFill>
                        </a:rPr>
                        <a:t>Aðgerðir/ verkefni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7C57"/>
                    </a:solidFill>
                  </a:tcPr>
                </a:tc>
                <a:tc hMerge="1">
                  <a:txBody>
                    <a:bodyPr/>
                    <a:lstStyle/>
                    <a:p>
                      <a:endParaRPr lang="en-IE"/>
                    </a:p>
                  </a:txBody>
                  <a:tcPr/>
                </a:tc>
                <a:tc>
                  <a:txBody>
                    <a:bodyPr/>
                    <a:lstStyle/>
                    <a:p>
                      <a:pPr algn="l"/>
                      <a:r>
                        <a:rPr lang="is-IS" sz="1400" b="1" noProof="0" dirty="0">
                          <a:solidFill>
                            <a:schemeClr val="bg1"/>
                          </a:solidFill>
                        </a:rPr>
                        <a:t>Ábyrgðaraðili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7C57"/>
                    </a:solidFill>
                  </a:tcPr>
                </a:tc>
                <a:extLst>
                  <a:ext uri="{0D108BD9-81ED-4DB2-BD59-A6C34878D82A}">
                    <a16:rowId xmlns:a16="http://schemas.microsoft.com/office/drawing/2014/main" val="2343160182"/>
                  </a:ext>
                </a:extLst>
              </a:tr>
              <a:tr h="585793">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7"/>
                        <a:tabLst/>
                        <a:defRPr/>
                      </a:pPr>
                      <a:endParaRPr lang="en-IE" sz="1400" kern="1200" dirty="0">
                        <a:solidFill>
                          <a:srgbClr val="4D4D4D"/>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E"/>
                    </a:p>
                  </a:txBody>
                  <a:tcPr/>
                </a:tc>
                <a:tc>
                  <a:txBody>
                    <a:bodyPr/>
                    <a:lstStyle/>
                    <a:p>
                      <a:endParaRPr lang="en-I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5849631"/>
                  </a:ext>
                </a:extLst>
              </a:tr>
            </a:tbl>
          </a:graphicData>
        </a:graphic>
      </p:graphicFrame>
    </p:spTree>
    <p:extLst>
      <p:ext uri="{BB962C8B-B14F-4D97-AF65-F5344CB8AC3E}">
        <p14:creationId xmlns:p14="http://schemas.microsoft.com/office/powerpoint/2010/main" val="2498255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D10178-AB95-162C-DD2D-B7F762E5CEB4}"/>
              </a:ext>
            </a:extLst>
          </p:cNvPr>
          <p:cNvSpPr/>
          <p:nvPr/>
        </p:nvSpPr>
        <p:spPr>
          <a:xfrm>
            <a:off x="0" y="2543175"/>
            <a:ext cx="12192000" cy="3295650"/>
          </a:xfrm>
          <a:prstGeom prst="rect">
            <a:avLst/>
          </a:prstGeom>
          <a:solidFill>
            <a:srgbClr val="7A54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 Placeholder 6">
            <a:extLst>
              <a:ext uri="{FF2B5EF4-FFF2-40B4-BE49-F238E27FC236}">
                <a16:creationId xmlns:a16="http://schemas.microsoft.com/office/drawing/2014/main" id="{CCE4A1B6-F443-DED6-D74A-018D4AC63695}"/>
              </a:ext>
            </a:extLst>
          </p:cNvPr>
          <p:cNvSpPr>
            <a:spLocks noGrp="1"/>
          </p:cNvSpPr>
          <p:nvPr>
            <p:ph type="body" sz="quarter" idx="25"/>
          </p:nvPr>
        </p:nvSpPr>
        <p:spPr/>
        <p:txBody>
          <a:bodyPr>
            <a:normAutofit/>
          </a:bodyPr>
          <a:lstStyle/>
          <a:p>
            <a:r>
              <a:rPr lang="en-IE" sz="1800" dirty="0">
                <a:hlinkClick r:id="rId3">
                  <a:extLst>
                    <a:ext uri="{A12FA001-AC4F-418D-AE19-62706E023703}">
                      <ahyp:hlinkClr xmlns:ahyp="http://schemas.microsoft.com/office/drawing/2018/hyperlinkcolor" val="tx"/>
                    </a:ext>
                  </a:extLst>
                </a:hlinkClick>
              </a:rPr>
              <a:t>https://www.tourismrecovery.eu/</a:t>
            </a:r>
            <a:r>
              <a:rPr lang="en-IE" sz="1800" dirty="0"/>
              <a:t> </a:t>
            </a:r>
          </a:p>
        </p:txBody>
      </p:sp>
      <p:sp>
        <p:nvSpPr>
          <p:cNvPr id="8" name="Text Placeholder 7">
            <a:extLst>
              <a:ext uri="{FF2B5EF4-FFF2-40B4-BE49-F238E27FC236}">
                <a16:creationId xmlns:a16="http://schemas.microsoft.com/office/drawing/2014/main" id="{0C613482-A161-2C8E-DD6C-02BEFDC73BD9}"/>
              </a:ext>
            </a:extLst>
          </p:cNvPr>
          <p:cNvSpPr>
            <a:spLocks noGrp="1"/>
          </p:cNvSpPr>
          <p:nvPr>
            <p:ph type="body" sz="quarter" idx="26"/>
          </p:nvPr>
        </p:nvSpPr>
        <p:spPr>
          <a:xfrm>
            <a:off x="7794217" y="4515939"/>
            <a:ext cx="4075054" cy="361924"/>
          </a:xfrm>
        </p:spPr>
        <p:txBody>
          <a:bodyPr>
            <a:normAutofit fontScale="92500"/>
          </a:bodyPr>
          <a:lstStyle/>
          <a:p>
            <a:r>
              <a:rPr lang="en-IE" sz="1800" dirty="0">
                <a:hlinkClick r:id="rId4">
                  <a:extLst>
                    <a:ext uri="{A12FA001-AC4F-418D-AE19-62706E023703}">
                      <ahyp:hlinkClr xmlns:ahyp="http://schemas.microsoft.com/office/drawing/2018/hyperlinkcolor" val="tx"/>
                    </a:ext>
                  </a:extLst>
                </a:hlinkClick>
              </a:rPr>
              <a:t>Momentum, Ireland Developer of Modules</a:t>
            </a:r>
            <a:endParaRPr lang="en-IE" sz="1800" dirty="0"/>
          </a:p>
        </p:txBody>
      </p:sp>
      <p:sp>
        <p:nvSpPr>
          <p:cNvPr id="9" name="Text Placeholder 8">
            <a:extLst>
              <a:ext uri="{FF2B5EF4-FFF2-40B4-BE49-F238E27FC236}">
                <a16:creationId xmlns:a16="http://schemas.microsoft.com/office/drawing/2014/main" id="{4D062689-03B7-BB17-4495-47C4BEC254C8}"/>
              </a:ext>
            </a:extLst>
          </p:cNvPr>
          <p:cNvSpPr>
            <a:spLocks noGrp="1"/>
          </p:cNvSpPr>
          <p:nvPr>
            <p:ph type="body" sz="quarter" idx="27"/>
          </p:nvPr>
        </p:nvSpPr>
        <p:spPr>
          <a:xfrm>
            <a:off x="7794217" y="3887349"/>
            <a:ext cx="3770253" cy="361924"/>
          </a:xfrm>
        </p:spPr>
        <p:txBody>
          <a:bodyPr>
            <a:noAutofit/>
          </a:bodyPr>
          <a:lstStyle/>
          <a:p>
            <a:r>
              <a:rPr lang="en-IE" sz="1800" dirty="0">
                <a:hlinkClick r:id="rId5">
                  <a:extLst>
                    <a:ext uri="{A12FA001-AC4F-418D-AE19-62706E023703}">
                      <ahyp:hlinkClr xmlns:ahyp="http://schemas.microsoft.com/office/drawing/2018/hyperlinkcolor" val="tx"/>
                    </a:ext>
                  </a:extLst>
                </a:hlinkClick>
              </a:rPr>
              <a:t>Facebook</a:t>
            </a:r>
            <a:endParaRPr lang="en-IE" sz="1800" dirty="0"/>
          </a:p>
        </p:txBody>
      </p:sp>
      <p:sp>
        <p:nvSpPr>
          <p:cNvPr id="6" name="Text Placeholder 5">
            <a:extLst>
              <a:ext uri="{FF2B5EF4-FFF2-40B4-BE49-F238E27FC236}">
                <a16:creationId xmlns:a16="http://schemas.microsoft.com/office/drawing/2014/main" id="{9159A0B4-A859-9A15-781A-D7EA204C648F}"/>
              </a:ext>
            </a:extLst>
          </p:cNvPr>
          <p:cNvSpPr>
            <a:spLocks noGrp="1"/>
          </p:cNvSpPr>
          <p:nvPr>
            <p:ph type="body" sz="quarter" idx="20"/>
          </p:nvPr>
        </p:nvSpPr>
        <p:spPr>
          <a:xfrm>
            <a:off x="305175" y="2651881"/>
            <a:ext cx="6050801" cy="3415401"/>
          </a:xfrm>
        </p:spPr>
        <p:txBody>
          <a:bodyPr>
            <a:normAutofit fontScale="40000" lnSpcReduction="20000"/>
          </a:bodyPr>
          <a:lstStyle/>
          <a:p>
            <a:pPr>
              <a:lnSpc>
                <a:spcPct val="120000"/>
              </a:lnSpc>
              <a:spcBef>
                <a:spcPts val="0"/>
              </a:spcBef>
            </a:pPr>
            <a:r>
              <a:rPr lang="is-IS" sz="11000" b="1" dirty="0"/>
              <a:t>Vel gert!</a:t>
            </a:r>
          </a:p>
          <a:p>
            <a:pPr>
              <a:lnSpc>
                <a:spcPct val="120000"/>
              </a:lnSpc>
              <a:spcBef>
                <a:spcPts val="0"/>
              </a:spcBef>
            </a:pPr>
            <a:r>
              <a:rPr lang="is-IS" sz="8800" dirty="0"/>
              <a:t> </a:t>
            </a:r>
          </a:p>
          <a:p>
            <a:pPr>
              <a:lnSpc>
                <a:spcPct val="120000"/>
              </a:lnSpc>
              <a:spcBef>
                <a:spcPts val="0"/>
              </a:spcBef>
            </a:pPr>
            <a:r>
              <a:rPr lang="is-IS" sz="8800" dirty="0"/>
              <a:t>Næst: </a:t>
            </a:r>
            <a:r>
              <a:rPr lang="is-IS" sz="8800" b="1" dirty="0"/>
              <a:t>Námskeiðseining 6</a:t>
            </a:r>
          </a:p>
          <a:p>
            <a:pPr>
              <a:lnSpc>
                <a:spcPct val="120000"/>
              </a:lnSpc>
              <a:spcBef>
                <a:spcPts val="0"/>
              </a:spcBef>
            </a:pPr>
            <a:r>
              <a:rPr lang="is-IS" sz="8900" dirty="0"/>
              <a:t>Að hefja aðgerðir og samskipti við atvinnugreinina</a:t>
            </a:r>
          </a:p>
        </p:txBody>
      </p:sp>
      <p:pic>
        <p:nvPicPr>
          <p:cNvPr id="1028" name="Picture 4" descr="Well Done Images – Browse 33,622 Stock Photos, Vectors, and Video | Adobe  Stock">
            <a:extLst>
              <a:ext uri="{FF2B5EF4-FFF2-40B4-BE49-F238E27FC236}">
                <a16:creationId xmlns:a16="http://schemas.microsoft.com/office/drawing/2014/main" id="{4A6B94AD-A64C-D4C6-0DFD-2B159C251DF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656729" y="9430"/>
            <a:ext cx="3594847" cy="252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787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24D7CB0-A666-6E27-6CED-81D9925D5E21}"/>
              </a:ext>
            </a:extLst>
          </p:cNvPr>
          <p:cNvGraphicFramePr>
            <a:graphicFrameLocks noGrp="1"/>
          </p:cNvGraphicFramePr>
          <p:nvPr/>
        </p:nvGraphicFramePr>
        <p:xfrm>
          <a:off x="30956" y="1163949"/>
          <a:ext cx="12192001" cy="5638122"/>
        </p:xfrm>
        <a:graphic>
          <a:graphicData uri="http://schemas.openxmlformats.org/drawingml/2006/table">
            <a:tbl>
              <a:tblPr firstRow="1" bandRow="1">
                <a:tableStyleId>{5C22544A-7EE6-4342-B048-85BDC9FD1C3A}</a:tableStyleId>
              </a:tblPr>
              <a:tblGrid>
                <a:gridCol w="3857625">
                  <a:extLst>
                    <a:ext uri="{9D8B030D-6E8A-4147-A177-3AD203B41FA5}">
                      <a16:colId xmlns:a16="http://schemas.microsoft.com/office/drawing/2014/main" val="3397093220"/>
                    </a:ext>
                  </a:extLst>
                </a:gridCol>
                <a:gridCol w="4314826">
                  <a:extLst>
                    <a:ext uri="{9D8B030D-6E8A-4147-A177-3AD203B41FA5}">
                      <a16:colId xmlns:a16="http://schemas.microsoft.com/office/drawing/2014/main" val="3284956068"/>
                    </a:ext>
                  </a:extLst>
                </a:gridCol>
                <a:gridCol w="4019550">
                  <a:extLst>
                    <a:ext uri="{9D8B030D-6E8A-4147-A177-3AD203B41FA5}">
                      <a16:colId xmlns:a16="http://schemas.microsoft.com/office/drawing/2014/main" val="2549890576"/>
                    </a:ext>
                  </a:extLst>
                </a:gridCol>
              </a:tblGrid>
              <a:tr h="1369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b="1" kern="1200" dirty="0">
                        <a:solidFill>
                          <a:srgbClr val="FF535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600" b="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tc>
                  <a:txBody>
                    <a:bodyPr/>
                    <a:lstStyle/>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p>
                      <a:pPr marL="0" algn="l" defTabSz="914400" rtl="0" eaLnBrk="1" latinLnBrk="0" hangingPunct="1"/>
                      <a:endParaRPr lang="en-IE" sz="1600" b="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extLst>
                  <a:ext uri="{0D108BD9-81ED-4DB2-BD59-A6C34878D82A}">
                    <a16:rowId xmlns:a16="http://schemas.microsoft.com/office/drawing/2014/main" val="3670043815"/>
                  </a:ext>
                </a:extLst>
              </a:tr>
              <a:tr h="1624544">
                <a:tc>
                  <a:txBody>
                    <a:bodyPr/>
                    <a:lstStyle/>
                    <a:p>
                      <a:endParaRPr lang="en-IE" sz="1600"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A547C"/>
                    </a:solidFill>
                  </a:tcPr>
                </a:tc>
                <a:tc>
                  <a:txBody>
                    <a:bodyPr/>
                    <a:lstStyle/>
                    <a:p>
                      <a:endParaRPr lang="en-IE" sz="1600" b="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7B5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3200" b="1" kern="1200" dirty="0">
                          <a:solidFill>
                            <a:srgbClr val="FF5353"/>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b="1" kern="1200" dirty="0">
                        <a:solidFill>
                          <a:srgbClr val="FF535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b="1" kern="1200" dirty="0">
                        <a:solidFill>
                          <a:srgbClr val="FF535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7B55"/>
                    </a:solidFill>
                  </a:tcPr>
                </a:tc>
                <a:extLst>
                  <a:ext uri="{0D108BD9-81ED-4DB2-BD59-A6C34878D82A}">
                    <a16:rowId xmlns:a16="http://schemas.microsoft.com/office/drawing/2014/main" val="3085167703"/>
                  </a:ext>
                </a:extLst>
              </a:tr>
              <a:tr h="2643865">
                <a:tc>
                  <a:txBody>
                    <a:bodyPr/>
                    <a:lstStyle/>
                    <a:p>
                      <a:endParaRPr lang="en-IE" dirty="0"/>
                    </a:p>
                    <a:p>
                      <a:endParaRPr lang="en-IE" dirty="0"/>
                    </a:p>
                    <a:p>
                      <a:endParaRPr lang="en-IE" dirty="0"/>
                    </a:p>
                    <a:p>
                      <a:endParaRPr lang="en-IE" dirty="0"/>
                    </a:p>
                    <a:p>
                      <a:endParaRPr lang="en-IE" dirty="0"/>
                    </a:p>
                    <a:p>
                      <a:endParaRPr lang="en-IE" dirty="0"/>
                    </a:p>
                    <a:p>
                      <a:endParaRPr lang="en-IE" dirty="0"/>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A091"/>
                    </a:solidFill>
                  </a:tcPr>
                </a:tc>
                <a:tc>
                  <a:txBody>
                    <a:bodyPr/>
                    <a:lstStyle/>
                    <a:p>
                      <a:pPr marL="0" algn="l" defTabSz="914400" rtl="0" eaLnBrk="1" latinLnBrk="0" hangingPunct="1"/>
                      <a:endParaRPr lang="en-IE" sz="16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A091"/>
                    </a:solidFill>
                  </a:tcPr>
                </a:tc>
                <a:tc>
                  <a:txBody>
                    <a:bodyPr/>
                    <a:lstStyle/>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p>
                      <a:endParaRPr lang="en-IE" sz="16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A091"/>
                    </a:solidFill>
                  </a:tcPr>
                </a:tc>
                <a:extLst>
                  <a:ext uri="{0D108BD9-81ED-4DB2-BD59-A6C34878D82A}">
                    <a16:rowId xmlns:a16="http://schemas.microsoft.com/office/drawing/2014/main" val="3959722406"/>
                  </a:ext>
                </a:extLst>
              </a:tr>
            </a:tbl>
          </a:graphicData>
        </a:graphic>
      </p:graphicFrame>
      <p:sp>
        <p:nvSpPr>
          <p:cNvPr id="3" name="TextBox 2">
            <a:extLst>
              <a:ext uri="{FF2B5EF4-FFF2-40B4-BE49-F238E27FC236}">
                <a16:creationId xmlns:a16="http://schemas.microsoft.com/office/drawing/2014/main" id="{55262975-0358-9E6B-C8F2-A6FDAA4B82BE}"/>
              </a:ext>
            </a:extLst>
          </p:cNvPr>
          <p:cNvSpPr txBox="1"/>
          <p:nvPr/>
        </p:nvSpPr>
        <p:spPr>
          <a:xfrm>
            <a:off x="4803893" y="1202638"/>
            <a:ext cx="3390900" cy="1384995"/>
          </a:xfrm>
          <a:prstGeom prst="rect">
            <a:avLst/>
          </a:prstGeom>
          <a:noFill/>
        </p:spPr>
        <p:txBody>
          <a:bodyPr wrap="square" lIns="91440" tIns="45720" rIns="91440" bIns="45720" rtlCol="0" anchor="t">
            <a:spAutoFit/>
          </a:bodyPr>
          <a:lstStyle/>
          <a:p>
            <a:r>
              <a:rPr lang="is-IS" b="1" dirty="0">
                <a:solidFill>
                  <a:schemeClr val="bg1"/>
                </a:solidFill>
              </a:rPr>
              <a:t>Svæðisbundið</a:t>
            </a:r>
            <a:r>
              <a:rPr lang="is-IS" b="1" kern="1200" dirty="0">
                <a:solidFill>
                  <a:schemeClr val="bg1"/>
                </a:solidFill>
                <a:latin typeface="+mn-lt"/>
                <a:ea typeface="+mn-ea"/>
                <a:cs typeface="+mn-cs"/>
              </a:rPr>
              <a:t> </a:t>
            </a:r>
            <a:r>
              <a:rPr lang="is-IS" b="1" dirty="0">
                <a:solidFill>
                  <a:schemeClr val="bg1"/>
                </a:solidFill>
              </a:rPr>
              <a:t>hættumat</a:t>
            </a:r>
            <a:endParaRPr lang="en-US" dirty="0">
              <a:solidFill>
                <a:schemeClr val="bg1"/>
              </a:solidFill>
              <a:ea typeface="+mn-ea"/>
              <a:cs typeface="+mn-cs"/>
            </a:endParaRPr>
          </a:p>
          <a:p>
            <a:r>
              <a:rPr lang="is-IS" sz="1600" b="0" kern="1200" dirty="0">
                <a:solidFill>
                  <a:schemeClr val="bg1"/>
                </a:solidFill>
                <a:latin typeface="+mn-lt"/>
                <a:ea typeface="+mn-ea"/>
                <a:cs typeface="+mn-cs"/>
              </a:rPr>
              <a:t>Mat á hverjar eru þær </a:t>
            </a:r>
            <a:r>
              <a:rPr lang="is-IS" sz="1600" dirty="0">
                <a:solidFill>
                  <a:schemeClr val="bg1"/>
                </a:solidFill>
              </a:rPr>
              <a:t>líklegustu krísur sem svæði mun standa frammi fyrir </a:t>
            </a:r>
            <a:r>
              <a:rPr lang="is-IS" sz="1600" b="0" kern="1200" dirty="0">
                <a:solidFill>
                  <a:schemeClr val="bg1"/>
                </a:solidFill>
                <a:latin typeface="+mn-lt"/>
                <a:ea typeface="+mn-ea"/>
                <a:cs typeface="+mn-cs"/>
              </a:rPr>
              <a:t>og </a:t>
            </a:r>
            <a:r>
              <a:rPr lang="is-IS" sz="1600" dirty="0">
                <a:solidFill>
                  <a:schemeClr val="bg1"/>
                </a:solidFill>
              </a:rPr>
              <a:t>mat á forgangs-aðgerðum</a:t>
            </a:r>
            <a:r>
              <a:rPr lang="is-IS" sz="1600" b="0" kern="1200" dirty="0">
                <a:solidFill>
                  <a:schemeClr val="bg1"/>
                </a:solidFill>
                <a:latin typeface="+mn-lt"/>
                <a:ea typeface="+mn-ea"/>
                <a:cs typeface="+mn-cs"/>
              </a:rPr>
              <a:t> til að draga úr áhættunni.</a:t>
            </a:r>
            <a:endParaRPr lang="is-IS" sz="1600" dirty="0">
              <a:solidFill>
                <a:schemeClr val="bg1"/>
              </a:solidFill>
              <a:cs typeface="Calibri"/>
            </a:endParaRPr>
          </a:p>
        </p:txBody>
      </p:sp>
      <p:sp>
        <p:nvSpPr>
          <p:cNvPr id="5" name="Flowchart: Connector 4">
            <a:extLst>
              <a:ext uri="{FF2B5EF4-FFF2-40B4-BE49-F238E27FC236}">
                <a16:creationId xmlns:a16="http://schemas.microsoft.com/office/drawing/2014/main" id="{596B3A26-00CF-4784-952F-37EF71972A2A}"/>
              </a:ext>
            </a:extLst>
          </p:cNvPr>
          <p:cNvSpPr/>
          <p:nvPr/>
        </p:nvSpPr>
        <p:spPr>
          <a:xfrm>
            <a:off x="81950" y="1258166"/>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1</a:t>
            </a:r>
          </a:p>
        </p:txBody>
      </p:sp>
      <p:sp>
        <p:nvSpPr>
          <p:cNvPr id="6" name="TextBox 5">
            <a:extLst>
              <a:ext uri="{FF2B5EF4-FFF2-40B4-BE49-F238E27FC236}">
                <a16:creationId xmlns:a16="http://schemas.microsoft.com/office/drawing/2014/main" id="{98E7691F-C000-2B23-70EB-EF7C644DCDFA}"/>
              </a:ext>
            </a:extLst>
          </p:cNvPr>
          <p:cNvSpPr txBox="1"/>
          <p:nvPr/>
        </p:nvSpPr>
        <p:spPr>
          <a:xfrm>
            <a:off x="8859854" y="1201808"/>
            <a:ext cx="3321269" cy="141577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b="1" kern="1200" dirty="0">
                <a:solidFill>
                  <a:schemeClr val="bg1"/>
                </a:solidFill>
                <a:latin typeface="+mn-lt"/>
                <a:ea typeface="+mn-ea"/>
                <a:cs typeface="+mn-cs"/>
              </a:rPr>
              <a:t>SVÓT greining</a:t>
            </a:r>
          </a:p>
          <a:p>
            <a:pPr>
              <a:defRPr/>
            </a:pPr>
            <a:r>
              <a:rPr lang="is-IS" sz="1600" b="0" kern="1200" dirty="0">
                <a:solidFill>
                  <a:schemeClr val="bg1"/>
                </a:solidFill>
                <a:latin typeface="+mn-lt"/>
                <a:ea typeface="+mn-ea"/>
                <a:cs typeface="+mn-cs"/>
              </a:rPr>
              <a:t>Greining á styrkleikum, tækifærum og ógnunum </a:t>
            </a:r>
            <a:r>
              <a:rPr lang="is-IS" sz="1600" dirty="0">
                <a:solidFill>
                  <a:schemeClr val="bg1"/>
                </a:solidFill>
              </a:rPr>
              <a:t>og veikleikum </a:t>
            </a:r>
            <a:r>
              <a:rPr lang="is-IS" sz="1600" b="0" kern="1200" dirty="0">
                <a:solidFill>
                  <a:schemeClr val="bg1"/>
                </a:solidFill>
                <a:latin typeface="+mn-lt"/>
                <a:ea typeface="+mn-ea"/>
                <a:cs typeface="+mn-cs"/>
              </a:rPr>
              <a:t>til að styrkja</a:t>
            </a:r>
            <a:r>
              <a:rPr lang="is-IS" sz="1600" dirty="0">
                <a:solidFill>
                  <a:schemeClr val="bg1"/>
                </a:solidFill>
              </a:rPr>
              <a:t> </a:t>
            </a:r>
            <a:r>
              <a:rPr lang="is-IS" sz="1600" b="0" kern="1200" dirty="0">
                <a:solidFill>
                  <a:schemeClr val="bg1"/>
                </a:solidFill>
                <a:latin typeface="+mn-lt"/>
                <a:ea typeface="+mn-ea"/>
                <a:cs typeface="+mn-cs"/>
              </a:rPr>
              <a:t> ferðaþjónustuna á svæðinu</a:t>
            </a:r>
            <a:r>
              <a:rPr lang="is-IS" sz="1600" dirty="0">
                <a:solidFill>
                  <a:schemeClr val="bg1"/>
                </a:solidFill>
              </a:rPr>
              <a:t> </a:t>
            </a:r>
            <a:endParaRPr lang="is-IS" sz="1600" b="0" kern="1200" dirty="0">
              <a:solidFill>
                <a:schemeClr val="bg1"/>
              </a:solidFill>
              <a:latin typeface="+mn-lt"/>
              <a:cs typeface="Calibri"/>
            </a:endParaRPr>
          </a:p>
          <a:p>
            <a:endParaRPr lang="en-IE" dirty="0"/>
          </a:p>
        </p:txBody>
      </p:sp>
      <p:sp>
        <p:nvSpPr>
          <p:cNvPr id="8" name="TextBox 7">
            <a:extLst>
              <a:ext uri="{FF2B5EF4-FFF2-40B4-BE49-F238E27FC236}">
                <a16:creationId xmlns:a16="http://schemas.microsoft.com/office/drawing/2014/main" id="{F2487019-265E-7BA8-A4FC-5F3DA7F357C6}"/>
              </a:ext>
            </a:extLst>
          </p:cNvPr>
          <p:cNvSpPr txBox="1"/>
          <p:nvPr/>
        </p:nvSpPr>
        <p:spPr>
          <a:xfrm>
            <a:off x="811165" y="2613846"/>
            <a:ext cx="3045620" cy="1354217"/>
          </a:xfrm>
          <a:prstGeom prst="rect">
            <a:avLst/>
          </a:prstGeom>
          <a:noFill/>
        </p:spPr>
        <p:txBody>
          <a:bodyPr wrap="square" lIns="91440" tIns="45720" rIns="91440" bIns="45720" rtlCol="0" anchor="t">
            <a:spAutoFit/>
          </a:bodyPr>
          <a:lstStyle/>
          <a:p>
            <a:r>
              <a:rPr lang="is-IS" b="1" dirty="0">
                <a:solidFill>
                  <a:schemeClr val="bg1"/>
                </a:solidFill>
              </a:rPr>
              <a:t>Áfangastaðarýni  </a:t>
            </a:r>
            <a:endParaRPr lang="en-US" dirty="0">
              <a:solidFill>
                <a:schemeClr val="bg1"/>
              </a:solidFill>
            </a:endParaRPr>
          </a:p>
          <a:p>
            <a:r>
              <a:rPr lang="is-IS" sz="1600" dirty="0">
                <a:solidFill>
                  <a:schemeClr val="bg1"/>
                </a:solidFill>
              </a:rPr>
              <a:t>Greining á aðstæðum. Forgangsröðun og aðgerðaáætlun á grunni hættumats og SVÓT greiningu. </a:t>
            </a:r>
            <a:endParaRPr lang="is-IS" dirty="0">
              <a:solidFill>
                <a:schemeClr val="bg1"/>
              </a:solidFill>
            </a:endParaRPr>
          </a:p>
        </p:txBody>
      </p:sp>
      <p:sp>
        <p:nvSpPr>
          <p:cNvPr id="10" name="TextBox 9">
            <a:extLst>
              <a:ext uri="{FF2B5EF4-FFF2-40B4-BE49-F238E27FC236}">
                <a16:creationId xmlns:a16="http://schemas.microsoft.com/office/drawing/2014/main" id="{7FB03BD2-75BA-BAA3-6880-EE584807A1FC}"/>
              </a:ext>
            </a:extLst>
          </p:cNvPr>
          <p:cNvSpPr txBox="1"/>
          <p:nvPr/>
        </p:nvSpPr>
        <p:spPr>
          <a:xfrm>
            <a:off x="800244" y="1157891"/>
            <a:ext cx="3174905" cy="1169551"/>
          </a:xfrm>
          <a:prstGeom prst="rect">
            <a:avLst/>
          </a:prstGeom>
          <a:noFill/>
        </p:spPr>
        <p:txBody>
          <a:bodyPr wrap="square" rtlCol="0">
            <a:spAutoFit/>
          </a:bodyPr>
          <a:lstStyle/>
          <a:p>
            <a:r>
              <a:rPr lang="is-IS" b="1" kern="1200" dirty="0">
                <a:solidFill>
                  <a:schemeClr val="bg1"/>
                </a:solidFill>
                <a:latin typeface="+mn-lt"/>
                <a:ea typeface="+mn-ea"/>
                <a:cs typeface="+mn-cs"/>
              </a:rPr>
              <a:t>Svæðisbundið krísustjórnunarteymi ferðaþjónustunnar</a:t>
            </a:r>
            <a:br>
              <a:rPr lang="is-IS" b="1" kern="1200" dirty="0">
                <a:solidFill>
                  <a:schemeClr val="bg1"/>
                </a:solidFill>
                <a:latin typeface="+mn-lt"/>
                <a:ea typeface="+mn-ea"/>
                <a:cs typeface="+mn-cs"/>
              </a:rPr>
            </a:br>
            <a:r>
              <a:rPr lang="is-IS" sz="1600" dirty="0">
                <a:solidFill>
                  <a:schemeClr val="bg1"/>
                </a:solidFill>
              </a:rPr>
              <a:t> Fyrir samræmd viðbrögð við krísu </a:t>
            </a:r>
            <a:endParaRPr lang="is-IS" dirty="0">
              <a:solidFill>
                <a:schemeClr val="bg1"/>
              </a:solidFill>
            </a:endParaRPr>
          </a:p>
        </p:txBody>
      </p:sp>
      <p:sp>
        <p:nvSpPr>
          <p:cNvPr id="12" name="TextBox 11">
            <a:extLst>
              <a:ext uri="{FF2B5EF4-FFF2-40B4-BE49-F238E27FC236}">
                <a16:creationId xmlns:a16="http://schemas.microsoft.com/office/drawing/2014/main" id="{BC9B00F2-7362-0E07-8042-5085FD9D362E}"/>
              </a:ext>
            </a:extLst>
          </p:cNvPr>
          <p:cNvSpPr txBox="1"/>
          <p:nvPr/>
        </p:nvSpPr>
        <p:spPr>
          <a:xfrm>
            <a:off x="4693443" y="2601215"/>
            <a:ext cx="3571875" cy="1446550"/>
          </a:xfrm>
          <a:prstGeom prst="rect">
            <a:avLst/>
          </a:prstGeom>
          <a:noFill/>
        </p:spPr>
        <p:txBody>
          <a:bodyPr wrap="square" lIns="91440" tIns="45720" rIns="91440" bIns="45720" rtlCol="0" anchor="t">
            <a:spAutoFit/>
          </a:bodyPr>
          <a:lstStyle/>
          <a:p>
            <a:r>
              <a:rPr lang="is-IS" b="1" dirty="0">
                <a:solidFill>
                  <a:schemeClr val="bg1"/>
                </a:solidFill>
              </a:rPr>
              <a:t>Krísustjórnunarstefna</a:t>
            </a:r>
            <a:br>
              <a:rPr lang="is-IS" sz="2000" b="1" dirty="0">
                <a:solidFill>
                  <a:schemeClr val="bg1"/>
                </a:solidFill>
              </a:rPr>
            </a:br>
            <a:endParaRPr lang="is-IS" sz="2000" b="1" dirty="0">
              <a:solidFill>
                <a:schemeClr val="bg1"/>
              </a:solidFill>
            </a:endParaRPr>
          </a:p>
          <a:p>
            <a:r>
              <a:rPr lang="is-IS" sz="1600" dirty="0">
                <a:solidFill>
                  <a:schemeClr val="bg1"/>
                </a:solidFill>
              </a:rPr>
              <a:t>Myndun langtímastefnu sem svæði geta fylgt eftir til að draga úr áhrifum krísu og koma í veg fyrir hana</a:t>
            </a:r>
            <a:endParaRPr lang="is-IS" sz="1600" dirty="0">
              <a:solidFill>
                <a:schemeClr val="bg1"/>
              </a:solidFill>
              <a:cs typeface="Calibri"/>
            </a:endParaRPr>
          </a:p>
        </p:txBody>
      </p:sp>
      <p:sp>
        <p:nvSpPr>
          <p:cNvPr id="15" name="TextBox 14">
            <a:extLst>
              <a:ext uri="{FF2B5EF4-FFF2-40B4-BE49-F238E27FC236}">
                <a16:creationId xmlns:a16="http://schemas.microsoft.com/office/drawing/2014/main" id="{A62EEDC9-742F-7BAC-F6E6-FF916011BDFB}"/>
              </a:ext>
            </a:extLst>
          </p:cNvPr>
          <p:cNvSpPr txBox="1"/>
          <p:nvPr/>
        </p:nvSpPr>
        <p:spPr>
          <a:xfrm>
            <a:off x="8951820" y="2619746"/>
            <a:ext cx="3302094" cy="1384995"/>
          </a:xfrm>
          <a:prstGeom prst="rect">
            <a:avLst/>
          </a:prstGeom>
          <a:noFill/>
        </p:spPr>
        <p:txBody>
          <a:bodyPr wrap="square" lIns="91440" tIns="45720" rIns="91440" bIns="45720" rtlCol="0" anchor="t">
            <a:spAutoFit/>
          </a:bodyPr>
          <a:lstStyle/>
          <a:p>
            <a:r>
              <a:rPr lang="is-IS" b="1" dirty="0">
                <a:solidFill>
                  <a:schemeClr val="bg1"/>
                </a:solidFill>
              </a:rPr>
              <a:t>Viðbragðsáætlun um krísustjórnun</a:t>
            </a:r>
            <a:endParaRPr lang="is-IS" b="1" kern="1200" dirty="0">
              <a:solidFill>
                <a:schemeClr val="bg1"/>
              </a:solidFill>
              <a:latin typeface="+mn-lt"/>
              <a:ea typeface="+mn-ea"/>
              <a:cs typeface="+mn-cs"/>
            </a:endParaRPr>
          </a:p>
          <a:p>
            <a:r>
              <a:rPr lang="is-IS" sz="1600" dirty="0">
                <a:solidFill>
                  <a:schemeClr val="bg1"/>
                </a:solidFill>
              </a:rPr>
              <a:t>Áætlun sem svæði geta fylgt eftir til skamms tíma til að bregðast við krísu og í endurheimt</a:t>
            </a:r>
            <a:endParaRPr lang="is-IS" sz="1600" dirty="0"/>
          </a:p>
        </p:txBody>
      </p:sp>
      <p:sp>
        <p:nvSpPr>
          <p:cNvPr id="19" name="TextBox 18">
            <a:extLst>
              <a:ext uri="{FF2B5EF4-FFF2-40B4-BE49-F238E27FC236}">
                <a16:creationId xmlns:a16="http://schemas.microsoft.com/office/drawing/2014/main" id="{7B0DE5EB-47F7-E6D9-3190-BFBE473832AA}"/>
              </a:ext>
            </a:extLst>
          </p:cNvPr>
          <p:cNvSpPr txBox="1"/>
          <p:nvPr/>
        </p:nvSpPr>
        <p:spPr>
          <a:xfrm>
            <a:off x="797558" y="4298319"/>
            <a:ext cx="2954816" cy="2369880"/>
          </a:xfrm>
          <a:prstGeom prst="rect">
            <a:avLst/>
          </a:prstGeom>
          <a:solidFill>
            <a:srgbClr val="3AA091"/>
          </a:solidFill>
        </p:spPr>
        <p:txBody>
          <a:bodyPr wrap="square" lIns="91440" tIns="45720" rIns="91440" bIns="45720" rtlCol="0" anchor="t">
            <a:spAutoFit/>
          </a:bodyPr>
          <a:lstStyle/>
          <a:p>
            <a:r>
              <a:rPr lang="is-IS" b="1" dirty="0">
                <a:solidFill>
                  <a:schemeClr val="bg1"/>
                </a:solidFill>
              </a:rPr>
              <a:t>Að hefja aðgerðir í svæðisbundinni krísu</a:t>
            </a:r>
          </a:p>
          <a:p>
            <a:r>
              <a:rPr lang="is-IS" sz="1600" dirty="0">
                <a:solidFill>
                  <a:schemeClr val="bg1"/>
                </a:solidFill>
              </a:rPr>
              <a:t>Verklagsreglur til að virkja viðbragðsfasa. Ráðstafanir, reglur, kerfi og upplýsingamiðlun til hagsmunaaðila innan ferðaþjónustunnar til að tryggja samræmd viðbrögð</a:t>
            </a:r>
            <a:endParaRPr lang="is-IS" sz="1600" dirty="0">
              <a:solidFill>
                <a:schemeClr val="bg1"/>
              </a:solidFill>
              <a:cs typeface="Calibri"/>
            </a:endParaRPr>
          </a:p>
        </p:txBody>
      </p:sp>
      <p:sp>
        <p:nvSpPr>
          <p:cNvPr id="21" name="TextBox 20">
            <a:extLst>
              <a:ext uri="{FF2B5EF4-FFF2-40B4-BE49-F238E27FC236}">
                <a16:creationId xmlns:a16="http://schemas.microsoft.com/office/drawing/2014/main" id="{8739F42F-0B72-9ECC-18EE-FFC114E59680}"/>
              </a:ext>
            </a:extLst>
          </p:cNvPr>
          <p:cNvSpPr txBox="1"/>
          <p:nvPr/>
        </p:nvSpPr>
        <p:spPr>
          <a:xfrm>
            <a:off x="4764808" y="4296538"/>
            <a:ext cx="3352873" cy="2154436"/>
          </a:xfrm>
          <a:prstGeom prst="rect">
            <a:avLst/>
          </a:prstGeom>
          <a:noFill/>
        </p:spPr>
        <p:txBody>
          <a:bodyPr wrap="square" lIns="91440" tIns="45720" rIns="91440" bIns="45720" rtlCol="0" anchor="t">
            <a:spAutoFit/>
          </a:bodyPr>
          <a:lstStyle/>
          <a:p>
            <a:r>
              <a:rPr lang="is-IS" b="1" dirty="0">
                <a:solidFill>
                  <a:schemeClr val="bg1"/>
                </a:solidFill>
              </a:rPr>
              <a:t>Ytri samskipti við almannatengla, fjölmiðla og þá sem sjá um markaðssetningu</a:t>
            </a:r>
          </a:p>
          <a:p>
            <a:r>
              <a:rPr lang="is-IS" sz="1600" dirty="0">
                <a:solidFill>
                  <a:schemeClr val="bg1"/>
                </a:solidFill>
              </a:rPr>
              <a:t>Svæðisbundin viðbrögð og nálganir á samskipti við ólíka ytri hagsmunaaðila. Hvernig er brugðist við á ólíkan hátt hvað varðar innihald skilaboða, tímasetningu o.fl.</a:t>
            </a:r>
            <a:endParaRPr lang="is-IS" sz="1600" dirty="0">
              <a:solidFill>
                <a:schemeClr val="bg1"/>
              </a:solidFill>
              <a:cs typeface="Calibri"/>
            </a:endParaRPr>
          </a:p>
        </p:txBody>
      </p:sp>
      <p:sp>
        <p:nvSpPr>
          <p:cNvPr id="22" name="TextBox 21">
            <a:extLst>
              <a:ext uri="{FF2B5EF4-FFF2-40B4-BE49-F238E27FC236}">
                <a16:creationId xmlns:a16="http://schemas.microsoft.com/office/drawing/2014/main" id="{87472D22-2C8A-156F-5F38-0F439A200F9E}"/>
              </a:ext>
            </a:extLst>
          </p:cNvPr>
          <p:cNvSpPr txBox="1"/>
          <p:nvPr/>
        </p:nvSpPr>
        <p:spPr>
          <a:xfrm>
            <a:off x="9044825" y="4298668"/>
            <a:ext cx="3080566" cy="1415772"/>
          </a:xfrm>
          <a:prstGeom prst="rect">
            <a:avLst/>
          </a:prstGeom>
          <a:noFill/>
        </p:spPr>
        <p:txBody>
          <a:bodyPr wrap="square" lIns="91440" tIns="45720" rIns="91440" bIns="45720" rtlCol="0" anchor="t">
            <a:spAutoFit/>
          </a:bodyPr>
          <a:lstStyle/>
          <a:p>
            <a:r>
              <a:rPr lang="is-IS" b="1" dirty="0">
                <a:solidFill>
                  <a:schemeClr val="bg1"/>
                </a:solidFill>
              </a:rPr>
              <a:t>Endurreisn, endurheimt og að auka seiglu </a:t>
            </a:r>
          </a:p>
          <a:p>
            <a:br>
              <a:rPr lang="is-IS" b="1" dirty="0">
                <a:solidFill>
                  <a:schemeClr val="bg1"/>
                </a:solidFill>
              </a:rPr>
            </a:br>
            <a:r>
              <a:rPr lang="is-IS" sz="1600" dirty="0">
                <a:solidFill>
                  <a:schemeClr val="bg1"/>
                </a:solidFill>
              </a:rPr>
              <a:t>Endurreisn ferðaþjónustunnar innan svæða í átt að ´nýju normi´</a:t>
            </a:r>
          </a:p>
        </p:txBody>
      </p:sp>
      <p:sp>
        <p:nvSpPr>
          <p:cNvPr id="24" name="TextBox 23">
            <a:extLst>
              <a:ext uri="{FF2B5EF4-FFF2-40B4-BE49-F238E27FC236}">
                <a16:creationId xmlns:a16="http://schemas.microsoft.com/office/drawing/2014/main" id="{9DDA7FBF-AC1F-D31A-5F15-A0F562955505}"/>
              </a:ext>
            </a:extLst>
          </p:cNvPr>
          <p:cNvSpPr txBox="1"/>
          <p:nvPr/>
        </p:nvSpPr>
        <p:spPr>
          <a:xfrm>
            <a:off x="0" y="171587"/>
            <a:ext cx="12192000" cy="769441"/>
          </a:xfrm>
          <a:prstGeom prst="rect">
            <a:avLst/>
          </a:prstGeom>
          <a:solidFill>
            <a:schemeClr val="bg1"/>
          </a:solidFill>
        </p:spPr>
        <p:txBody>
          <a:bodyPr wrap="square" rtlCol="0">
            <a:spAutoFit/>
          </a:bodyPr>
          <a:lstStyle/>
          <a:p>
            <a:pPr algn="ctr"/>
            <a:r>
              <a:rPr lang="is-IS" sz="2400" b="1" dirty="0">
                <a:solidFill>
                  <a:srgbClr val="086D6E"/>
                </a:solidFill>
              </a:rPr>
              <a:t>Vegvísir svæðisbundinnar ferðaþjónustu til að eiga við krísu</a:t>
            </a:r>
          </a:p>
          <a:p>
            <a:pPr algn="ctr"/>
            <a:r>
              <a:rPr lang="is-IS" sz="2000" i="1" dirty="0">
                <a:solidFill>
                  <a:srgbClr val="086D6E"/>
                </a:solidFill>
              </a:rPr>
              <a:t>(Undirbúningur, </a:t>
            </a:r>
            <a:r>
              <a:rPr lang="is-IS" sz="2000" i="1" dirty="0" err="1">
                <a:solidFill>
                  <a:srgbClr val="086D6E"/>
                </a:solidFill>
              </a:rPr>
              <a:t>afstýring</a:t>
            </a:r>
            <a:r>
              <a:rPr lang="is-IS" sz="2000" i="1" dirty="0">
                <a:solidFill>
                  <a:srgbClr val="086D6E"/>
                </a:solidFill>
              </a:rPr>
              <a:t>, mildun, skipulagning, viðbrögð, endurheimt og endurreisn)</a:t>
            </a:r>
          </a:p>
        </p:txBody>
      </p:sp>
      <p:sp>
        <p:nvSpPr>
          <p:cNvPr id="2" name="Flowchart: Connector 1">
            <a:extLst>
              <a:ext uri="{FF2B5EF4-FFF2-40B4-BE49-F238E27FC236}">
                <a16:creationId xmlns:a16="http://schemas.microsoft.com/office/drawing/2014/main" id="{5073AB51-7472-7828-E94D-EE4F10923967}"/>
              </a:ext>
            </a:extLst>
          </p:cNvPr>
          <p:cNvSpPr/>
          <p:nvPr/>
        </p:nvSpPr>
        <p:spPr>
          <a:xfrm>
            <a:off x="4014372" y="1238868"/>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2</a:t>
            </a:r>
          </a:p>
        </p:txBody>
      </p:sp>
      <p:sp>
        <p:nvSpPr>
          <p:cNvPr id="14" name="Flowchart: Connector 13">
            <a:extLst>
              <a:ext uri="{FF2B5EF4-FFF2-40B4-BE49-F238E27FC236}">
                <a16:creationId xmlns:a16="http://schemas.microsoft.com/office/drawing/2014/main" id="{8D7A3F2D-6E2B-CB42-4668-D26C947EEDB7}"/>
              </a:ext>
            </a:extLst>
          </p:cNvPr>
          <p:cNvSpPr/>
          <p:nvPr/>
        </p:nvSpPr>
        <p:spPr>
          <a:xfrm>
            <a:off x="8233526" y="1254657"/>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3</a:t>
            </a:r>
          </a:p>
        </p:txBody>
      </p:sp>
      <p:sp>
        <p:nvSpPr>
          <p:cNvPr id="17" name="Flowchart: Connector 16">
            <a:extLst>
              <a:ext uri="{FF2B5EF4-FFF2-40B4-BE49-F238E27FC236}">
                <a16:creationId xmlns:a16="http://schemas.microsoft.com/office/drawing/2014/main" id="{24F5DF37-983E-6A94-E40F-D66B5F4DB793}"/>
              </a:ext>
            </a:extLst>
          </p:cNvPr>
          <p:cNvSpPr/>
          <p:nvPr/>
        </p:nvSpPr>
        <p:spPr>
          <a:xfrm>
            <a:off x="109683" y="2667636"/>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7A547C"/>
                </a:solidFill>
              </a:rPr>
              <a:t>4</a:t>
            </a:r>
          </a:p>
        </p:txBody>
      </p:sp>
      <p:sp>
        <p:nvSpPr>
          <p:cNvPr id="25" name="Flowchart: Connector 24">
            <a:extLst>
              <a:ext uri="{FF2B5EF4-FFF2-40B4-BE49-F238E27FC236}">
                <a16:creationId xmlns:a16="http://schemas.microsoft.com/office/drawing/2014/main" id="{BCED203A-65CC-C011-66D0-5825F70727CF}"/>
              </a:ext>
            </a:extLst>
          </p:cNvPr>
          <p:cNvSpPr/>
          <p:nvPr/>
        </p:nvSpPr>
        <p:spPr>
          <a:xfrm>
            <a:off x="3975149" y="2695263"/>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F77B55"/>
                </a:solidFill>
              </a:rPr>
              <a:t>5</a:t>
            </a:r>
          </a:p>
        </p:txBody>
      </p:sp>
      <p:sp>
        <p:nvSpPr>
          <p:cNvPr id="26" name="Flowchart: Connector 25">
            <a:extLst>
              <a:ext uri="{FF2B5EF4-FFF2-40B4-BE49-F238E27FC236}">
                <a16:creationId xmlns:a16="http://schemas.microsoft.com/office/drawing/2014/main" id="{7D30FE9E-A7B6-2948-D1D6-277EB3F5CB27}"/>
              </a:ext>
            </a:extLst>
          </p:cNvPr>
          <p:cNvSpPr/>
          <p:nvPr/>
        </p:nvSpPr>
        <p:spPr>
          <a:xfrm>
            <a:off x="8249422" y="2695263"/>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F77B55"/>
                </a:solidFill>
              </a:rPr>
              <a:t>6</a:t>
            </a:r>
          </a:p>
        </p:txBody>
      </p:sp>
      <p:sp>
        <p:nvSpPr>
          <p:cNvPr id="27" name="Flowchart: Connector 26">
            <a:extLst>
              <a:ext uri="{FF2B5EF4-FFF2-40B4-BE49-F238E27FC236}">
                <a16:creationId xmlns:a16="http://schemas.microsoft.com/office/drawing/2014/main" id="{9352668B-B994-53CA-17C9-05ACE4922396}"/>
              </a:ext>
            </a:extLst>
          </p:cNvPr>
          <p:cNvSpPr/>
          <p:nvPr/>
        </p:nvSpPr>
        <p:spPr>
          <a:xfrm>
            <a:off x="118370" y="4404850"/>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3AA091"/>
                </a:solidFill>
              </a:rPr>
              <a:t>7</a:t>
            </a:r>
          </a:p>
        </p:txBody>
      </p:sp>
      <p:sp>
        <p:nvSpPr>
          <p:cNvPr id="28" name="Flowchart: Connector 27">
            <a:extLst>
              <a:ext uri="{FF2B5EF4-FFF2-40B4-BE49-F238E27FC236}">
                <a16:creationId xmlns:a16="http://schemas.microsoft.com/office/drawing/2014/main" id="{0EF0FABC-98E2-4BE6-3CD8-5CF37499B1A6}"/>
              </a:ext>
            </a:extLst>
          </p:cNvPr>
          <p:cNvSpPr/>
          <p:nvPr/>
        </p:nvSpPr>
        <p:spPr>
          <a:xfrm>
            <a:off x="4046515" y="4341957"/>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3AA091"/>
                </a:solidFill>
              </a:rPr>
              <a:t>8</a:t>
            </a:r>
          </a:p>
        </p:txBody>
      </p:sp>
      <p:sp>
        <p:nvSpPr>
          <p:cNvPr id="29" name="Flowchart: Connector 28">
            <a:extLst>
              <a:ext uri="{FF2B5EF4-FFF2-40B4-BE49-F238E27FC236}">
                <a16:creationId xmlns:a16="http://schemas.microsoft.com/office/drawing/2014/main" id="{330C94BA-0135-4ACB-C48F-689035375231}"/>
              </a:ext>
            </a:extLst>
          </p:cNvPr>
          <p:cNvSpPr/>
          <p:nvPr/>
        </p:nvSpPr>
        <p:spPr>
          <a:xfrm>
            <a:off x="8301103" y="4388105"/>
            <a:ext cx="718294" cy="66000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b="1" dirty="0">
                <a:solidFill>
                  <a:srgbClr val="3AA091"/>
                </a:solidFill>
              </a:rPr>
              <a:t>9</a:t>
            </a:r>
          </a:p>
        </p:txBody>
      </p:sp>
    </p:spTree>
    <p:extLst>
      <p:ext uri="{BB962C8B-B14F-4D97-AF65-F5344CB8AC3E}">
        <p14:creationId xmlns:p14="http://schemas.microsoft.com/office/powerpoint/2010/main" val="877346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674076-4EDB-05F8-C565-92DF227376AE}"/>
              </a:ext>
            </a:extLst>
          </p:cNvPr>
          <p:cNvSpPr>
            <a:spLocks noGrp="1"/>
          </p:cNvSpPr>
          <p:nvPr>
            <p:ph type="body" sz="quarter" idx="15"/>
          </p:nvPr>
        </p:nvSpPr>
        <p:spPr/>
        <p:txBody>
          <a:bodyPr/>
          <a:lstStyle/>
          <a:p>
            <a:r>
              <a:rPr lang="en-IE" sz="2400" b="1" dirty="0"/>
              <a:t>1</a:t>
            </a:r>
          </a:p>
        </p:txBody>
      </p:sp>
      <p:sp>
        <p:nvSpPr>
          <p:cNvPr id="3" name="Text Placeholder 2">
            <a:extLst>
              <a:ext uri="{FF2B5EF4-FFF2-40B4-BE49-F238E27FC236}">
                <a16:creationId xmlns:a16="http://schemas.microsoft.com/office/drawing/2014/main" id="{6299F955-ED59-83B0-A425-A35A1934D4B1}"/>
              </a:ext>
            </a:extLst>
          </p:cNvPr>
          <p:cNvSpPr>
            <a:spLocks noGrp="1"/>
          </p:cNvSpPr>
          <p:nvPr>
            <p:ph type="body" sz="quarter" idx="14"/>
          </p:nvPr>
        </p:nvSpPr>
        <p:spPr>
          <a:xfrm>
            <a:off x="7538959" y="249079"/>
            <a:ext cx="4545465" cy="822373"/>
          </a:xfrm>
        </p:spPr>
        <p:txBody>
          <a:bodyPr/>
          <a:lstStyle/>
          <a:p>
            <a:pPr>
              <a:lnSpc>
                <a:spcPct val="100000"/>
              </a:lnSpc>
              <a:spcBef>
                <a:spcPts val="0"/>
              </a:spcBef>
            </a:pPr>
            <a:r>
              <a:rPr lang="is-IS" sz="2000" b="1" dirty="0"/>
              <a:t>Kynning á tilgangi aðgerðaáætlunar um krísustjórnun</a:t>
            </a:r>
            <a:endParaRPr lang="is-IS" sz="1800" dirty="0"/>
          </a:p>
        </p:txBody>
      </p:sp>
      <p:sp>
        <p:nvSpPr>
          <p:cNvPr id="8" name="Text Placeholder 7">
            <a:extLst>
              <a:ext uri="{FF2B5EF4-FFF2-40B4-BE49-F238E27FC236}">
                <a16:creationId xmlns:a16="http://schemas.microsoft.com/office/drawing/2014/main" id="{99EA1760-7B66-AEF3-CA31-7887A3BB5EC6}"/>
              </a:ext>
            </a:extLst>
          </p:cNvPr>
          <p:cNvSpPr>
            <a:spLocks noGrp="1"/>
          </p:cNvSpPr>
          <p:nvPr>
            <p:ph type="body" sz="quarter" idx="20"/>
          </p:nvPr>
        </p:nvSpPr>
        <p:spPr/>
        <p:txBody>
          <a:bodyPr/>
          <a:lstStyle/>
          <a:p>
            <a:pPr>
              <a:lnSpc>
                <a:spcPct val="100000"/>
              </a:lnSpc>
              <a:spcBef>
                <a:spcPts val="0"/>
              </a:spcBef>
            </a:pPr>
            <a:r>
              <a:rPr lang="is-IS" sz="2000" b="1" dirty="0"/>
              <a:t>Hvað gerist ef svæði eru ekki með aðgerðaáætlun um krísustjórnun</a:t>
            </a:r>
            <a:endParaRPr lang="is-IS" sz="1800" dirty="0"/>
          </a:p>
        </p:txBody>
      </p:sp>
      <p:sp>
        <p:nvSpPr>
          <p:cNvPr id="9" name="Text Placeholder 8">
            <a:extLst>
              <a:ext uri="{FF2B5EF4-FFF2-40B4-BE49-F238E27FC236}">
                <a16:creationId xmlns:a16="http://schemas.microsoft.com/office/drawing/2014/main" id="{9D67DCD8-9098-EDB9-1EAE-F9BE704F6AEB}"/>
              </a:ext>
            </a:extLst>
          </p:cNvPr>
          <p:cNvSpPr>
            <a:spLocks noGrp="1"/>
          </p:cNvSpPr>
          <p:nvPr>
            <p:ph type="body" sz="quarter" idx="21"/>
          </p:nvPr>
        </p:nvSpPr>
        <p:spPr/>
        <p:txBody>
          <a:bodyPr/>
          <a:lstStyle/>
          <a:p>
            <a:r>
              <a:rPr lang="en-IE" b="1" dirty="0"/>
              <a:t>3</a:t>
            </a:r>
          </a:p>
        </p:txBody>
      </p:sp>
      <p:sp>
        <p:nvSpPr>
          <p:cNvPr id="10" name="Text Placeholder 9">
            <a:extLst>
              <a:ext uri="{FF2B5EF4-FFF2-40B4-BE49-F238E27FC236}">
                <a16:creationId xmlns:a16="http://schemas.microsoft.com/office/drawing/2014/main" id="{978EE96B-B2C0-2891-EB92-0E4281960F57}"/>
              </a:ext>
            </a:extLst>
          </p:cNvPr>
          <p:cNvSpPr>
            <a:spLocks noGrp="1"/>
          </p:cNvSpPr>
          <p:nvPr>
            <p:ph type="body" sz="quarter" idx="22"/>
          </p:nvPr>
        </p:nvSpPr>
        <p:spPr>
          <a:xfrm>
            <a:off x="7511069" y="2364353"/>
            <a:ext cx="4465067" cy="822373"/>
          </a:xfrm>
        </p:spPr>
        <p:txBody>
          <a:bodyPr/>
          <a:lstStyle/>
          <a:p>
            <a:pPr>
              <a:lnSpc>
                <a:spcPct val="100000"/>
              </a:lnSpc>
              <a:spcBef>
                <a:spcPts val="0"/>
              </a:spcBef>
            </a:pPr>
            <a:r>
              <a:rPr lang="is-IS" sz="2000" b="1" dirty="0"/>
              <a:t>Hvernig býr maður til skilvirka aðgerðaáætlun</a:t>
            </a:r>
            <a:endParaRPr lang="is-IS" sz="2000" dirty="0"/>
          </a:p>
        </p:txBody>
      </p:sp>
      <p:sp>
        <p:nvSpPr>
          <p:cNvPr id="11" name="Text Placeholder 10">
            <a:extLst>
              <a:ext uri="{FF2B5EF4-FFF2-40B4-BE49-F238E27FC236}">
                <a16:creationId xmlns:a16="http://schemas.microsoft.com/office/drawing/2014/main" id="{D8293B55-B203-22E4-4B91-38CF29097488}"/>
              </a:ext>
            </a:extLst>
          </p:cNvPr>
          <p:cNvSpPr>
            <a:spLocks noGrp="1"/>
          </p:cNvSpPr>
          <p:nvPr>
            <p:ph type="body" sz="quarter" idx="23"/>
          </p:nvPr>
        </p:nvSpPr>
        <p:spPr/>
        <p:txBody>
          <a:bodyPr/>
          <a:lstStyle/>
          <a:p>
            <a:r>
              <a:rPr lang="en-IE" b="1" dirty="0"/>
              <a:t>4</a:t>
            </a:r>
          </a:p>
        </p:txBody>
      </p:sp>
      <p:sp>
        <p:nvSpPr>
          <p:cNvPr id="12" name="Text Placeholder 11">
            <a:extLst>
              <a:ext uri="{FF2B5EF4-FFF2-40B4-BE49-F238E27FC236}">
                <a16:creationId xmlns:a16="http://schemas.microsoft.com/office/drawing/2014/main" id="{3066462E-9A3F-0CE0-D834-74EE5BB24761}"/>
              </a:ext>
            </a:extLst>
          </p:cNvPr>
          <p:cNvSpPr>
            <a:spLocks noGrp="1"/>
          </p:cNvSpPr>
          <p:nvPr>
            <p:ph type="body" sz="quarter" idx="24"/>
          </p:nvPr>
        </p:nvSpPr>
        <p:spPr/>
        <p:txBody>
          <a:bodyPr/>
          <a:lstStyle/>
          <a:p>
            <a:r>
              <a:rPr lang="is-IS" sz="2000" b="1" dirty="0"/>
              <a:t>Sniðmát fyrir aðgerðaáætlun fyrir krísustjórnun</a:t>
            </a:r>
            <a:endParaRPr lang="is-IS" sz="2000" dirty="0"/>
          </a:p>
        </p:txBody>
      </p:sp>
      <p:sp>
        <p:nvSpPr>
          <p:cNvPr id="6" name="Text Placeholder 5">
            <a:extLst>
              <a:ext uri="{FF2B5EF4-FFF2-40B4-BE49-F238E27FC236}">
                <a16:creationId xmlns:a16="http://schemas.microsoft.com/office/drawing/2014/main" id="{8F2E9FD1-0F11-D5F4-8BA7-544EB47F64BA}"/>
              </a:ext>
            </a:extLst>
          </p:cNvPr>
          <p:cNvSpPr>
            <a:spLocks noGrp="1"/>
          </p:cNvSpPr>
          <p:nvPr>
            <p:ph type="body" sz="quarter" idx="18"/>
          </p:nvPr>
        </p:nvSpPr>
        <p:spPr>
          <a:xfrm>
            <a:off x="1129553" y="1428648"/>
            <a:ext cx="5118846" cy="4546458"/>
          </a:xfrm>
        </p:spPr>
        <p:txBody>
          <a:bodyPr>
            <a:noAutofit/>
          </a:bodyPr>
          <a:lstStyle/>
          <a:p>
            <a:pPr marL="0" indent="0">
              <a:lnSpc>
                <a:spcPct val="100000"/>
              </a:lnSpc>
              <a:spcBef>
                <a:spcPts val="0"/>
              </a:spcBef>
            </a:pPr>
            <a:endParaRPr lang="is-IS" sz="2000" dirty="0"/>
          </a:p>
          <a:p>
            <a:pPr marL="0" indent="0">
              <a:lnSpc>
                <a:spcPct val="100000"/>
              </a:lnSpc>
              <a:spcBef>
                <a:spcPts val="0"/>
              </a:spcBef>
            </a:pPr>
            <a:endParaRPr lang="is-IS" sz="2000" dirty="0"/>
          </a:p>
        </p:txBody>
      </p:sp>
      <p:sp>
        <p:nvSpPr>
          <p:cNvPr id="5" name="Text Placeholder 4">
            <a:extLst>
              <a:ext uri="{FF2B5EF4-FFF2-40B4-BE49-F238E27FC236}">
                <a16:creationId xmlns:a16="http://schemas.microsoft.com/office/drawing/2014/main" id="{C15AF00C-A19E-6EB0-8FE5-5DAAD3B7E96D}"/>
              </a:ext>
            </a:extLst>
          </p:cNvPr>
          <p:cNvSpPr>
            <a:spLocks noGrp="1"/>
          </p:cNvSpPr>
          <p:nvPr>
            <p:ph type="body" sz="quarter" idx="16"/>
          </p:nvPr>
        </p:nvSpPr>
        <p:spPr>
          <a:xfrm>
            <a:off x="1057836" y="191861"/>
            <a:ext cx="5038164" cy="603631"/>
          </a:xfrm>
        </p:spPr>
        <p:txBody>
          <a:bodyPr>
            <a:normAutofit/>
          </a:bodyPr>
          <a:lstStyle/>
          <a:p>
            <a:pPr algn="ctr"/>
            <a:r>
              <a:rPr lang="is-IS" sz="3200" b="1" dirty="0"/>
              <a:t>Efnisyfirlit:</a:t>
            </a:r>
            <a:endParaRPr lang="is-IS" sz="3200" dirty="0"/>
          </a:p>
        </p:txBody>
      </p:sp>
      <p:sp>
        <p:nvSpPr>
          <p:cNvPr id="2" name="Text Placeholder 3">
            <a:extLst>
              <a:ext uri="{FF2B5EF4-FFF2-40B4-BE49-F238E27FC236}">
                <a16:creationId xmlns:a16="http://schemas.microsoft.com/office/drawing/2014/main" id="{697081DD-F0EA-CAC1-3F90-4BE0FB908626}"/>
              </a:ext>
            </a:extLst>
          </p:cNvPr>
          <p:cNvSpPr txBox="1">
            <a:spLocks/>
          </p:cNvSpPr>
          <p:nvPr/>
        </p:nvSpPr>
        <p:spPr>
          <a:xfrm>
            <a:off x="6795194" y="1391134"/>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b="1" dirty="0"/>
              <a:t>2</a:t>
            </a:r>
          </a:p>
        </p:txBody>
      </p:sp>
      <p:sp>
        <p:nvSpPr>
          <p:cNvPr id="15" name="Text Placeholder 3">
            <a:extLst>
              <a:ext uri="{FF2B5EF4-FFF2-40B4-BE49-F238E27FC236}">
                <a16:creationId xmlns:a16="http://schemas.microsoft.com/office/drawing/2014/main" id="{977E095A-2B7B-6302-5BDF-0CAD38931053}"/>
              </a:ext>
            </a:extLst>
          </p:cNvPr>
          <p:cNvSpPr txBox="1">
            <a:spLocks/>
          </p:cNvSpPr>
          <p:nvPr/>
        </p:nvSpPr>
        <p:spPr>
          <a:xfrm>
            <a:off x="974492" y="1811257"/>
            <a:ext cx="5038164" cy="1365368"/>
          </a:xfrm>
          <a:prstGeom prst="rect">
            <a:avLst/>
          </a:prstGeom>
        </p:spPr>
        <p:txBody>
          <a:bodyPr vert="horz" lIns="91440" tIns="45720" rIns="91440" bIns="45720" rtlCol="0" anchor="t">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is-IS" sz="4000" b="1" dirty="0"/>
              <a:t>Námskeiðseining 5</a:t>
            </a:r>
          </a:p>
          <a:p>
            <a:pPr algn="ctr">
              <a:lnSpc>
                <a:spcPct val="100000"/>
              </a:lnSpc>
              <a:spcBef>
                <a:spcPts val="0"/>
              </a:spcBef>
            </a:pPr>
            <a:endParaRPr lang="is-IS" sz="3200" dirty="0"/>
          </a:p>
          <a:p>
            <a:pPr algn="ctr">
              <a:lnSpc>
                <a:spcPct val="100000"/>
              </a:lnSpc>
              <a:spcBef>
                <a:spcPts val="0"/>
              </a:spcBef>
            </a:pPr>
            <a:r>
              <a:rPr lang="is-IS" sz="3200" dirty="0"/>
              <a:t>Gerð svæðisbundinnar aðgerðaáætlunar um krísustjórnun</a:t>
            </a:r>
            <a:br>
              <a:rPr lang="is-IS" sz="3200" dirty="0"/>
            </a:br>
            <a:r>
              <a:rPr lang="is-IS" sz="2400" b="0" i="1" dirty="0"/>
              <a:t> (Skammtíma viðbragðsáætlun og áætlun fyrir endurheimt)</a:t>
            </a:r>
          </a:p>
          <a:p>
            <a:pPr algn="ctr">
              <a:lnSpc>
                <a:spcPct val="100000"/>
              </a:lnSpc>
              <a:spcBef>
                <a:spcPts val="0"/>
              </a:spcBef>
            </a:pPr>
            <a:endParaRPr lang="is-IS" sz="2400" b="1" dirty="0"/>
          </a:p>
        </p:txBody>
      </p:sp>
      <p:sp>
        <p:nvSpPr>
          <p:cNvPr id="7" name="Text Placeholder 12">
            <a:extLst>
              <a:ext uri="{FF2B5EF4-FFF2-40B4-BE49-F238E27FC236}">
                <a16:creationId xmlns:a16="http://schemas.microsoft.com/office/drawing/2014/main" id="{0C26555A-8B9B-5B5D-5B2D-34845259EA8B}"/>
              </a:ext>
            </a:extLst>
          </p:cNvPr>
          <p:cNvSpPr txBox="1">
            <a:spLocks/>
          </p:cNvSpPr>
          <p:nvPr/>
        </p:nvSpPr>
        <p:spPr>
          <a:xfrm>
            <a:off x="6885694" y="5657606"/>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t>6</a:t>
            </a:r>
          </a:p>
        </p:txBody>
      </p:sp>
    </p:spTree>
    <p:extLst>
      <p:ext uri="{BB962C8B-B14F-4D97-AF65-F5344CB8AC3E}">
        <p14:creationId xmlns:p14="http://schemas.microsoft.com/office/powerpoint/2010/main" val="2328273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215154"/>
            <a:ext cx="4716425" cy="582221"/>
          </a:xfrm>
        </p:spPr>
        <p:txBody>
          <a:bodyPr>
            <a:normAutofit lnSpcReduction="10000"/>
          </a:bodyPr>
          <a:lstStyle/>
          <a:p>
            <a:r>
              <a:rPr lang="is-IS" dirty="0">
                <a:solidFill>
                  <a:srgbClr val="3AA091"/>
                </a:solidFill>
              </a:rPr>
              <a:t>Hæfniviðmið</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430306" y="797376"/>
            <a:ext cx="5395869" cy="5953048"/>
          </a:xfrm>
          <a:solidFill>
            <a:schemeClr val="bg1"/>
          </a:solidFill>
        </p:spPr>
        <p:txBody>
          <a:bodyPr vert="horz" lIns="91440" tIns="45720" rIns="91440" bIns="45720" rtlCol="0" anchor="t">
            <a:normAutofit fontScale="85000" lnSpcReduction="10000"/>
          </a:bodyPr>
          <a:lstStyle/>
          <a:p>
            <a:pPr marL="342900" indent="-342900">
              <a:lnSpc>
                <a:spcPct val="120000"/>
              </a:lnSpc>
              <a:spcBef>
                <a:spcPts val="600"/>
              </a:spcBef>
              <a:buFont typeface="Wingdings" panose="05000000000000000000" pitchFamily="2" charset="2"/>
              <a:buChar char="v"/>
            </a:pPr>
            <a:r>
              <a:rPr lang="is-IS" b="1" dirty="0">
                <a:solidFill>
                  <a:srgbClr val="3AA091"/>
                </a:solidFill>
              </a:rPr>
              <a:t>Að átta </a:t>
            </a:r>
            <a:r>
              <a:rPr lang="is-IS" dirty="0">
                <a:solidFill>
                  <a:srgbClr val="4D4D4D"/>
                </a:solidFill>
              </a:rPr>
              <a:t>sig á því</a:t>
            </a:r>
            <a:r>
              <a:rPr lang="is-IS" b="1" dirty="0">
                <a:solidFill>
                  <a:srgbClr val="3AA091"/>
                </a:solidFill>
              </a:rPr>
              <a:t> </a:t>
            </a:r>
            <a:r>
              <a:rPr lang="is-IS" dirty="0">
                <a:solidFill>
                  <a:srgbClr val="4D4D4D"/>
                </a:solidFill>
              </a:rPr>
              <a:t>hvernig aðgerðaáætlun um krísustjórnun leiðir til samkeppnisforskots</a:t>
            </a:r>
            <a:endParaRPr lang="is-IS" dirty="0">
              <a:solidFill>
                <a:srgbClr val="4D4D4D"/>
              </a:solidFill>
              <a:cs typeface="Calibri"/>
            </a:endParaRPr>
          </a:p>
          <a:p>
            <a:pPr marL="342900" indent="-342900">
              <a:lnSpc>
                <a:spcPct val="120000"/>
              </a:lnSpc>
              <a:spcBef>
                <a:spcPts val="600"/>
              </a:spcBef>
              <a:buFont typeface="Wingdings" panose="05000000000000000000" pitchFamily="2" charset="2"/>
              <a:buChar char="v"/>
            </a:pPr>
            <a:r>
              <a:rPr lang="is-IS" b="1" dirty="0">
                <a:solidFill>
                  <a:srgbClr val="F27954"/>
                </a:solidFill>
              </a:rPr>
              <a:t>Skilja </a:t>
            </a:r>
            <a:r>
              <a:rPr lang="is-IS" dirty="0">
                <a:solidFill>
                  <a:srgbClr val="4D4D4D"/>
                </a:solidFill>
              </a:rPr>
              <a:t>hvernig áfangastaðir þurfa að vinna saman. Áætlanagerðin þarf því að vera úthugsuð og ítarleg og lifandi skjal sem inniheldur alla mikilvæga og þætti.  Smáatriðin skipta máli</a:t>
            </a:r>
            <a:endParaRPr lang="is-IS" dirty="0">
              <a:solidFill>
                <a:srgbClr val="4D4D4D"/>
              </a:solidFill>
              <a:cs typeface="Calibri"/>
            </a:endParaRPr>
          </a:p>
          <a:p>
            <a:pPr marL="342900" indent="-342900">
              <a:lnSpc>
                <a:spcPct val="120000"/>
              </a:lnSpc>
              <a:spcBef>
                <a:spcPts val="600"/>
              </a:spcBef>
              <a:buFont typeface="Wingdings" panose="05000000000000000000" pitchFamily="2" charset="2"/>
              <a:buChar char="v"/>
            </a:pPr>
            <a:r>
              <a:rPr lang="is-IS" b="1" dirty="0">
                <a:solidFill>
                  <a:srgbClr val="7A547C"/>
                </a:solidFill>
              </a:rPr>
              <a:t>Fræðast </a:t>
            </a:r>
            <a:r>
              <a:rPr lang="is-IS" dirty="0">
                <a:solidFill>
                  <a:srgbClr val="4D4D4D"/>
                </a:solidFill>
              </a:rPr>
              <a:t>um það hvernig allir hafa hlutverki að gegna varðandi viðbrögð og virkjun áætlana, þjálfun, eftirlit og mat á aðgerðaráætluninni.</a:t>
            </a:r>
            <a:endParaRPr lang="is-IS" dirty="0">
              <a:solidFill>
                <a:srgbClr val="4D4D4D"/>
              </a:solidFill>
              <a:cs typeface="Calibri"/>
            </a:endParaRPr>
          </a:p>
          <a:p>
            <a:pPr marL="342900" indent="-342900">
              <a:lnSpc>
                <a:spcPct val="120000"/>
              </a:lnSpc>
              <a:spcBef>
                <a:spcPts val="600"/>
              </a:spcBef>
              <a:buFont typeface="Wingdings" panose="05000000000000000000" pitchFamily="2" charset="2"/>
              <a:buChar char="v"/>
            </a:pPr>
            <a:r>
              <a:rPr lang="is-IS" b="1" dirty="0">
                <a:solidFill>
                  <a:srgbClr val="916395"/>
                </a:solidFill>
              </a:rPr>
              <a:t>Læra</a:t>
            </a:r>
            <a:r>
              <a:rPr lang="is-IS" dirty="0">
                <a:solidFill>
                  <a:srgbClr val="4D4D4D"/>
                </a:solidFill>
              </a:rPr>
              <a:t> um hvernig á að þróa aðgerðaáætlun um krísustjórnun sem felur í sér öll nauðsynleg fylgiskjöl, gátlista, verklagsáætlanir og aðgerðir</a:t>
            </a:r>
          </a:p>
          <a:p>
            <a:pPr marL="342900" indent="-342900">
              <a:lnSpc>
                <a:spcPct val="120000"/>
              </a:lnSpc>
              <a:spcBef>
                <a:spcPts val="600"/>
              </a:spcBef>
              <a:buFont typeface="Wingdings" panose="05000000000000000000" pitchFamily="2" charset="2"/>
              <a:buChar char="v"/>
            </a:pPr>
            <a:r>
              <a:rPr lang="is-IS" b="1" dirty="0">
                <a:solidFill>
                  <a:srgbClr val="002060"/>
                </a:solidFill>
              </a:rPr>
              <a:t>Að vera meðvituð/-</a:t>
            </a:r>
            <a:r>
              <a:rPr lang="is-IS" b="1" dirty="0" err="1">
                <a:solidFill>
                  <a:srgbClr val="002060"/>
                </a:solidFill>
              </a:rPr>
              <a:t>aður</a:t>
            </a:r>
            <a:r>
              <a:rPr lang="is-IS" b="1" dirty="0">
                <a:solidFill>
                  <a:srgbClr val="002060"/>
                </a:solidFill>
              </a:rPr>
              <a:t> </a:t>
            </a:r>
            <a:r>
              <a:rPr lang="is-IS" dirty="0">
                <a:solidFill>
                  <a:srgbClr val="4D4D4D"/>
                </a:solidFill>
              </a:rPr>
              <a:t>um mikilvægi þess að  prófa aðgerðaáætlunina til að sjá hvort hún virki í raun í ólíkum sviðsmyndum. </a:t>
            </a:r>
          </a:p>
          <a:p>
            <a:pPr marL="342900" indent="-342900">
              <a:lnSpc>
                <a:spcPct val="120000"/>
              </a:lnSpc>
              <a:spcBef>
                <a:spcPts val="600"/>
              </a:spcBef>
              <a:buFont typeface="Wingdings" panose="05000000000000000000" pitchFamily="2" charset="2"/>
              <a:buChar char="v"/>
            </a:pPr>
            <a:endParaRPr lang="is-IS" dirty="0"/>
          </a:p>
        </p:txBody>
      </p:sp>
      <p:pic>
        <p:nvPicPr>
          <p:cNvPr id="5" name="Picture Placeholder 4" descr="A picture containing person, indoor&#10;&#10;Description automatically generated">
            <a:extLst>
              <a:ext uri="{FF2B5EF4-FFF2-40B4-BE49-F238E27FC236}">
                <a16:creationId xmlns:a16="http://schemas.microsoft.com/office/drawing/2014/main" id="{58BECD7D-FC35-51BB-7955-AEE929508443}"/>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t="7573" b="7573"/>
          <a:stretch>
            <a:fillRect/>
          </a:stretch>
        </p:blipFill>
        <p:spPr/>
      </p:pic>
    </p:spTree>
    <p:extLst>
      <p:ext uri="{BB962C8B-B14F-4D97-AF65-F5344CB8AC3E}">
        <p14:creationId xmlns:p14="http://schemas.microsoft.com/office/powerpoint/2010/main" val="370973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snow, nature, smoke, clouds&#10;&#10;Description automatically generated">
            <a:extLst>
              <a:ext uri="{FF2B5EF4-FFF2-40B4-BE49-F238E27FC236}">
                <a16:creationId xmlns:a16="http://schemas.microsoft.com/office/drawing/2014/main" id="{9C2A84ED-15D3-1829-B9C5-5F636BBACCB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9490" b="19490"/>
          <a:stretch>
            <a:fillRect/>
          </a:stretch>
        </p:blipFill>
        <p:spPr/>
      </p:pic>
      <p:sp>
        <p:nvSpPr>
          <p:cNvPr id="6" name="Text Placeholder 3">
            <a:extLst>
              <a:ext uri="{FF2B5EF4-FFF2-40B4-BE49-F238E27FC236}">
                <a16:creationId xmlns:a16="http://schemas.microsoft.com/office/drawing/2014/main" id="{92E43620-6B83-EC92-17A6-6ED3EF468DE1}"/>
              </a:ext>
            </a:extLst>
          </p:cNvPr>
          <p:cNvSpPr>
            <a:spLocks noGrp="1"/>
          </p:cNvSpPr>
          <p:nvPr>
            <p:ph type="body" sz="quarter" idx="16"/>
          </p:nvPr>
        </p:nvSpPr>
        <p:spPr>
          <a:xfrm>
            <a:off x="6420495" y="1328733"/>
            <a:ext cx="5530205" cy="1849895"/>
          </a:xfrm>
        </p:spPr>
        <p:txBody>
          <a:bodyPr vert="horz" lIns="91440" tIns="45720" rIns="91440" bIns="45720" rtlCol="0" anchor="t">
            <a:normAutofit/>
          </a:bodyPr>
          <a:lstStyle/>
          <a:p>
            <a:r>
              <a:rPr lang="is-IS" sz="3200" dirty="0"/>
              <a:t>1.  Kynning á tilgangi svæðisbundinnar aðgerðaáætlunar um krísustjórnun</a:t>
            </a:r>
          </a:p>
        </p:txBody>
      </p:sp>
    </p:spTree>
    <p:extLst>
      <p:ext uri="{BB962C8B-B14F-4D97-AF65-F5344CB8AC3E}">
        <p14:creationId xmlns:p14="http://schemas.microsoft.com/office/powerpoint/2010/main" val="3278014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509032-A192-B74F-9D77-2C382FADC18E}"/>
              </a:ext>
            </a:extLst>
          </p:cNvPr>
          <p:cNvSpPr>
            <a:spLocks noGrp="1"/>
          </p:cNvSpPr>
          <p:nvPr>
            <p:ph type="body" sz="quarter" idx="16"/>
          </p:nvPr>
        </p:nvSpPr>
        <p:spPr>
          <a:xfrm>
            <a:off x="666708" y="752637"/>
            <a:ext cx="9802000" cy="2537409"/>
          </a:xfrm>
        </p:spPr>
        <p:txBody>
          <a:bodyPr vert="horz" lIns="91440" tIns="45720" rIns="91440" bIns="45720" rtlCol="0" anchor="t">
            <a:normAutofit/>
          </a:bodyPr>
          <a:lstStyle/>
          <a:p>
            <a:r>
              <a:rPr lang="is-IS" b="1" dirty="0"/>
              <a:t>Svæðisbundin aðgerðaáætlun um krísustjórnun</a:t>
            </a:r>
          </a:p>
        </p:txBody>
      </p:sp>
      <p:sp>
        <p:nvSpPr>
          <p:cNvPr id="3" name="TextBox 2">
            <a:extLst>
              <a:ext uri="{FF2B5EF4-FFF2-40B4-BE49-F238E27FC236}">
                <a16:creationId xmlns:a16="http://schemas.microsoft.com/office/drawing/2014/main" id="{32436878-89B4-EAB6-0778-4CC7F1418547}"/>
              </a:ext>
            </a:extLst>
          </p:cNvPr>
          <p:cNvSpPr txBox="1"/>
          <p:nvPr/>
        </p:nvSpPr>
        <p:spPr>
          <a:xfrm>
            <a:off x="666707" y="2124635"/>
            <a:ext cx="9884751" cy="2308324"/>
          </a:xfrm>
          <a:prstGeom prst="rect">
            <a:avLst/>
          </a:prstGeom>
          <a:noFill/>
        </p:spPr>
        <p:txBody>
          <a:bodyPr wrap="square" lIns="91440" tIns="45720" rIns="91440" bIns="45720" rtlCol="0" anchor="t">
            <a:spAutoFit/>
          </a:bodyPr>
          <a:lstStyle/>
          <a:p>
            <a:r>
              <a:rPr lang="is-IS" sz="2400" dirty="0">
                <a:solidFill>
                  <a:schemeClr val="bg1"/>
                </a:solidFill>
              </a:rPr>
              <a:t>Áætlanir um krísustjórnun í svæðisbundinni ferðaþjónustu gerir grein fyrir þeim viðbrögðum og aðgerðum sem svæði þurfa að grípa til, til þess að bregðast við krísu og ná bata eftir krísu.</a:t>
            </a:r>
          </a:p>
          <a:p>
            <a:endParaRPr lang="is-IS" sz="2400" dirty="0">
              <a:solidFill>
                <a:schemeClr val="bg1"/>
              </a:solidFill>
            </a:endParaRPr>
          </a:p>
          <a:p>
            <a:r>
              <a:rPr lang="is-IS" sz="2400" dirty="0">
                <a:solidFill>
                  <a:schemeClr val="bg1"/>
                </a:solidFill>
              </a:rPr>
              <a:t>Áætlunin felur í sér margskonar gögn t.a.m. kort, neyðarlista, aðgerða- og verkefnalista, verklagsreglur, þjálfunaráætlanir, o.fl. </a:t>
            </a:r>
            <a:endParaRPr lang="is-IS" sz="2400" dirty="0">
              <a:solidFill>
                <a:schemeClr val="bg1"/>
              </a:solidFill>
              <a:cs typeface="Calibri"/>
            </a:endParaRPr>
          </a:p>
        </p:txBody>
      </p:sp>
    </p:spTree>
    <p:extLst>
      <p:ext uri="{BB962C8B-B14F-4D97-AF65-F5344CB8AC3E}">
        <p14:creationId xmlns:p14="http://schemas.microsoft.com/office/powerpoint/2010/main" val="3157414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D162AA5-2EB8-16AE-89E7-C98B6808CFE1}"/>
              </a:ext>
            </a:extLst>
          </p:cNvPr>
          <p:cNvSpPr>
            <a:spLocks noGrp="1"/>
          </p:cNvSpPr>
          <p:nvPr>
            <p:ph type="body" sz="quarter" idx="18"/>
          </p:nvPr>
        </p:nvSpPr>
        <p:spPr>
          <a:xfrm>
            <a:off x="734714" y="1001075"/>
            <a:ext cx="10722572" cy="5310077"/>
          </a:xfrm>
        </p:spPr>
        <p:txBody>
          <a:bodyPr vert="horz" lIns="91440" tIns="45720" rIns="91440" bIns="45720" rtlCol="0" anchor="t">
            <a:normAutofit fontScale="92500" lnSpcReduction="10000"/>
          </a:bodyPr>
          <a:lstStyle/>
          <a:p>
            <a:pPr marL="0" indent="0">
              <a:lnSpc>
                <a:spcPct val="120000"/>
              </a:lnSpc>
              <a:spcBef>
                <a:spcPts val="0"/>
              </a:spcBef>
            </a:pPr>
            <a:r>
              <a:rPr lang="is-IS" dirty="0"/>
              <a:t>Tilgangur aðgerðaáætlunarinnar er að koma fram með skilvirka skammtíma áætlun um stjórnun á hættutímum sem hægt er að fara í ef til krísu kemur. Þar er lögð áhersla á viðbrögð við hættuástandi. Þar þarf að koma fram:</a:t>
            </a:r>
            <a:endParaRPr lang="is-IS" dirty="0">
              <a:cs typeface="Calibri" panose="020F0502020204030204"/>
            </a:endParaRPr>
          </a:p>
          <a:p>
            <a:pPr marL="0" indent="0">
              <a:lnSpc>
                <a:spcPct val="120000"/>
              </a:lnSpc>
              <a:spcBef>
                <a:spcPts val="0"/>
              </a:spcBef>
            </a:pPr>
            <a:endParaRPr lang="is-IS" dirty="0">
              <a:cs typeface="Calibri" panose="020F0502020204030204"/>
            </a:endParaRPr>
          </a:p>
          <a:p>
            <a:pPr marL="342900" indent="-342900">
              <a:lnSpc>
                <a:spcPct val="120000"/>
              </a:lnSpc>
              <a:spcBef>
                <a:spcPts val="0"/>
              </a:spcBef>
              <a:buChar char="•"/>
            </a:pPr>
            <a:r>
              <a:rPr lang="is-IS" dirty="0">
                <a:cs typeface="Calibri" panose="020F0502020204030204"/>
              </a:rPr>
              <a:t>Umgjörð og </a:t>
            </a:r>
            <a:r>
              <a:rPr lang="is-IS" b="1" dirty="0">
                <a:cs typeface="Calibri" panose="020F0502020204030204"/>
              </a:rPr>
              <a:t>listi yfir aðgerðir </a:t>
            </a:r>
            <a:r>
              <a:rPr lang="is-IS" dirty="0">
                <a:cs typeface="Calibri" panose="020F0502020204030204"/>
              </a:rPr>
              <a:t>sem þarf til að viðbragðsteymið sé vel undirbúið og viti hvað á að gera og hvenær, ef upp kemur hættuástand. </a:t>
            </a:r>
          </a:p>
          <a:p>
            <a:pPr marL="342900" indent="-342900">
              <a:lnSpc>
                <a:spcPct val="120000"/>
              </a:lnSpc>
              <a:spcBef>
                <a:spcPts val="0"/>
              </a:spcBef>
              <a:buChar char="•"/>
            </a:pPr>
            <a:r>
              <a:rPr lang="is-IS" dirty="0">
                <a:cs typeface="Calibri" panose="020F0502020204030204"/>
              </a:rPr>
              <a:t> Aðferðir fyrir eftirlit og mat og listi yfir viðeigandi verkfæri </a:t>
            </a:r>
          </a:p>
          <a:p>
            <a:pPr marL="342900" indent="-342900">
              <a:lnSpc>
                <a:spcPct val="120000"/>
              </a:lnSpc>
              <a:spcBef>
                <a:spcPts val="0"/>
              </a:spcBef>
              <a:buChar char="•"/>
            </a:pPr>
            <a:r>
              <a:rPr lang="is-IS" dirty="0">
                <a:cs typeface="Calibri" panose="020F0502020204030204"/>
              </a:rPr>
              <a:t>Sjá til þess að viðeigandi þjálfun sé til staðar.  Deila ábyrgð og hlutverkum, þróa og viðhalda tengiliðalistum</a:t>
            </a:r>
          </a:p>
          <a:p>
            <a:pPr marL="342900" indent="-342900">
              <a:lnSpc>
                <a:spcPct val="120000"/>
              </a:lnSpc>
              <a:spcBef>
                <a:spcPts val="0"/>
              </a:spcBef>
              <a:buChar char="•"/>
            </a:pPr>
            <a:r>
              <a:rPr lang="is-IS" dirty="0">
                <a:cs typeface="Calibri" panose="020F0502020204030204"/>
              </a:rPr>
              <a:t>Þróa samskipta aðferðir og samskiptaáætlanir sem mikilvægar eru til að eiga í samskiptum við atvinnugreinina, almannatengla og fjölmiðla. </a:t>
            </a:r>
          </a:p>
          <a:p>
            <a:pPr marL="342900" indent="-342900">
              <a:lnSpc>
                <a:spcPct val="120000"/>
              </a:lnSpc>
              <a:spcBef>
                <a:spcPts val="0"/>
              </a:spcBef>
              <a:buChar char="•"/>
            </a:pPr>
            <a:r>
              <a:rPr lang="is-IS" dirty="0">
                <a:cs typeface="Calibri" panose="020F0502020204030204"/>
              </a:rPr>
              <a:t>Stefnumótandi viðbrögð og markaðsherferðir fyrir endurheimt.</a:t>
            </a:r>
          </a:p>
          <a:p>
            <a:pPr marL="342900" indent="-342900">
              <a:lnSpc>
                <a:spcPct val="120000"/>
              </a:lnSpc>
              <a:spcBef>
                <a:spcPts val="0"/>
              </a:spcBef>
              <a:buChar char="•"/>
            </a:pPr>
            <a:r>
              <a:rPr lang="is-IS" dirty="0">
                <a:cs typeface="Calibri" panose="020F0502020204030204"/>
              </a:rPr>
              <a:t>Allar nauðsynlegar verklagsreglur, áætlanir, rekstraráætlanir, heilbrigðis- og öryggisathuganir, aðgerðalistar o.s.frv. sem þarf fyrir krísu</a:t>
            </a:r>
          </a:p>
          <a:p>
            <a:pPr marL="0" indent="0">
              <a:lnSpc>
                <a:spcPct val="120000"/>
              </a:lnSpc>
              <a:spcBef>
                <a:spcPts val="0"/>
              </a:spcBef>
            </a:pPr>
            <a:endParaRPr lang="is-IS" dirty="0">
              <a:cs typeface="Calibri" panose="020F0502020204030204"/>
            </a:endParaRPr>
          </a:p>
          <a:p>
            <a:pPr marL="342900" indent="-342900">
              <a:lnSpc>
                <a:spcPct val="120000"/>
              </a:lnSpc>
              <a:spcBef>
                <a:spcPts val="0"/>
              </a:spcBef>
              <a:buFont typeface="Wingdings" panose="05000000000000000000" pitchFamily="2" charset="2"/>
              <a:buChar char="v"/>
            </a:pPr>
            <a:endParaRPr lang="is-IS" dirty="0">
              <a:cs typeface="Calibri" panose="020F0502020204030204"/>
            </a:endParaRPr>
          </a:p>
        </p:txBody>
      </p:sp>
      <p:sp>
        <p:nvSpPr>
          <p:cNvPr id="5" name="Text Placeholder 4">
            <a:extLst>
              <a:ext uri="{FF2B5EF4-FFF2-40B4-BE49-F238E27FC236}">
                <a16:creationId xmlns:a16="http://schemas.microsoft.com/office/drawing/2014/main" id="{2CE5BAB8-B658-E6B3-7917-2E25B5136C5C}"/>
              </a:ext>
            </a:extLst>
          </p:cNvPr>
          <p:cNvSpPr>
            <a:spLocks noGrp="1"/>
          </p:cNvSpPr>
          <p:nvPr>
            <p:ph type="body" sz="quarter" idx="16"/>
          </p:nvPr>
        </p:nvSpPr>
        <p:spPr>
          <a:xfrm>
            <a:off x="734714" y="418855"/>
            <a:ext cx="11029341" cy="677470"/>
          </a:xfrm>
        </p:spPr>
        <p:txBody>
          <a:bodyPr vert="horz" lIns="91440" tIns="45720" rIns="91440" bIns="45720" rtlCol="0" anchor="t">
            <a:normAutofit fontScale="92500"/>
          </a:bodyPr>
          <a:lstStyle/>
          <a:p>
            <a:r>
              <a:rPr lang="is-IS" b="1" dirty="0"/>
              <a:t>Yfirlit yfir hvað svæðisbundin krísustjórnunaráætlun felur í sér</a:t>
            </a:r>
            <a:endParaRPr lang="is-IS" dirty="0">
              <a:cs typeface="Calibri"/>
            </a:endParaRPr>
          </a:p>
        </p:txBody>
      </p:sp>
    </p:spTree>
    <p:extLst>
      <p:ext uri="{BB962C8B-B14F-4D97-AF65-F5344CB8AC3E}">
        <p14:creationId xmlns:p14="http://schemas.microsoft.com/office/powerpoint/2010/main" val="371015219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6A37133310BB4CA9AC5A5DEF93509A" ma:contentTypeVersion="6" ma:contentTypeDescription="Create a new document." ma:contentTypeScope="" ma:versionID="4d44fedefe0c62ba28a1142d2f1c8617">
  <xsd:schema xmlns:xsd="http://www.w3.org/2001/XMLSchema" xmlns:xs="http://www.w3.org/2001/XMLSchema" xmlns:p="http://schemas.microsoft.com/office/2006/metadata/properties" xmlns:ns2="00645bbc-0ffd-4d17-83af-50f7d648f972" targetNamespace="http://schemas.microsoft.com/office/2006/metadata/properties" ma:root="true" ma:fieldsID="18e4016706dfd069ec307f44fd68ba50" ns2:_="">
    <xsd:import namespace="00645bbc-0ffd-4d17-83af-50f7d648f9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Tilb_x00fa_i_x00f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45bbc-0ffd-4d17-83af-50f7d648f9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Tilb_x00fa_i_x00f0_" ma:index="13" nillable="true" ma:displayName="Tilbúið" ma:default="0" ma:description="Ef óhætt er að senda glærurnar á heimasíðu T Crisis NAV" ma:format="Dropdown" ma:internalName="Tilb_x00fa_i_x00f0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ilb_x00fa_i_x00f0_ xmlns="00645bbc-0ffd-4d17-83af-50f7d648f972">false</Tilb_x00fa_i_x00f0_>
  </documentManagement>
</p:properties>
</file>

<file path=customXml/itemProps1.xml><?xml version="1.0" encoding="utf-8"?>
<ds:datastoreItem xmlns:ds="http://schemas.openxmlformats.org/officeDocument/2006/customXml" ds:itemID="{A9030ED6-5C33-4C22-861C-0842AC567F2B}">
  <ds:schemaRefs>
    <ds:schemaRef ds:uri="http://schemas.microsoft.com/sharepoint/v3/contenttype/forms"/>
  </ds:schemaRefs>
</ds:datastoreItem>
</file>

<file path=customXml/itemProps2.xml><?xml version="1.0" encoding="utf-8"?>
<ds:datastoreItem xmlns:ds="http://schemas.openxmlformats.org/officeDocument/2006/customXml" ds:itemID="{D5C25030-98F8-43A0-B2B3-203AF47CD4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645bbc-0ffd-4d17-83af-50f7d648f9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A33A68-0D7E-42A4-9103-BE7D51BD9541}">
  <ds:schemaRefs>
    <ds:schemaRef ds:uri="http://schemas.microsoft.com/office/2006/metadata/properties"/>
    <ds:schemaRef ds:uri="http://schemas.microsoft.com/office/infopath/2007/PartnerControls"/>
    <ds:schemaRef ds:uri="00645bbc-0ffd-4d17-83af-50f7d648f972"/>
  </ds:schemaRefs>
</ds:datastoreItem>
</file>

<file path=docProps/app.xml><?xml version="1.0" encoding="utf-8"?>
<Properties xmlns="http://schemas.openxmlformats.org/officeDocument/2006/extended-properties" xmlns:vt="http://schemas.openxmlformats.org/officeDocument/2006/docPropsVTypes">
  <TotalTime>10129</TotalTime>
  <Words>3351</Words>
  <Application>Microsoft Office PowerPoint</Application>
  <PresentationFormat>Widescreen</PresentationFormat>
  <Paragraphs>432</Paragraphs>
  <Slides>35</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Lato Regular</vt:lpstr>
      <vt:lpstr>Montserrat</vt:lpstr>
      <vt:lpstr>Montserrat Light</vt:lpstr>
      <vt:lpstr>Montserrat Medium</vt:lpstr>
      <vt:lpstr>Quattrocento Sans</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1865</cp:revision>
  <dcterms:created xsi:type="dcterms:W3CDTF">2020-10-14T13:32:04Z</dcterms:created>
  <dcterms:modified xsi:type="dcterms:W3CDTF">2023-09-06T14:10:41Z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0x010100F96A37133310BB4CA9AC5A5DEF93509A</vt:lpwstr>
  </property>
</Properties>
</file>