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4"/>
  </p:notesMasterIdLst>
  <p:handoutMasterIdLst>
    <p:handoutMasterId r:id="rId45"/>
  </p:handoutMasterIdLst>
  <p:sldIdLst>
    <p:sldId id="5494" r:id="rId5"/>
    <p:sldId id="5942" r:id="rId6"/>
    <p:sldId id="5478" r:id="rId7"/>
    <p:sldId id="5506" r:id="rId8"/>
    <p:sldId id="5679" r:id="rId9"/>
    <p:sldId id="6001" r:id="rId10"/>
    <p:sldId id="5151" r:id="rId11"/>
    <p:sldId id="5018" r:id="rId12"/>
    <p:sldId id="4844" r:id="rId13"/>
    <p:sldId id="5019" r:id="rId14"/>
    <p:sldId id="5692" r:id="rId15"/>
    <p:sldId id="5684" r:id="rId16"/>
    <p:sldId id="5154" r:id="rId17"/>
    <p:sldId id="5155" r:id="rId18"/>
    <p:sldId id="5156" r:id="rId19"/>
    <p:sldId id="5159" r:id="rId20"/>
    <p:sldId id="5157" r:id="rId21"/>
    <p:sldId id="5685" r:id="rId22"/>
    <p:sldId id="5686" r:id="rId23"/>
    <p:sldId id="5166" r:id="rId24"/>
    <p:sldId id="5212" r:id="rId25"/>
    <p:sldId id="5167" r:id="rId26"/>
    <p:sldId id="5168" r:id="rId27"/>
    <p:sldId id="5213" r:id="rId28"/>
    <p:sldId id="5214" r:id="rId29"/>
    <p:sldId id="5216" r:id="rId30"/>
    <p:sldId id="5697" r:id="rId31"/>
    <p:sldId id="5312" r:id="rId32"/>
    <p:sldId id="5313" r:id="rId33"/>
    <p:sldId id="5319" r:id="rId34"/>
    <p:sldId id="5320" r:id="rId35"/>
    <p:sldId id="5700" r:id="rId36"/>
    <p:sldId id="5331" r:id="rId37"/>
    <p:sldId id="5333" r:id="rId38"/>
    <p:sldId id="5329" r:id="rId39"/>
    <p:sldId id="5332" r:id="rId40"/>
    <p:sldId id="5325" r:id="rId41"/>
    <p:sldId id="5327" r:id="rId42"/>
    <p:sldId id="550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 HI" initials="ÍHHH" userId="S::irishh@hi.is::0834478e-9d1d-489a-b867-717661bcfdc5" providerId="AD"/>
  <p188:author id="{D557BCB5-0B30-D986-7464-B73EE62482EF}" name="Íris Hrund Halldórsdóttir - HA" initials="ÍH" userId="S::irish@rmf.is::bd297786-d3ca-4568-8648-19130a3c3a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27954"/>
    <a:srgbClr val="4D4D4D"/>
    <a:srgbClr val="004D86"/>
    <a:srgbClr val="F37C57"/>
    <a:srgbClr val="7A547C"/>
    <a:srgbClr val="086D6E"/>
    <a:srgbClr val="3AA091"/>
    <a:srgbClr val="624464"/>
    <a:srgbClr val="916395"/>
    <a:srgbClr val="E7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0CA1A3-B129-404D-AB10-572C795B5F6B}" v="15" dt="2023-08-31T10:08:42.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524" autoAdjust="0"/>
  </p:normalViewPr>
  <p:slideViewPr>
    <p:cSldViewPr snapToGrid="0" snapToObjects="1">
      <p:cViewPr varScale="1">
        <p:scale>
          <a:sx n="60" d="100"/>
          <a:sy n="60" d="100"/>
        </p:scale>
        <p:origin x="908" y="6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A" userId="S::irish@rmf.is::bd297786-d3ca-4568-8648-19130a3c3ac5" providerId="AD" clId="Web-{10281EB8-74C8-4CC2-BA7C-EBFA71C157EE}"/>
    <pc:docChg chg="modSld">
      <pc:chgData name="Íris Hrund Halldórsdóttir - HA" userId="S::irish@rmf.is::bd297786-d3ca-4568-8648-19130a3c3ac5" providerId="AD" clId="Web-{10281EB8-74C8-4CC2-BA7C-EBFA71C157EE}" dt="2023-08-02T11:28:49.674" v="49" actId="20577"/>
      <pc:docMkLst>
        <pc:docMk/>
      </pc:docMkLst>
      <pc:sldChg chg="modSp">
        <pc:chgData name="Íris Hrund Halldórsdóttir - HA" userId="S::irish@rmf.is::bd297786-d3ca-4568-8648-19130a3c3ac5" providerId="AD" clId="Web-{10281EB8-74C8-4CC2-BA7C-EBFA71C157EE}" dt="2023-08-02T11:27:33.265" v="44" actId="20577"/>
        <pc:sldMkLst>
          <pc:docMk/>
          <pc:sldMk cId="3169547245" sldId="5212"/>
        </pc:sldMkLst>
        <pc:spChg chg="mod">
          <ac:chgData name="Íris Hrund Halldórsdóttir - HA" userId="S::irish@rmf.is::bd297786-d3ca-4568-8648-19130a3c3ac5" providerId="AD" clId="Web-{10281EB8-74C8-4CC2-BA7C-EBFA71C157EE}" dt="2023-08-02T11:27:33.265" v="44" actId="20577"/>
          <ac:spMkLst>
            <pc:docMk/>
            <pc:sldMk cId="3169547245" sldId="5212"/>
            <ac:spMk id="3" creationId="{25B1C5CF-2B83-C5C0-5D88-B116129038E2}"/>
          </ac:spMkLst>
        </pc:spChg>
      </pc:sldChg>
      <pc:sldChg chg="modSp modCm">
        <pc:chgData name="Íris Hrund Halldórsdóttir - HA" userId="S::irish@rmf.is::bd297786-d3ca-4568-8648-19130a3c3ac5" providerId="AD" clId="Web-{10281EB8-74C8-4CC2-BA7C-EBFA71C157EE}" dt="2023-08-02T11:28:01.485" v="47" actId="20577"/>
        <pc:sldMkLst>
          <pc:docMk/>
          <pc:sldMk cId="1868631513" sldId="5213"/>
        </pc:sldMkLst>
        <pc:spChg chg="mod">
          <ac:chgData name="Íris Hrund Halldórsdóttir - HA" userId="S::irish@rmf.is::bd297786-d3ca-4568-8648-19130a3c3ac5" providerId="AD" clId="Web-{10281EB8-74C8-4CC2-BA7C-EBFA71C157EE}" dt="2023-08-02T11:28:01.485" v="47" actId="20577"/>
          <ac:spMkLst>
            <pc:docMk/>
            <pc:sldMk cId="1868631513" sldId="5213"/>
            <ac:spMk id="101" creationId="{F365C576-BADF-68F8-0474-A0697AC4E50C}"/>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10281EB8-74C8-4CC2-BA7C-EBFA71C157EE}" dt="2023-08-02T11:27:48.906" v="46" actId="20577"/>
              <pc2:cmMkLst xmlns:pc2="http://schemas.microsoft.com/office/powerpoint/2019/9/main/command">
                <pc:docMk/>
                <pc:sldMk cId="1868631513" sldId="5213"/>
                <pc2:cmMk id="{61AC7271-35F7-4848-B73B-0ABFA5D2B316}"/>
              </pc2:cmMkLst>
            </pc226:cmChg>
            <pc226:cmChg xmlns:pc226="http://schemas.microsoft.com/office/powerpoint/2022/06/main/command" chg="mod">
              <pc226:chgData name="Íris Hrund Halldórsdóttir - HA" userId="S::irish@rmf.is::bd297786-d3ca-4568-8648-19130a3c3ac5" providerId="AD" clId="Web-{10281EB8-74C8-4CC2-BA7C-EBFA71C157EE}" dt="2023-08-02T11:27:48.906" v="46" actId="20577"/>
              <pc2:cmMkLst xmlns:pc2="http://schemas.microsoft.com/office/powerpoint/2019/9/main/command">
                <pc:docMk/>
                <pc:sldMk cId="1868631513" sldId="5213"/>
                <pc2:cmMk id="{D9CD3E72-0941-4B02-A7E0-EF81689BCBD3}"/>
              </pc2:cmMkLst>
            </pc226:cmChg>
          </p:ext>
        </pc:extLst>
      </pc:sldChg>
      <pc:sldChg chg="modSp">
        <pc:chgData name="Íris Hrund Halldórsdóttir - HA" userId="S::irish@rmf.is::bd297786-d3ca-4568-8648-19130a3c3ac5" providerId="AD" clId="Web-{10281EB8-74C8-4CC2-BA7C-EBFA71C157EE}" dt="2023-08-02T11:28:49.674" v="49" actId="20577"/>
        <pc:sldMkLst>
          <pc:docMk/>
          <pc:sldMk cId="29247184" sldId="5216"/>
        </pc:sldMkLst>
        <pc:spChg chg="mod">
          <ac:chgData name="Íris Hrund Halldórsdóttir - HA" userId="S::irish@rmf.is::bd297786-d3ca-4568-8648-19130a3c3ac5" providerId="AD" clId="Web-{10281EB8-74C8-4CC2-BA7C-EBFA71C157EE}" dt="2023-08-02T11:28:49.674" v="49" actId="20577"/>
          <ac:spMkLst>
            <pc:docMk/>
            <pc:sldMk cId="29247184" sldId="5216"/>
            <ac:spMk id="3" creationId="{25B1C5CF-2B83-C5C0-5D88-B116129038E2}"/>
          </ac:spMkLst>
        </pc:spChg>
      </pc:sldChg>
      <pc:sldChg chg="modSp">
        <pc:chgData name="Íris Hrund Halldórsdóttir - HA" userId="S::irish@rmf.is::bd297786-d3ca-4568-8648-19130a3c3ac5" providerId="AD" clId="Web-{10281EB8-74C8-4CC2-BA7C-EBFA71C157EE}" dt="2023-08-02T11:26:06.277" v="15" actId="20577"/>
        <pc:sldMkLst>
          <pc:docMk/>
          <pc:sldMk cId="445809849" sldId="5692"/>
        </pc:sldMkLst>
        <pc:spChg chg="mod">
          <ac:chgData name="Íris Hrund Halldórsdóttir - HA" userId="S::irish@rmf.is::bd297786-d3ca-4568-8648-19130a3c3ac5" providerId="AD" clId="Web-{10281EB8-74C8-4CC2-BA7C-EBFA71C157EE}" dt="2023-08-02T11:26:06.277" v="15" actId="20577"/>
          <ac:spMkLst>
            <pc:docMk/>
            <pc:sldMk cId="445809849" sldId="5692"/>
            <ac:spMk id="7" creationId="{70CF3009-F3C0-1A44-06CA-DDECC8BD94C5}"/>
          </ac:spMkLst>
        </pc:spChg>
      </pc:sldChg>
      <pc:sldChg chg="modSp modCm">
        <pc:chgData name="Íris Hrund Halldórsdóttir - HA" userId="S::irish@rmf.is::bd297786-d3ca-4568-8648-19130a3c3ac5" providerId="AD" clId="Web-{10281EB8-74C8-4CC2-BA7C-EBFA71C157EE}" dt="2023-08-02T11:25:08.744" v="11" actId="20577"/>
        <pc:sldMkLst>
          <pc:docMk/>
          <pc:sldMk cId="3709739867" sldId="6001"/>
        </pc:sldMkLst>
        <pc:spChg chg="mod">
          <ac:chgData name="Íris Hrund Halldórsdóttir - HA" userId="S::irish@rmf.is::bd297786-d3ca-4568-8648-19130a3c3ac5" providerId="AD" clId="Web-{10281EB8-74C8-4CC2-BA7C-EBFA71C157EE}" dt="2023-08-02T11:25:08.744" v="11" actId="20577"/>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10281EB8-74C8-4CC2-BA7C-EBFA71C157EE}" dt="2023-08-02T11:24:57.931" v="10" actId="20577"/>
              <pc2:cmMkLst xmlns:pc2="http://schemas.microsoft.com/office/powerpoint/2019/9/main/command">
                <pc:docMk/>
                <pc:sldMk cId="3709739867" sldId="6001"/>
                <pc2:cmMk id="{C1A74866-1A6B-44B0-A6CF-62DF97B2655A}"/>
              </pc2:cmMkLst>
            </pc226:cmChg>
            <pc226:cmChg xmlns:pc226="http://schemas.microsoft.com/office/powerpoint/2022/06/main/command" chg="mod">
              <pc226:chgData name="Íris Hrund Halldórsdóttir - HA" userId="S::irish@rmf.is::bd297786-d3ca-4568-8648-19130a3c3ac5" providerId="AD" clId="Web-{10281EB8-74C8-4CC2-BA7C-EBFA71C157EE}" dt="2023-08-02T11:24:57.931" v="10" actId="20577"/>
              <pc2:cmMkLst xmlns:pc2="http://schemas.microsoft.com/office/powerpoint/2019/9/main/command">
                <pc:docMk/>
                <pc:sldMk cId="3709739867" sldId="6001"/>
                <pc2:cmMk id="{F6A2E6E0-6D74-4FEF-BA20-F0B7CC10D511}"/>
              </pc2:cmMkLst>
            </pc226:cmChg>
          </p:ext>
        </pc:extLst>
      </pc:sldChg>
    </pc:docChg>
  </pc:docChgLst>
  <pc:docChgLst>
    <pc:chgData name="Guðrún Þóra Gunnarsdóttir - HA" userId="S::gudrunthora@unak.is::080319e9-cba8-43d0-a339-cc9a7fd4f623" providerId="AD" clId="Web-{2CFF19F5-677C-4902-9AEE-1B83395378E3}"/>
    <pc:docChg chg="">
      <pc:chgData name="Guðrún Þóra Gunnarsdóttir - HA" userId="S::gudrunthora@unak.is::080319e9-cba8-43d0-a339-cc9a7fd4f623" providerId="AD" clId="Web-{2CFF19F5-677C-4902-9AEE-1B83395378E3}" dt="2023-08-10T13:59:55.529" v="0"/>
      <pc:docMkLst>
        <pc:docMk/>
      </pc:docMkLst>
      <pc:sldChg chg="modCm">
        <pc:chgData name="Guðrún Þóra Gunnarsdóttir - HA" userId="S::gudrunthora@unak.is::080319e9-cba8-43d0-a339-cc9a7fd4f623" providerId="AD" clId="Web-{2CFF19F5-677C-4902-9AEE-1B83395378E3}" dt="2023-08-10T13:59:55.529" v="0"/>
        <pc:sldMkLst>
          <pc:docMk/>
          <pc:sldMk cId="3974352335" sldId="5322"/>
        </pc:sldMkLst>
        <pc:extLst>
          <p:ext xmlns:p="http://schemas.openxmlformats.org/presentationml/2006/main" uri="{D6D511B9-2390-475A-947B-AFAB55BFBCF1}">
            <pc226:cmChg xmlns:pc226="http://schemas.microsoft.com/office/powerpoint/2022/06/main/command" chg="">
              <pc226:chgData name="Guðrún Þóra Gunnarsdóttir - HA" userId="S::gudrunthora@unak.is::080319e9-cba8-43d0-a339-cc9a7fd4f623" providerId="AD" clId="Web-{2CFF19F5-677C-4902-9AEE-1B83395378E3}" dt="2023-08-10T13:59:55.529" v="0"/>
              <pc2:cmMkLst xmlns:pc2="http://schemas.microsoft.com/office/powerpoint/2019/9/main/command">
                <pc:docMk/>
                <pc:sldMk cId="3974352335" sldId="5322"/>
                <pc2:cmMk id="{37BFA698-0ED8-49B8-A4A2-46ACBE47E9E9}"/>
              </pc2:cmMkLst>
              <pc226:cmRplyChg chg="add">
                <pc226:chgData name="Guðrún Þóra Gunnarsdóttir - HA" userId="S::gudrunthora@unak.is::080319e9-cba8-43d0-a339-cc9a7fd4f623" providerId="AD" clId="Web-{2CFF19F5-677C-4902-9AEE-1B83395378E3}" dt="2023-08-10T13:59:55.529" v="0"/>
                <pc2:cmRplyMkLst xmlns:pc2="http://schemas.microsoft.com/office/powerpoint/2019/9/main/command">
                  <pc:docMk/>
                  <pc:sldMk cId="3974352335" sldId="5322"/>
                  <pc2:cmMk id="{37BFA698-0ED8-49B8-A4A2-46ACBE47E9E9}"/>
                  <pc2:cmRplyMk id="{9081FED7-95F2-421B-903D-A915605C1247}"/>
                </pc2:cmRplyMkLst>
              </pc226:cmRplyChg>
            </pc226:cmChg>
          </p:ext>
        </pc:extLst>
      </pc:sldChg>
    </pc:docChg>
  </pc:docChgLst>
  <pc:docChgLst>
    <pc:chgData name="Íris Hrund Halldórsdóttir - HA" userId="S::irish@rmf.is::bd297786-d3ca-4568-8648-19130a3c3ac5" providerId="AD" clId="Web-{4FC820C9-4D29-43EB-BA6C-ADA73837E051}"/>
    <pc:docChg chg="addSld delSld modSld addMainMaster">
      <pc:chgData name="Íris Hrund Halldórsdóttir - HA" userId="S::irish@rmf.is::bd297786-d3ca-4568-8648-19130a3c3ac5" providerId="AD" clId="Web-{4FC820C9-4D29-43EB-BA6C-ADA73837E051}" dt="2023-08-21T13:00:53.066" v="20"/>
      <pc:docMkLst>
        <pc:docMk/>
      </pc:docMkLst>
      <pc:sldChg chg="del">
        <pc:chgData name="Íris Hrund Halldórsdóttir - HA" userId="S::irish@rmf.is::bd297786-d3ca-4568-8648-19130a3c3ac5" providerId="AD" clId="Web-{4FC820C9-4D29-43EB-BA6C-ADA73837E051}" dt="2023-08-21T12:59:57.158" v="9"/>
        <pc:sldMkLst>
          <pc:docMk/>
          <pc:sldMk cId="3974352335" sldId="5322"/>
        </pc:sldMkLst>
      </pc:sldChg>
      <pc:sldChg chg="modSp">
        <pc:chgData name="Íris Hrund Halldórsdóttir - HA" userId="S::irish@rmf.is::bd297786-d3ca-4568-8648-19130a3c3ac5" providerId="AD" clId="Web-{4FC820C9-4D29-43EB-BA6C-ADA73837E051}" dt="2023-08-21T12:59:29.672" v="8" actId="20577"/>
        <pc:sldMkLst>
          <pc:docMk/>
          <pc:sldMk cId="1643270285" sldId="5332"/>
        </pc:sldMkLst>
        <pc:spChg chg="mod">
          <ac:chgData name="Íris Hrund Halldórsdóttir - HA" userId="S::irish@rmf.is::bd297786-d3ca-4568-8648-19130a3c3ac5" providerId="AD" clId="Web-{4FC820C9-4D29-43EB-BA6C-ADA73837E051}" dt="2023-08-21T12:59:29.672" v="8" actId="20577"/>
          <ac:spMkLst>
            <pc:docMk/>
            <pc:sldMk cId="1643270285" sldId="5332"/>
            <ac:spMk id="13" creationId="{1E02D8EF-2554-F2A2-1D04-D1A9E874C89B}"/>
          </ac:spMkLst>
        </pc:spChg>
      </pc:sldChg>
      <pc:sldChg chg="del">
        <pc:chgData name="Íris Hrund Halldórsdóttir - HA" userId="S::irish@rmf.is::bd297786-d3ca-4568-8648-19130a3c3ac5" providerId="AD" clId="Web-{4FC820C9-4D29-43EB-BA6C-ADA73837E051}" dt="2023-08-21T12:59:57.158" v="10"/>
        <pc:sldMkLst>
          <pc:docMk/>
          <pc:sldMk cId="3531066997" sldId="5345"/>
        </pc:sldMkLst>
      </pc:sldChg>
      <pc:sldChg chg="delSp modSp">
        <pc:chgData name="Íris Hrund Halldórsdóttir - HA" userId="S::irish@rmf.is::bd297786-d3ca-4568-8648-19130a3c3ac5" providerId="AD" clId="Web-{4FC820C9-4D29-43EB-BA6C-ADA73837E051}" dt="2023-08-21T13:00:53.066" v="20"/>
        <pc:sldMkLst>
          <pc:docMk/>
          <pc:sldMk cId="1959686008" sldId="5679"/>
        </pc:sldMkLst>
        <pc:spChg chg="del">
          <ac:chgData name="Íris Hrund Halldórsdóttir - HA" userId="S::irish@rmf.is::bd297786-d3ca-4568-8648-19130a3c3ac5" providerId="AD" clId="Web-{4FC820C9-4D29-43EB-BA6C-ADA73837E051}" dt="2023-08-21T13:00:15.205" v="15"/>
          <ac:spMkLst>
            <pc:docMk/>
            <pc:sldMk cId="1959686008" sldId="5679"/>
            <ac:spMk id="7" creationId="{0C26555A-8B9B-5B5D-5B2D-34845259EA8B}"/>
          </ac:spMkLst>
        </pc:spChg>
        <pc:spChg chg="mod">
          <ac:chgData name="Íris Hrund Halldórsdóttir - HA" userId="S::irish@rmf.is::bd297786-d3ca-4568-8648-19130a3c3ac5" providerId="AD" clId="Web-{4FC820C9-4D29-43EB-BA6C-ADA73837E051}" dt="2023-08-21T13:00:53.066" v="20"/>
          <ac:spMkLst>
            <pc:docMk/>
            <pc:sldMk cId="1959686008" sldId="5679"/>
            <ac:spMk id="17" creationId="{19BCB245-FF0D-3C4B-DB3D-2186EBEDFF7B}"/>
          </ac:spMkLst>
        </pc:spChg>
      </pc:sldChg>
      <pc:sldChg chg="modSp">
        <pc:chgData name="Íris Hrund Halldórsdóttir - HA" userId="S::irish@rmf.is::bd297786-d3ca-4568-8648-19130a3c3ac5" providerId="AD" clId="Web-{4FC820C9-4D29-43EB-BA6C-ADA73837E051}" dt="2023-08-21T12:57:54.435" v="6" actId="20577"/>
        <pc:sldMkLst>
          <pc:docMk/>
          <pc:sldMk cId="4052209334" sldId="5685"/>
        </pc:sldMkLst>
        <pc:spChg chg="mod">
          <ac:chgData name="Íris Hrund Halldórsdóttir - HA" userId="S::irish@rmf.is::bd297786-d3ca-4568-8648-19130a3c3ac5" providerId="AD" clId="Web-{4FC820C9-4D29-43EB-BA6C-ADA73837E051}" dt="2023-08-21T12:57:54.435" v="6" actId="20577"/>
          <ac:spMkLst>
            <pc:docMk/>
            <pc:sldMk cId="4052209334" sldId="5685"/>
            <ac:spMk id="4" creationId="{4CB45E17-A5B4-AB59-7A71-7E6FCDE07391}"/>
          </ac:spMkLst>
        </pc:spChg>
      </pc:sldChg>
      <pc:sldChg chg="del">
        <pc:chgData name="Íris Hrund Halldórsdóttir - HA" userId="S::irish@rmf.is::bd297786-d3ca-4568-8648-19130a3c3ac5" providerId="AD" clId="Web-{4FC820C9-4D29-43EB-BA6C-ADA73837E051}" dt="2023-08-21T12:56:14.697" v="1"/>
        <pc:sldMkLst>
          <pc:docMk/>
          <pc:sldMk cId="2693738220" sldId="5943"/>
        </pc:sldMkLst>
      </pc:sldChg>
      <pc:sldChg chg="add">
        <pc:chgData name="Íris Hrund Halldórsdóttir - HA" userId="S::irish@rmf.is::bd297786-d3ca-4568-8648-19130a3c3ac5" providerId="AD" clId="Web-{4FC820C9-4D29-43EB-BA6C-ADA73837E051}" dt="2023-08-21T12:56:11.603" v="0"/>
        <pc:sldMkLst>
          <pc:docMk/>
          <pc:sldMk cId="426162903" sldId="6002"/>
        </pc:sldMkLst>
      </pc:sldChg>
      <pc:sldChg chg="add">
        <pc:chgData name="Íris Hrund Halldórsdóttir - HA" userId="S::irish@rmf.is::bd297786-d3ca-4568-8648-19130a3c3ac5" providerId="AD" clId="Web-{4FC820C9-4D29-43EB-BA6C-ADA73837E051}" dt="2023-08-21T12:56:25.979" v="2"/>
        <pc:sldMkLst>
          <pc:docMk/>
          <pc:sldMk cId="2728488261" sldId="6003"/>
        </pc:sldMkLst>
      </pc:sldChg>
      <pc:sldChg chg="add">
        <pc:chgData name="Íris Hrund Halldórsdóttir - HA" userId="S::irish@rmf.is::bd297786-d3ca-4568-8648-19130a3c3ac5" providerId="AD" clId="Web-{4FC820C9-4D29-43EB-BA6C-ADA73837E051}" dt="2023-08-21T12:56:30.838" v="3"/>
        <pc:sldMkLst>
          <pc:docMk/>
          <pc:sldMk cId="2495977300" sldId="6004"/>
        </pc:sldMkLst>
      </pc:sldChg>
      <pc:sldMasterChg chg="add addSldLayout">
        <pc:chgData name="Íris Hrund Halldórsdóttir - HA" userId="S::irish@rmf.is::bd297786-d3ca-4568-8648-19130a3c3ac5" providerId="AD" clId="Web-{4FC820C9-4D29-43EB-BA6C-ADA73837E051}" dt="2023-08-21T12:56:11.603" v="0"/>
        <pc:sldMasterMkLst>
          <pc:docMk/>
          <pc:sldMasterMk cId="2534250190" sldId="2147483648"/>
        </pc:sldMasterMkLst>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189064418" sldId="2147483649"/>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2041145919" sldId="2147483650"/>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886872432" sldId="2147483651"/>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2385265510" sldId="2147483652"/>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46367405" sldId="2147483653"/>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1697408653" sldId="2147483654"/>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2466560852" sldId="2147483655"/>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2507540235" sldId="2147483656"/>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1916416455" sldId="2147483657"/>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640941792" sldId="2147483658"/>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3755440308" sldId="2147483659"/>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584452529" sldId="2147483660"/>
          </pc:sldLayoutMkLst>
        </pc:sldLayoutChg>
        <pc:sldLayoutChg chg="add">
          <pc:chgData name="Íris Hrund Halldórsdóttir - HA" userId="S::irish@rmf.is::bd297786-d3ca-4568-8648-19130a3c3ac5" providerId="AD" clId="Web-{4FC820C9-4D29-43EB-BA6C-ADA73837E051}" dt="2023-08-21T12:56:11.603" v="0"/>
          <pc:sldLayoutMkLst>
            <pc:docMk/>
            <pc:sldMasterMk cId="2534250190" sldId="2147483648"/>
            <pc:sldLayoutMk cId="1302411516" sldId="2147483661"/>
          </pc:sldLayoutMkLst>
        </pc:sldLayoutChg>
      </pc:sldMasterChg>
    </pc:docChg>
  </pc:docChgLst>
  <pc:docChgLst>
    <pc:chgData name="Íris Hrund Halldórsdóttir - HA" userId="S::irish@rmf.is::bd297786-d3ca-4568-8648-19130a3c3ac5" providerId="AD" clId="Web-{610BB2E2-3C7B-41B2-B56B-F27706131F45}"/>
    <pc:docChg chg="modSld">
      <pc:chgData name="Íris Hrund Halldórsdóttir - HA" userId="S::irish@rmf.is::bd297786-d3ca-4568-8648-19130a3c3ac5" providerId="AD" clId="Web-{610BB2E2-3C7B-41B2-B56B-F27706131F45}" dt="2023-08-02T10:46:36.114" v="321"/>
      <pc:docMkLst>
        <pc:docMk/>
      </pc:docMkLst>
      <pc:sldChg chg="modSp">
        <pc:chgData name="Íris Hrund Halldórsdóttir - HA" userId="S::irish@rmf.is::bd297786-d3ca-4568-8648-19130a3c3ac5" providerId="AD" clId="Web-{610BB2E2-3C7B-41B2-B56B-F27706131F45}" dt="2023-08-02T10:39:50.523" v="51" actId="20577"/>
        <pc:sldMkLst>
          <pc:docMk/>
          <pc:sldMk cId="446391431" sldId="4844"/>
        </pc:sldMkLst>
        <pc:spChg chg="mod">
          <ac:chgData name="Íris Hrund Halldórsdóttir - HA" userId="S::irish@rmf.is::bd297786-d3ca-4568-8648-19130a3c3ac5" providerId="AD" clId="Web-{610BB2E2-3C7B-41B2-B56B-F27706131F45}" dt="2023-08-02T10:39:50.523" v="51" actId="20577"/>
          <ac:spMkLst>
            <pc:docMk/>
            <pc:sldMk cId="446391431" sldId="4844"/>
            <ac:spMk id="6" creationId="{9D162AA5-2EB8-16AE-89E7-C98B6808CFE1}"/>
          </ac:spMkLst>
        </pc:spChg>
      </pc:sldChg>
      <pc:sldChg chg="modSp">
        <pc:chgData name="Íris Hrund Halldórsdóttir - HA" userId="S::irish@rmf.is::bd297786-d3ca-4568-8648-19130a3c3ac5" providerId="AD" clId="Web-{610BB2E2-3C7B-41B2-B56B-F27706131F45}" dt="2023-08-02T10:42:58.482" v="129" actId="20577"/>
        <pc:sldMkLst>
          <pc:docMk/>
          <pc:sldMk cId="3169547245" sldId="5212"/>
        </pc:sldMkLst>
        <pc:spChg chg="mod">
          <ac:chgData name="Íris Hrund Halldórsdóttir - HA" userId="S::irish@rmf.is::bd297786-d3ca-4568-8648-19130a3c3ac5" providerId="AD" clId="Web-{610BB2E2-3C7B-41B2-B56B-F27706131F45}" dt="2023-08-02T10:42:03.059" v="105" actId="20577"/>
          <ac:spMkLst>
            <pc:docMk/>
            <pc:sldMk cId="3169547245" sldId="5212"/>
            <ac:spMk id="5" creationId="{36851604-D67E-FF28-1639-4FBA0F95BE84}"/>
          </ac:spMkLst>
        </pc:spChg>
        <pc:spChg chg="mod">
          <ac:chgData name="Íris Hrund Halldórsdóttir - HA" userId="S::irish@rmf.is::bd297786-d3ca-4568-8648-19130a3c3ac5" providerId="AD" clId="Web-{610BB2E2-3C7B-41B2-B56B-F27706131F45}" dt="2023-08-02T10:42:58.482" v="129" actId="20577"/>
          <ac:spMkLst>
            <pc:docMk/>
            <pc:sldMk cId="3169547245" sldId="5212"/>
            <ac:spMk id="98" creationId="{1875D2E0-7702-A34D-F2F9-A80E13A425E7}"/>
          </ac:spMkLst>
        </pc:spChg>
      </pc:sldChg>
      <pc:sldChg chg="modSp modCm">
        <pc:chgData name="Íris Hrund Halldórsdóttir - HA" userId="S::irish@rmf.is::bd297786-d3ca-4568-8648-19130a3c3ac5" providerId="AD" clId="Web-{610BB2E2-3C7B-41B2-B56B-F27706131F45}" dt="2023-08-02T10:45:32.940" v="247" actId="20577"/>
        <pc:sldMkLst>
          <pc:docMk/>
          <pc:sldMk cId="3029077226" sldId="5214"/>
        </pc:sldMkLst>
        <pc:spChg chg="mod">
          <ac:chgData name="Íris Hrund Halldórsdóttir - HA" userId="S::irish@rmf.is::bd297786-d3ca-4568-8648-19130a3c3ac5" providerId="AD" clId="Web-{610BB2E2-3C7B-41B2-B56B-F27706131F45}" dt="2023-08-02T10:44:44.595" v="245" actId="20577"/>
          <ac:spMkLst>
            <pc:docMk/>
            <pc:sldMk cId="3029077226" sldId="5214"/>
            <ac:spMk id="5" creationId="{36851604-D67E-FF28-1639-4FBA0F95BE84}"/>
          </ac:spMkLst>
        </pc:spChg>
        <pc:spChg chg="mod">
          <ac:chgData name="Íris Hrund Halldórsdóttir - HA" userId="S::irish@rmf.is::bd297786-d3ca-4568-8648-19130a3c3ac5" providerId="AD" clId="Web-{610BB2E2-3C7B-41B2-B56B-F27706131F45}" dt="2023-08-02T10:45:32.940" v="247" actId="20577"/>
          <ac:spMkLst>
            <pc:docMk/>
            <pc:sldMk cId="3029077226" sldId="5214"/>
            <ac:spMk id="96" creationId="{4C3F28BF-C51E-1FC0-B26D-E19F0BFD5BC4}"/>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610BB2E2-3C7B-41B2-B56B-F27706131F45}" dt="2023-08-02T10:44:14.953" v="237" actId="20577"/>
              <pc2:cmMkLst xmlns:pc2="http://schemas.microsoft.com/office/powerpoint/2019/9/main/command">
                <pc:docMk/>
                <pc:sldMk cId="3029077226" sldId="5214"/>
                <pc2:cmMk id="{1EAD70DF-6D6A-4073-A2BB-F6448764155C}"/>
              </pc2:cmMkLst>
            </pc226:cmChg>
            <pc226:cmChg xmlns:pc226="http://schemas.microsoft.com/office/powerpoint/2022/06/main/command" chg="mod">
              <pc226:chgData name="Íris Hrund Halldórsdóttir - HA" userId="S::irish@rmf.is::bd297786-d3ca-4568-8648-19130a3c3ac5" providerId="AD" clId="Web-{610BB2E2-3C7B-41B2-B56B-F27706131F45}" dt="2023-08-02T10:44:14.953" v="237" actId="20577"/>
              <pc2:cmMkLst xmlns:pc2="http://schemas.microsoft.com/office/powerpoint/2019/9/main/command">
                <pc:docMk/>
                <pc:sldMk cId="3029077226" sldId="5214"/>
                <pc2:cmMk id="{2DD0D1F9-76B8-4B0F-90D0-5C85612967C4}"/>
              </pc2:cmMkLst>
            </pc226:cmChg>
          </p:ext>
        </pc:extLst>
      </pc:sldChg>
      <pc:sldChg chg="modSp">
        <pc:chgData name="Íris Hrund Halldórsdóttir - HA" userId="S::irish@rmf.is::bd297786-d3ca-4568-8648-19130a3c3ac5" providerId="AD" clId="Web-{610BB2E2-3C7B-41B2-B56B-F27706131F45}" dt="2023-08-02T10:46:36.114" v="321"/>
        <pc:sldMkLst>
          <pc:docMk/>
          <pc:sldMk cId="1538119108" sldId="5320"/>
        </pc:sldMkLst>
        <pc:graphicFrameChg chg="mod modGraphic">
          <ac:chgData name="Íris Hrund Halldórsdóttir - HA" userId="S::irish@rmf.is::bd297786-d3ca-4568-8648-19130a3c3ac5" providerId="AD" clId="Web-{610BB2E2-3C7B-41B2-B56B-F27706131F45}" dt="2023-08-02T10:46:36.114" v="321"/>
          <ac:graphicFrameMkLst>
            <pc:docMk/>
            <pc:sldMk cId="1538119108" sldId="5320"/>
            <ac:graphicFrameMk id="7" creationId="{DCB01F89-B60B-E9C2-0DA8-AB5376AF1470}"/>
          </ac:graphicFrameMkLst>
        </pc:graphicFrameChg>
      </pc:sldChg>
    </pc:docChg>
  </pc:docChgLst>
  <pc:docChgLst>
    <pc:chgData name="Íris Hrund Halldórsdóttir - HI" userId="0834478e-9d1d-489a-b867-717661bcfdc5" providerId="ADAL" clId="{69A39D75-EAA0-45AB-85B7-C79858DB099D}"/>
    <pc:docChg chg="undo custSel addSld delSld modSld sldOrd">
      <pc:chgData name="Íris Hrund Halldórsdóttir - HI" userId="0834478e-9d1d-489a-b867-717661bcfdc5" providerId="ADAL" clId="{69A39D75-EAA0-45AB-85B7-C79858DB099D}" dt="2023-07-31T13:42:37.309" v="964"/>
      <pc:docMkLst>
        <pc:docMk/>
      </pc:docMkLst>
      <pc:sldChg chg="modSp mod">
        <pc:chgData name="Íris Hrund Halldórsdóttir - HI" userId="0834478e-9d1d-489a-b867-717661bcfdc5" providerId="ADAL" clId="{69A39D75-EAA0-45AB-85B7-C79858DB099D}" dt="2023-07-31T12:54:58.977" v="9" actId="6549"/>
        <pc:sldMkLst>
          <pc:docMk/>
          <pc:sldMk cId="1308415803" sldId="5018"/>
        </pc:sldMkLst>
        <pc:spChg chg="mod">
          <ac:chgData name="Íris Hrund Halldórsdóttir - HI" userId="0834478e-9d1d-489a-b867-717661bcfdc5" providerId="ADAL" clId="{69A39D75-EAA0-45AB-85B7-C79858DB099D}" dt="2023-07-31T12:54:58.977" v="9" actId="6549"/>
          <ac:spMkLst>
            <pc:docMk/>
            <pc:sldMk cId="1308415803" sldId="5018"/>
            <ac:spMk id="12" creationId="{04A840DA-6068-DE9E-2F78-DFC86BB9C503}"/>
          </ac:spMkLst>
        </pc:spChg>
      </pc:sldChg>
      <pc:sldChg chg="modSp mod modCm">
        <pc:chgData name="Íris Hrund Halldórsdóttir - HI" userId="0834478e-9d1d-489a-b867-717661bcfdc5" providerId="ADAL" clId="{69A39D75-EAA0-45AB-85B7-C79858DB099D}" dt="2023-07-31T12:57:53.159" v="150"/>
        <pc:sldMkLst>
          <pc:docMk/>
          <pc:sldMk cId="3683300122" sldId="5019"/>
        </pc:sldMkLst>
        <pc:spChg chg="mod">
          <ac:chgData name="Íris Hrund Halldórsdóttir - HI" userId="0834478e-9d1d-489a-b867-717661bcfdc5" providerId="ADAL" clId="{69A39D75-EAA0-45AB-85B7-C79858DB099D}" dt="2023-07-31T12:57:42.687" v="149" actId="113"/>
          <ac:spMkLst>
            <pc:docMk/>
            <pc:sldMk cId="3683300122" sldId="5019"/>
            <ac:spMk id="7" creationId="{70CF3009-F3C0-1A44-06CA-DDECC8BD94C5}"/>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2:57:53.159" v="150"/>
              <pc2:cmMkLst xmlns:pc2="http://schemas.microsoft.com/office/powerpoint/2019/9/main/command">
                <pc:docMk/>
                <pc:sldMk cId="3683300122" sldId="5019"/>
                <pc2:cmMk id="{4A307AFE-9230-4952-8F6B-FED8AB7C549A}"/>
              </pc2:cmMkLst>
            </pc226:cmChg>
          </p:ext>
        </pc:extLst>
      </pc:sldChg>
      <pc:sldChg chg="modSp mod modCm">
        <pc:chgData name="Íris Hrund Halldórsdóttir - HI" userId="0834478e-9d1d-489a-b867-717661bcfdc5" providerId="ADAL" clId="{69A39D75-EAA0-45AB-85B7-C79858DB099D}" dt="2023-07-31T12:58:42.889" v="153"/>
        <pc:sldMkLst>
          <pc:docMk/>
          <pc:sldMk cId="3663717760" sldId="5154"/>
        </pc:sldMkLst>
        <pc:spChg chg="mod">
          <ac:chgData name="Íris Hrund Halldórsdóttir - HI" userId="0834478e-9d1d-489a-b867-717661bcfdc5" providerId="ADAL" clId="{69A39D75-EAA0-45AB-85B7-C79858DB099D}" dt="2023-07-31T12:58:39.336" v="152" actId="27636"/>
          <ac:spMkLst>
            <pc:docMk/>
            <pc:sldMk cId="3663717760" sldId="5154"/>
            <ac:spMk id="5" creationId="{C37DC9FF-EBDF-8635-B5A2-9C55A01459AD}"/>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2:58:42.889" v="153"/>
              <pc2:cmMkLst xmlns:pc2="http://schemas.microsoft.com/office/powerpoint/2019/9/main/command">
                <pc:docMk/>
                <pc:sldMk cId="3663717760" sldId="5154"/>
                <pc2:cmMk id="{9DAF75C5-9E71-46D2-9AA6-397400A4D296}"/>
              </pc2:cmMkLst>
            </pc226:cmChg>
          </p:ext>
        </pc:extLst>
      </pc:sldChg>
      <pc:sldChg chg="modSp mod">
        <pc:chgData name="Íris Hrund Halldórsdóttir - HI" userId="0834478e-9d1d-489a-b867-717661bcfdc5" providerId="ADAL" clId="{69A39D75-EAA0-45AB-85B7-C79858DB099D}" dt="2023-07-31T13:02:12.963" v="209" actId="20577"/>
        <pc:sldMkLst>
          <pc:docMk/>
          <pc:sldMk cId="2116951556" sldId="5157"/>
        </pc:sldMkLst>
        <pc:spChg chg="mod">
          <ac:chgData name="Íris Hrund Halldórsdóttir - HI" userId="0834478e-9d1d-489a-b867-717661bcfdc5" providerId="ADAL" clId="{69A39D75-EAA0-45AB-85B7-C79858DB099D}" dt="2023-07-31T13:02:12.963" v="209" actId="20577"/>
          <ac:spMkLst>
            <pc:docMk/>
            <pc:sldMk cId="2116951556" sldId="5157"/>
            <ac:spMk id="4" creationId="{4CB45E17-A5B4-AB59-7A71-7E6FCDE07391}"/>
          </ac:spMkLst>
        </pc:spChg>
      </pc:sldChg>
      <pc:sldChg chg="modSp mod modCm">
        <pc:chgData name="Íris Hrund Halldórsdóttir - HI" userId="0834478e-9d1d-489a-b867-717661bcfdc5" providerId="ADAL" clId="{69A39D75-EAA0-45AB-85B7-C79858DB099D}" dt="2023-07-31T13:01:32.848" v="195" actId="20577"/>
        <pc:sldMkLst>
          <pc:docMk/>
          <pc:sldMk cId="4226091649" sldId="5159"/>
        </pc:sldMkLst>
        <pc:spChg chg="mod">
          <ac:chgData name="Íris Hrund Halldórsdóttir - HI" userId="0834478e-9d1d-489a-b867-717661bcfdc5" providerId="ADAL" clId="{69A39D75-EAA0-45AB-85B7-C79858DB099D}" dt="2023-07-31T13:01:32.848" v="195" actId="20577"/>
          <ac:spMkLst>
            <pc:docMk/>
            <pc:sldMk cId="4226091649" sldId="5159"/>
            <ac:spMk id="6" creationId="{D5896263-F863-E6FD-AC6E-AC5E98ED3B6F}"/>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01:32.848" v="195" actId="20577"/>
              <pc2:cmMkLst xmlns:pc2="http://schemas.microsoft.com/office/powerpoint/2019/9/main/command">
                <pc:docMk/>
                <pc:sldMk cId="4226091649" sldId="5159"/>
                <pc2:cmMk id="{1A26DC92-A424-480D-B42F-ED7DDFB497E1}"/>
              </pc2:cmMkLst>
            </pc226:cmChg>
          </p:ext>
        </pc:extLst>
      </pc:sldChg>
      <pc:sldChg chg="modSp mod">
        <pc:chgData name="Íris Hrund Halldórsdóttir - HI" userId="0834478e-9d1d-489a-b867-717661bcfdc5" providerId="ADAL" clId="{69A39D75-EAA0-45AB-85B7-C79858DB099D}" dt="2023-07-31T13:06:19.864" v="322" actId="108"/>
        <pc:sldMkLst>
          <pc:docMk/>
          <pc:sldMk cId="2774137352" sldId="5166"/>
        </pc:sldMkLst>
        <pc:spChg chg="mod">
          <ac:chgData name="Íris Hrund Halldórsdóttir - HI" userId="0834478e-9d1d-489a-b867-717661bcfdc5" providerId="ADAL" clId="{69A39D75-EAA0-45AB-85B7-C79858DB099D}" dt="2023-07-31T13:06:19.864" v="322" actId="108"/>
          <ac:spMkLst>
            <pc:docMk/>
            <pc:sldMk cId="2774137352" sldId="5166"/>
            <ac:spMk id="3" creationId="{25B1C5CF-2B83-C5C0-5D88-B116129038E2}"/>
          </ac:spMkLst>
        </pc:spChg>
      </pc:sldChg>
      <pc:sldChg chg="modSp mod">
        <pc:chgData name="Íris Hrund Halldórsdóttir - HI" userId="0834478e-9d1d-489a-b867-717661bcfdc5" providerId="ADAL" clId="{69A39D75-EAA0-45AB-85B7-C79858DB099D}" dt="2023-07-31T13:13:38.312" v="477" actId="13926"/>
        <pc:sldMkLst>
          <pc:docMk/>
          <pc:sldMk cId="3169547245" sldId="5212"/>
        </pc:sldMkLst>
        <pc:spChg chg="mod">
          <ac:chgData name="Íris Hrund Halldórsdóttir - HI" userId="0834478e-9d1d-489a-b867-717661bcfdc5" providerId="ADAL" clId="{69A39D75-EAA0-45AB-85B7-C79858DB099D}" dt="2023-07-31T13:13:38.312" v="477" actId="13926"/>
          <ac:spMkLst>
            <pc:docMk/>
            <pc:sldMk cId="3169547245" sldId="5212"/>
            <ac:spMk id="3" creationId="{25B1C5CF-2B83-C5C0-5D88-B116129038E2}"/>
          </ac:spMkLst>
        </pc:spChg>
        <pc:spChg chg="mod">
          <ac:chgData name="Íris Hrund Halldórsdóttir - HI" userId="0834478e-9d1d-489a-b867-717661bcfdc5" providerId="ADAL" clId="{69A39D75-EAA0-45AB-85B7-C79858DB099D}" dt="2023-07-31T13:06:49.501" v="331" actId="20577"/>
          <ac:spMkLst>
            <pc:docMk/>
            <pc:sldMk cId="3169547245" sldId="5212"/>
            <ac:spMk id="5" creationId="{36851604-D67E-FF28-1639-4FBA0F95BE84}"/>
          </ac:spMkLst>
        </pc:spChg>
        <pc:spChg chg="mod">
          <ac:chgData name="Íris Hrund Halldórsdóttir - HI" userId="0834478e-9d1d-489a-b867-717661bcfdc5" providerId="ADAL" clId="{69A39D75-EAA0-45AB-85B7-C79858DB099D}" dt="2023-07-31T13:07:38.808" v="337" actId="13926"/>
          <ac:spMkLst>
            <pc:docMk/>
            <pc:sldMk cId="3169547245" sldId="5212"/>
            <ac:spMk id="96" creationId="{4C3F28BF-C51E-1FC0-B26D-E19F0BFD5BC4}"/>
          </ac:spMkLst>
        </pc:spChg>
        <pc:spChg chg="mod">
          <ac:chgData name="Íris Hrund Halldórsdóttir - HI" userId="0834478e-9d1d-489a-b867-717661bcfdc5" providerId="ADAL" clId="{69A39D75-EAA0-45AB-85B7-C79858DB099D}" dt="2023-07-31T13:07:31.101" v="336" actId="27636"/>
          <ac:spMkLst>
            <pc:docMk/>
            <pc:sldMk cId="3169547245" sldId="5212"/>
            <ac:spMk id="98" creationId="{1875D2E0-7702-A34D-F2F9-A80E13A425E7}"/>
          </ac:spMkLst>
        </pc:spChg>
      </pc:sldChg>
      <pc:sldChg chg="modSp mod modCm">
        <pc:chgData name="Íris Hrund Halldórsdóttir - HI" userId="0834478e-9d1d-489a-b867-717661bcfdc5" providerId="ADAL" clId="{69A39D75-EAA0-45AB-85B7-C79858DB099D}" dt="2023-07-31T13:17:16.196" v="546"/>
        <pc:sldMkLst>
          <pc:docMk/>
          <pc:sldMk cId="1868631513" sldId="5213"/>
        </pc:sldMkLst>
        <pc:spChg chg="mod">
          <ac:chgData name="Íris Hrund Halldórsdóttir - HI" userId="0834478e-9d1d-489a-b867-717661bcfdc5" providerId="ADAL" clId="{69A39D75-EAA0-45AB-85B7-C79858DB099D}" dt="2023-07-31T13:17:11.469" v="544" actId="20577"/>
          <ac:spMkLst>
            <pc:docMk/>
            <pc:sldMk cId="1868631513" sldId="5213"/>
            <ac:spMk id="101" creationId="{F365C576-BADF-68F8-0474-A0697AC4E50C}"/>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17:14.524" v="545"/>
              <pc2:cmMkLst xmlns:pc2="http://schemas.microsoft.com/office/powerpoint/2019/9/main/command">
                <pc:docMk/>
                <pc:sldMk cId="1868631513" sldId="5213"/>
                <pc2:cmMk id="{61AC7271-35F7-4848-B73B-0ABFA5D2B316}"/>
              </pc2:cmMkLst>
            </pc226:cmChg>
            <pc226:cmChg xmlns:pc226="http://schemas.microsoft.com/office/powerpoint/2022/06/main/command" chg="mod">
              <pc226:chgData name="Íris Hrund Halldórsdóttir - HI" userId="0834478e-9d1d-489a-b867-717661bcfdc5" providerId="ADAL" clId="{69A39D75-EAA0-45AB-85B7-C79858DB099D}" dt="2023-07-31T13:17:16.196" v="546"/>
              <pc2:cmMkLst xmlns:pc2="http://schemas.microsoft.com/office/powerpoint/2019/9/main/command">
                <pc:docMk/>
                <pc:sldMk cId="1868631513" sldId="5213"/>
                <pc2:cmMk id="{D9CD3E72-0941-4B02-A7E0-EF81689BCBD3}"/>
              </pc2:cmMkLst>
            </pc226:cmChg>
          </p:ext>
        </pc:extLst>
      </pc:sldChg>
      <pc:sldChg chg="modSp mod modCm">
        <pc:chgData name="Íris Hrund Halldórsdóttir - HI" userId="0834478e-9d1d-489a-b867-717661bcfdc5" providerId="ADAL" clId="{69A39D75-EAA0-45AB-85B7-C79858DB099D}" dt="2023-07-31T13:19:03.456" v="555"/>
        <pc:sldMkLst>
          <pc:docMk/>
          <pc:sldMk cId="3029077226" sldId="5214"/>
        </pc:sldMkLst>
        <pc:spChg chg="mod">
          <ac:chgData name="Íris Hrund Halldórsdóttir - HI" userId="0834478e-9d1d-489a-b867-717661bcfdc5" providerId="ADAL" clId="{69A39D75-EAA0-45AB-85B7-C79858DB099D}" dt="2023-07-31T13:18:59.190" v="554" actId="14100"/>
          <ac:spMkLst>
            <pc:docMk/>
            <pc:sldMk cId="3029077226" sldId="5214"/>
            <ac:spMk id="2" creationId="{02D9D9EE-DA03-C2E5-37B9-0D7AA038AA69}"/>
          </ac:spMkLst>
        </pc:spChg>
        <pc:spChg chg="mod">
          <ac:chgData name="Íris Hrund Halldórsdóttir - HI" userId="0834478e-9d1d-489a-b867-717661bcfdc5" providerId="ADAL" clId="{69A39D75-EAA0-45AB-85B7-C79858DB099D}" dt="2023-07-31T13:18:54.995" v="553" actId="403"/>
          <ac:spMkLst>
            <pc:docMk/>
            <pc:sldMk cId="3029077226" sldId="5214"/>
            <ac:spMk id="5" creationId="{36851604-D67E-FF28-1639-4FBA0F95BE84}"/>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18:46.825" v="551" actId="6549"/>
              <pc2:cmMkLst xmlns:pc2="http://schemas.microsoft.com/office/powerpoint/2019/9/main/command">
                <pc:docMk/>
                <pc:sldMk cId="3029077226" sldId="5214"/>
                <pc2:cmMk id="{1EAD70DF-6D6A-4073-A2BB-F6448764155C}"/>
              </pc2:cmMkLst>
            </pc226:cmChg>
            <pc226:cmChg xmlns:pc226="http://schemas.microsoft.com/office/powerpoint/2022/06/main/command" chg="mod">
              <pc226:chgData name="Íris Hrund Halldórsdóttir - HI" userId="0834478e-9d1d-489a-b867-717661bcfdc5" providerId="ADAL" clId="{69A39D75-EAA0-45AB-85B7-C79858DB099D}" dt="2023-07-31T13:19:03.456" v="555"/>
              <pc2:cmMkLst xmlns:pc2="http://schemas.microsoft.com/office/powerpoint/2019/9/main/command">
                <pc:docMk/>
                <pc:sldMk cId="3029077226" sldId="5214"/>
                <pc2:cmMk id="{2DD0D1F9-76B8-4B0F-90D0-5C85612967C4}"/>
              </pc2:cmMkLst>
            </pc226:cmChg>
          </p:ext>
        </pc:extLst>
      </pc:sldChg>
      <pc:sldChg chg="modSp mod">
        <pc:chgData name="Íris Hrund Halldórsdóttir - HI" userId="0834478e-9d1d-489a-b867-717661bcfdc5" providerId="ADAL" clId="{69A39D75-EAA0-45AB-85B7-C79858DB099D}" dt="2023-07-31T13:21:22.419" v="654" actId="20577"/>
        <pc:sldMkLst>
          <pc:docMk/>
          <pc:sldMk cId="29247184" sldId="5216"/>
        </pc:sldMkLst>
        <pc:spChg chg="mod">
          <ac:chgData name="Íris Hrund Halldórsdóttir - HI" userId="0834478e-9d1d-489a-b867-717661bcfdc5" providerId="ADAL" clId="{69A39D75-EAA0-45AB-85B7-C79858DB099D}" dt="2023-07-31T13:21:22.419" v="654" actId="20577"/>
          <ac:spMkLst>
            <pc:docMk/>
            <pc:sldMk cId="29247184" sldId="5216"/>
            <ac:spMk id="3" creationId="{25B1C5CF-2B83-C5C0-5D88-B116129038E2}"/>
          </ac:spMkLst>
        </pc:spChg>
        <pc:spChg chg="mod">
          <ac:chgData name="Íris Hrund Halldórsdóttir - HI" userId="0834478e-9d1d-489a-b867-717661bcfdc5" providerId="ADAL" clId="{69A39D75-EAA0-45AB-85B7-C79858DB099D}" dt="2023-07-31T13:20:47.882" v="624" actId="6549"/>
          <ac:spMkLst>
            <pc:docMk/>
            <pc:sldMk cId="29247184" sldId="5216"/>
            <ac:spMk id="5" creationId="{36851604-D67E-FF28-1639-4FBA0F95BE84}"/>
          </ac:spMkLst>
        </pc:spChg>
      </pc:sldChg>
      <pc:sldChg chg="modSp mod">
        <pc:chgData name="Íris Hrund Halldórsdóttir - HI" userId="0834478e-9d1d-489a-b867-717661bcfdc5" providerId="ADAL" clId="{69A39D75-EAA0-45AB-85B7-C79858DB099D}" dt="2023-07-31T13:22:32.277" v="691" actId="14100"/>
        <pc:sldMkLst>
          <pc:docMk/>
          <pc:sldMk cId="1400323051" sldId="5312"/>
        </pc:sldMkLst>
        <pc:spChg chg="mod">
          <ac:chgData name="Íris Hrund Halldórsdóttir - HI" userId="0834478e-9d1d-489a-b867-717661bcfdc5" providerId="ADAL" clId="{69A39D75-EAA0-45AB-85B7-C79858DB099D}" dt="2023-07-31T13:22:32.277" v="691" actId="14100"/>
          <ac:spMkLst>
            <pc:docMk/>
            <pc:sldMk cId="1400323051" sldId="5312"/>
            <ac:spMk id="5" creationId="{6829BBBA-5918-193F-3E85-E6F56118E5CA}"/>
          </ac:spMkLst>
        </pc:spChg>
      </pc:sldChg>
      <pc:sldChg chg="modSp mod modCm">
        <pc:chgData name="Íris Hrund Halldórsdóttir - HI" userId="0834478e-9d1d-489a-b867-717661bcfdc5" providerId="ADAL" clId="{69A39D75-EAA0-45AB-85B7-C79858DB099D}" dt="2023-07-31T13:23:54.527" v="699" actId="20577"/>
        <pc:sldMkLst>
          <pc:docMk/>
          <pc:sldMk cId="540599733" sldId="5319"/>
        </pc:sldMkLst>
        <pc:graphicFrameChg chg="modGraphic">
          <ac:chgData name="Íris Hrund Halldórsdóttir - HI" userId="0834478e-9d1d-489a-b867-717661bcfdc5" providerId="ADAL" clId="{69A39D75-EAA0-45AB-85B7-C79858DB099D}" dt="2023-07-31T13:23:54.527" v="699" actId="20577"/>
          <ac:graphicFrameMkLst>
            <pc:docMk/>
            <pc:sldMk cId="540599733" sldId="5319"/>
            <ac:graphicFrameMk id="7" creationId="{DCB01F89-B60B-E9C2-0DA8-AB5376AF1470}"/>
          </ac:graphicFrameMkLst>
        </pc:graphicFrame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23:37.296" v="696" actId="6549"/>
              <pc2:cmMkLst xmlns:pc2="http://schemas.microsoft.com/office/powerpoint/2019/9/main/command">
                <pc:docMk/>
                <pc:sldMk cId="540599733" sldId="5319"/>
                <pc2:cmMk id="{147471CD-0FFA-441B-9A78-1D78C93CD738}"/>
              </pc2:cmMkLst>
            </pc226:cmChg>
          </p:ext>
        </pc:extLst>
      </pc:sldChg>
      <pc:sldChg chg="delSp modSp mod modCm">
        <pc:chgData name="Íris Hrund Halldórsdóttir - HI" userId="0834478e-9d1d-489a-b867-717661bcfdc5" providerId="ADAL" clId="{69A39D75-EAA0-45AB-85B7-C79858DB099D}" dt="2023-07-31T13:31:38.562" v="788" actId="20577"/>
        <pc:sldMkLst>
          <pc:docMk/>
          <pc:sldMk cId="1538119108" sldId="5320"/>
        </pc:sldMkLst>
        <pc:graphicFrameChg chg="mod modGraphic">
          <ac:chgData name="Íris Hrund Halldórsdóttir - HI" userId="0834478e-9d1d-489a-b867-717661bcfdc5" providerId="ADAL" clId="{69A39D75-EAA0-45AB-85B7-C79858DB099D}" dt="2023-07-31T13:31:38.562" v="788" actId="20577"/>
          <ac:graphicFrameMkLst>
            <pc:docMk/>
            <pc:sldMk cId="1538119108" sldId="5320"/>
            <ac:graphicFrameMk id="7" creationId="{DCB01F89-B60B-E9C2-0DA8-AB5376AF1470}"/>
          </ac:graphicFrameMkLst>
        </pc:graphicFrameChg>
        <pc:picChg chg="del">
          <ac:chgData name="Íris Hrund Halldórsdóttir - HI" userId="0834478e-9d1d-489a-b867-717661bcfdc5" providerId="ADAL" clId="{69A39D75-EAA0-45AB-85B7-C79858DB099D}" dt="2023-07-31T13:31:26.249" v="787" actId="478"/>
          <ac:picMkLst>
            <pc:docMk/>
            <pc:sldMk cId="1538119108" sldId="5320"/>
            <ac:picMk id="2" creationId="{AE53BD25-E15F-29D7-03C8-8EC0129DD36F}"/>
          </ac:picMkLst>
        </pc:pic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31:18.307" v="786"/>
              <pc2:cmMkLst xmlns:pc2="http://schemas.microsoft.com/office/powerpoint/2019/9/main/command">
                <pc:docMk/>
                <pc:sldMk cId="1538119108" sldId="5320"/>
                <pc2:cmMk id="{F98ED407-E8D1-4CDC-BDCF-510FCE85274D}"/>
              </pc2:cmMkLst>
            </pc226:cmChg>
            <pc226:cmChg xmlns:pc226="http://schemas.microsoft.com/office/powerpoint/2022/06/main/command" chg="mod">
              <pc226:chgData name="Íris Hrund Halldórsdóttir - HI" userId="0834478e-9d1d-489a-b867-717661bcfdc5" providerId="ADAL" clId="{69A39D75-EAA0-45AB-85B7-C79858DB099D}" dt="2023-07-31T13:26:45.154" v="743"/>
              <pc2:cmMkLst xmlns:pc2="http://schemas.microsoft.com/office/powerpoint/2019/9/main/command">
                <pc:docMk/>
                <pc:sldMk cId="1538119108" sldId="5320"/>
                <pc2:cmMk id="{9F7FEB36-E4D0-45F7-9255-5259D18E82AD}"/>
              </pc2:cmMkLst>
              <pc226:cmRplyChg chg="add">
                <pc226:chgData name="Íris Hrund Halldórsdóttir - HI" userId="0834478e-9d1d-489a-b867-717661bcfdc5" providerId="ADAL" clId="{69A39D75-EAA0-45AB-85B7-C79858DB099D}" dt="2023-07-31T13:26:45.154" v="743"/>
                <pc2:cmRplyMkLst xmlns:pc2="http://schemas.microsoft.com/office/powerpoint/2019/9/main/command">
                  <pc:docMk/>
                  <pc:sldMk cId="1538119108" sldId="5320"/>
                  <pc2:cmMk id="{9F7FEB36-E4D0-45F7-9255-5259D18E82AD}"/>
                  <pc2:cmRplyMk id="{EAC34DA6-D299-4544-905A-62BDD69B73B8}"/>
                </pc2:cmRplyMkLst>
              </pc226:cmRplyChg>
            </pc226:cmChg>
          </p:ext>
        </pc:extLst>
      </pc:sldChg>
      <pc:sldChg chg="addSp delSp modSp mod modCm">
        <pc:chgData name="Íris Hrund Halldórsdóttir - HI" userId="0834478e-9d1d-489a-b867-717661bcfdc5" providerId="ADAL" clId="{69A39D75-EAA0-45AB-85B7-C79858DB099D}" dt="2023-07-31T13:40:51.743" v="961" actId="20577"/>
        <pc:sldMkLst>
          <pc:docMk/>
          <pc:sldMk cId="3974352335" sldId="5322"/>
        </pc:sldMkLst>
        <pc:spChg chg="add mod">
          <ac:chgData name="Íris Hrund Halldórsdóttir - HI" userId="0834478e-9d1d-489a-b867-717661bcfdc5" providerId="ADAL" clId="{69A39D75-EAA0-45AB-85B7-C79858DB099D}" dt="2023-07-31T13:40:51.743" v="961" actId="20577"/>
          <ac:spMkLst>
            <pc:docMk/>
            <pc:sldMk cId="3974352335" sldId="5322"/>
            <ac:spMk id="4" creationId="{AFCBB4E8-D61D-9C25-D16B-D236ECEEE668}"/>
          </ac:spMkLst>
        </pc:spChg>
        <pc:spChg chg="add mod ord">
          <ac:chgData name="Íris Hrund Halldórsdóttir - HI" userId="0834478e-9d1d-489a-b867-717661bcfdc5" providerId="ADAL" clId="{69A39D75-EAA0-45AB-85B7-C79858DB099D}" dt="2023-07-31T13:39:09.404" v="934" actId="167"/>
          <ac:spMkLst>
            <pc:docMk/>
            <pc:sldMk cId="3974352335" sldId="5322"/>
            <ac:spMk id="8" creationId="{EF923B49-3986-6954-2E17-6C528511FA56}"/>
          </ac:spMkLst>
        </pc:spChg>
        <pc:graphicFrameChg chg="mod modGraphic">
          <ac:chgData name="Íris Hrund Halldórsdóttir - HI" userId="0834478e-9d1d-489a-b867-717661bcfdc5" providerId="ADAL" clId="{69A39D75-EAA0-45AB-85B7-C79858DB099D}" dt="2023-07-31T13:36:22.171" v="864" actId="21"/>
          <ac:graphicFrameMkLst>
            <pc:docMk/>
            <pc:sldMk cId="3974352335" sldId="5322"/>
            <ac:graphicFrameMk id="7" creationId="{DCB01F89-B60B-E9C2-0DA8-AB5376AF1470}"/>
          </ac:graphicFrameMkLst>
        </pc:graphicFrameChg>
        <pc:picChg chg="del">
          <ac:chgData name="Íris Hrund Halldórsdóttir - HI" userId="0834478e-9d1d-489a-b867-717661bcfdc5" providerId="ADAL" clId="{69A39D75-EAA0-45AB-85B7-C79858DB099D}" dt="2023-07-31T13:35:42.808" v="851" actId="478"/>
          <ac:picMkLst>
            <pc:docMk/>
            <pc:sldMk cId="3974352335" sldId="5322"/>
            <ac:picMk id="2" creationId="{7621B0A4-E40D-98B6-7B63-7DF49B8452DD}"/>
          </ac:picMkLst>
        </pc:picChg>
        <pc:picChg chg="del">
          <ac:chgData name="Íris Hrund Halldórsdóttir - HI" userId="0834478e-9d1d-489a-b867-717661bcfdc5" providerId="ADAL" clId="{69A39D75-EAA0-45AB-85B7-C79858DB099D}" dt="2023-07-31T13:35:43.583" v="852" actId="478"/>
          <ac:picMkLst>
            <pc:docMk/>
            <pc:sldMk cId="3974352335" sldId="5322"/>
            <ac:picMk id="3" creationId="{2CFA2DFB-1CEA-AC5D-9A1E-63BA2D76292B}"/>
          </ac:picMkLst>
        </pc:picChg>
        <pc:picChg chg="add mod">
          <ac:chgData name="Íris Hrund Halldórsdóttir - HI" userId="0834478e-9d1d-489a-b867-717661bcfdc5" providerId="ADAL" clId="{69A39D75-EAA0-45AB-85B7-C79858DB099D}" dt="2023-07-31T13:39:49.318" v="943"/>
          <ac:picMkLst>
            <pc:docMk/>
            <pc:sldMk cId="3974352335" sldId="5322"/>
            <ac:picMk id="5" creationId="{EA2B48BE-A578-86D4-B7D6-BE4B4EDD76B5}"/>
          </ac:picMkLst>
        </pc:picChg>
        <pc:picChg chg="add mod">
          <ac:chgData name="Íris Hrund Halldórsdóttir - HI" userId="0834478e-9d1d-489a-b867-717661bcfdc5" providerId="ADAL" clId="{69A39D75-EAA0-45AB-85B7-C79858DB099D}" dt="2023-07-31T13:39:45.291" v="942"/>
          <ac:picMkLst>
            <pc:docMk/>
            <pc:sldMk cId="3974352335" sldId="5322"/>
            <ac:picMk id="6" creationId="{384C296B-3E8B-1055-AAC9-631B9D424840}"/>
          </ac:picMkLst>
        </pc:pic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3:35:53.968" v="855"/>
              <pc2:cmMkLst xmlns:pc2="http://schemas.microsoft.com/office/powerpoint/2019/9/main/command">
                <pc:docMk/>
                <pc:sldMk cId="3974352335" sldId="5322"/>
                <pc2:cmMk id="{24754575-DF94-42B5-A026-9032CD114F1C}"/>
              </pc2:cmMkLst>
            </pc226:cmChg>
            <pc226:cmChg xmlns:pc226="http://schemas.microsoft.com/office/powerpoint/2022/06/main/command" chg="mod">
              <pc226:chgData name="Íris Hrund Halldórsdóttir - HI" userId="0834478e-9d1d-489a-b867-717661bcfdc5" providerId="ADAL" clId="{69A39D75-EAA0-45AB-85B7-C79858DB099D}" dt="2023-07-31T13:35:04.706" v="848"/>
              <pc2:cmMkLst xmlns:pc2="http://schemas.microsoft.com/office/powerpoint/2019/9/main/command">
                <pc:docMk/>
                <pc:sldMk cId="3974352335" sldId="5322"/>
                <pc2:cmMk id="{37BFA698-0ED8-49B8-A4A2-46ACBE47E9E9}"/>
              </pc2:cmMkLst>
              <pc226:cmRplyChg chg="add">
                <pc226:chgData name="Íris Hrund Halldórsdóttir - HI" userId="0834478e-9d1d-489a-b867-717661bcfdc5" providerId="ADAL" clId="{69A39D75-EAA0-45AB-85B7-C79858DB099D}" dt="2023-07-31T13:35:04.706" v="848"/>
                <pc2:cmRplyMkLst xmlns:pc2="http://schemas.microsoft.com/office/powerpoint/2019/9/main/command">
                  <pc:docMk/>
                  <pc:sldMk cId="3974352335" sldId="5322"/>
                  <pc2:cmMk id="{37BFA698-0ED8-49B8-A4A2-46ACBE47E9E9}"/>
                  <pc2:cmRplyMk id="{6DFF3A62-183F-480A-B0C0-6DD9CD752F5C}"/>
                </pc2:cmRplyMkLst>
              </pc226:cmRplyChg>
            </pc226:cmChg>
            <pc226:cmChg xmlns:pc226="http://schemas.microsoft.com/office/powerpoint/2022/06/main/command" chg="mod">
              <pc226:chgData name="Íris Hrund Halldórsdóttir - HI" userId="0834478e-9d1d-489a-b867-717661bcfdc5" providerId="ADAL" clId="{69A39D75-EAA0-45AB-85B7-C79858DB099D}" dt="2023-07-31T13:36:33.841" v="865"/>
              <pc2:cmMkLst xmlns:pc2="http://schemas.microsoft.com/office/powerpoint/2019/9/main/command">
                <pc:docMk/>
                <pc:sldMk cId="3974352335" sldId="5322"/>
                <pc2:cmMk id="{EDF490C5-87E1-48E6-96CC-573611882757}"/>
              </pc2:cmMkLst>
            </pc226:cmChg>
          </p:ext>
        </pc:extLst>
      </pc:sldChg>
      <pc:sldChg chg="modCm">
        <pc:chgData name="Íris Hrund Halldórsdóttir - HI" userId="0834478e-9d1d-489a-b867-717661bcfdc5" providerId="ADAL" clId="{69A39D75-EAA0-45AB-85B7-C79858DB099D}" dt="2023-07-31T13:33:05.508" v="790"/>
        <pc:sldMkLst>
          <pc:docMk/>
          <pc:sldMk cId="753900608" sldId="5329"/>
        </pc:sldMkLst>
        <pc:extLst>
          <p:ext xmlns:p="http://schemas.openxmlformats.org/presentationml/2006/main" uri="{D6D511B9-2390-475A-947B-AFAB55BFBCF1}">
            <pc226:cmChg xmlns:pc226="http://schemas.microsoft.com/office/powerpoint/2022/06/main/command" chg="">
              <pc226:chgData name="Íris Hrund Halldórsdóttir - HI" userId="0834478e-9d1d-489a-b867-717661bcfdc5" providerId="ADAL" clId="{69A39D75-EAA0-45AB-85B7-C79858DB099D}" dt="2023-07-31T13:33:05.508" v="790"/>
              <pc2:cmMkLst xmlns:pc2="http://schemas.microsoft.com/office/powerpoint/2019/9/main/command">
                <pc:docMk/>
                <pc:sldMk cId="753900608" sldId="5329"/>
                <pc2:cmMk id="{3182845C-B893-4F0E-9192-228E9B63875F}"/>
              </pc2:cmMkLst>
              <pc226:cmRplyChg chg="add">
                <pc226:chgData name="Íris Hrund Halldórsdóttir - HI" userId="0834478e-9d1d-489a-b867-717661bcfdc5" providerId="ADAL" clId="{69A39D75-EAA0-45AB-85B7-C79858DB099D}" dt="2023-07-31T13:33:05.508" v="790"/>
                <pc2:cmRplyMkLst xmlns:pc2="http://schemas.microsoft.com/office/powerpoint/2019/9/main/command">
                  <pc:docMk/>
                  <pc:sldMk cId="753900608" sldId="5329"/>
                  <pc2:cmMk id="{3182845C-B893-4F0E-9192-228E9B63875F}"/>
                  <pc2:cmRplyMk id="{41E254DE-B1FA-42EC-B215-CCE934504191}"/>
                </pc2:cmRplyMkLst>
              </pc226:cmRplyChg>
            </pc226:cmChg>
            <pc226:cmChg xmlns:pc226="http://schemas.microsoft.com/office/powerpoint/2022/06/main/command" chg="">
              <pc226:chgData name="Íris Hrund Halldórsdóttir - HI" userId="0834478e-9d1d-489a-b867-717661bcfdc5" providerId="ADAL" clId="{69A39D75-EAA0-45AB-85B7-C79858DB099D}" dt="2023-07-31T13:32:46.462" v="789"/>
              <pc2:cmMkLst xmlns:pc2="http://schemas.microsoft.com/office/powerpoint/2019/9/main/command">
                <pc:docMk/>
                <pc:sldMk cId="753900608" sldId="5329"/>
                <pc2:cmMk id="{0FB3FFF3-538F-49F0-9724-BB3F425523A7}"/>
              </pc2:cmMkLst>
              <pc226:cmRplyChg chg="add">
                <pc226:chgData name="Íris Hrund Halldórsdóttir - HI" userId="0834478e-9d1d-489a-b867-717661bcfdc5" providerId="ADAL" clId="{69A39D75-EAA0-45AB-85B7-C79858DB099D}" dt="2023-07-31T13:32:46.462" v="789"/>
                <pc2:cmRplyMkLst xmlns:pc2="http://schemas.microsoft.com/office/powerpoint/2019/9/main/command">
                  <pc:docMk/>
                  <pc:sldMk cId="753900608" sldId="5329"/>
                  <pc2:cmMk id="{0FB3FFF3-538F-49F0-9724-BB3F425523A7}"/>
                  <pc2:cmRplyMk id="{9413763B-9EC6-451C-B816-9E3275F2054D}"/>
                </pc2:cmRplyMkLst>
              </pc226:cmRplyChg>
            </pc226:cmChg>
          </p:ext>
        </pc:extLst>
      </pc:sldChg>
      <pc:sldChg chg="modSp mod">
        <pc:chgData name="Íris Hrund Halldórsdóttir - HI" userId="0834478e-9d1d-489a-b867-717661bcfdc5" providerId="ADAL" clId="{69A39D75-EAA0-45AB-85B7-C79858DB099D}" dt="2023-07-31T13:33:33.045" v="793" actId="790"/>
        <pc:sldMkLst>
          <pc:docMk/>
          <pc:sldMk cId="1643270285" sldId="5332"/>
        </pc:sldMkLst>
        <pc:spChg chg="mod">
          <ac:chgData name="Íris Hrund Halldórsdóttir - HI" userId="0834478e-9d1d-489a-b867-717661bcfdc5" providerId="ADAL" clId="{69A39D75-EAA0-45AB-85B7-C79858DB099D}" dt="2023-07-31T13:33:33.045" v="793" actId="790"/>
          <ac:spMkLst>
            <pc:docMk/>
            <pc:sldMk cId="1643270285" sldId="5332"/>
            <ac:spMk id="10" creationId="{C4F31872-0844-5735-42E5-D9E67C245F74}"/>
          </ac:spMkLst>
        </pc:spChg>
        <pc:spChg chg="mod">
          <ac:chgData name="Íris Hrund Halldórsdóttir - HI" userId="0834478e-9d1d-489a-b867-717661bcfdc5" providerId="ADAL" clId="{69A39D75-EAA0-45AB-85B7-C79858DB099D}" dt="2023-07-31T13:33:26.807" v="792" actId="790"/>
          <ac:spMkLst>
            <pc:docMk/>
            <pc:sldMk cId="1643270285" sldId="5332"/>
            <ac:spMk id="13" creationId="{1E02D8EF-2554-F2A2-1D04-D1A9E874C89B}"/>
          </ac:spMkLst>
        </pc:spChg>
      </pc:sldChg>
      <pc:sldChg chg="del">
        <pc:chgData name="Íris Hrund Halldórsdóttir - HI" userId="0834478e-9d1d-489a-b867-717661bcfdc5" providerId="ADAL" clId="{69A39D75-EAA0-45AB-85B7-C79858DB099D}" dt="2023-07-31T12:48:12.267" v="0" actId="47"/>
        <pc:sldMkLst>
          <pc:docMk/>
          <pc:sldMk cId="2223102388" sldId="5478"/>
        </pc:sldMkLst>
      </pc:sldChg>
      <pc:sldChg chg="modNotesTx">
        <pc:chgData name="Íris Hrund Halldórsdóttir - HI" userId="0834478e-9d1d-489a-b867-717661bcfdc5" providerId="ADAL" clId="{69A39D75-EAA0-45AB-85B7-C79858DB099D}" dt="2023-07-31T12:52:45.749" v="3" actId="6549"/>
        <pc:sldMkLst>
          <pc:docMk/>
          <pc:sldMk cId="3321486535" sldId="5494"/>
        </pc:sldMkLst>
      </pc:sldChg>
      <pc:sldChg chg="delSp modSp mod addCm modCm">
        <pc:chgData name="Íris Hrund Halldórsdóttir - HI" userId="0834478e-9d1d-489a-b867-717661bcfdc5" providerId="ADAL" clId="{69A39D75-EAA0-45AB-85B7-C79858DB099D}" dt="2023-07-31T13:04:57.278" v="321" actId="20577"/>
        <pc:sldMkLst>
          <pc:docMk/>
          <pc:sldMk cId="1959686008" sldId="5679"/>
        </pc:sldMkLst>
        <pc:spChg chg="del mod">
          <ac:chgData name="Íris Hrund Halldórsdóttir - HI" userId="0834478e-9d1d-489a-b867-717661bcfdc5" providerId="ADAL" clId="{69A39D75-EAA0-45AB-85B7-C79858DB099D}" dt="2023-07-31T12:48:33.289" v="2" actId="478"/>
          <ac:spMkLst>
            <pc:docMk/>
            <pc:sldMk cId="1959686008" sldId="5679"/>
            <ac:spMk id="6" creationId="{8F2E9FD1-0F11-D5F4-8BA7-544EB47F64BA}"/>
          </ac:spMkLst>
        </pc:spChg>
        <pc:spChg chg="mod">
          <ac:chgData name="Íris Hrund Halldórsdóttir - HI" userId="0834478e-9d1d-489a-b867-717661bcfdc5" providerId="ADAL" clId="{69A39D75-EAA0-45AB-85B7-C79858DB099D}" dt="2023-07-31T13:04:57.278" v="321" actId="20577"/>
          <ac:spMkLst>
            <pc:docMk/>
            <pc:sldMk cId="1959686008" sldId="5679"/>
            <ac:spMk id="10" creationId="{978EE96B-B2C0-2891-EB92-0E4281960F57}"/>
          </ac:spMkLst>
        </pc:sp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69A39D75-EAA0-45AB-85B7-C79858DB099D}" dt="2023-07-31T13:04:57.278" v="321" actId="20577"/>
              <pc2:cmMkLst xmlns:pc2="http://schemas.microsoft.com/office/powerpoint/2019/9/main/command">
                <pc:docMk/>
                <pc:sldMk cId="1959686008" sldId="5679"/>
                <pc2:cmMk id="{95A7DEB4-FF28-4B3E-ABF0-53B5E9298200}"/>
              </pc2:cmMkLst>
            </pc226:cmChg>
          </p:ext>
        </pc:extLst>
      </pc:sldChg>
      <pc:sldChg chg="modSp mod">
        <pc:chgData name="Íris Hrund Halldórsdóttir - HI" userId="0834478e-9d1d-489a-b867-717661bcfdc5" providerId="ADAL" clId="{69A39D75-EAA0-45AB-85B7-C79858DB099D}" dt="2023-07-31T13:04:30.574" v="315" actId="113"/>
        <pc:sldMkLst>
          <pc:docMk/>
          <pc:sldMk cId="4052209334" sldId="5685"/>
        </pc:sldMkLst>
        <pc:spChg chg="mod">
          <ac:chgData name="Íris Hrund Halldórsdóttir - HI" userId="0834478e-9d1d-489a-b867-717661bcfdc5" providerId="ADAL" clId="{69A39D75-EAA0-45AB-85B7-C79858DB099D}" dt="2023-07-31T13:04:30.574" v="315" actId="113"/>
          <ac:spMkLst>
            <pc:docMk/>
            <pc:sldMk cId="4052209334" sldId="5685"/>
            <ac:spMk id="4" creationId="{4CB45E17-A5B4-AB59-7A71-7E6FCDE07391}"/>
          </ac:spMkLst>
        </pc:spChg>
      </pc:sldChg>
      <pc:sldChg chg="modSp mod">
        <pc:chgData name="Íris Hrund Halldórsdóttir - HI" userId="0834478e-9d1d-489a-b867-717661bcfdc5" providerId="ADAL" clId="{69A39D75-EAA0-45AB-85B7-C79858DB099D}" dt="2023-07-31T13:21:46.244" v="668" actId="6549"/>
        <pc:sldMkLst>
          <pc:docMk/>
          <pc:sldMk cId="2207137724" sldId="5697"/>
        </pc:sldMkLst>
        <pc:spChg chg="mod">
          <ac:chgData name="Íris Hrund Halldórsdóttir - HI" userId="0834478e-9d1d-489a-b867-717661bcfdc5" providerId="ADAL" clId="{69A39D75-EAA0-45AB-85B7-C79858DB099D}" dt="2023-07-31T13:21:46.244" v="668" actId="6549"/>
          <ac:spMkLst>
            <pc:docMk/>
            <pc:sldMk cId="2207137724" sldId="5697"/>
            <ac:spMk id="6" creationId="{74EC0BFA-63D7-FFC3-5B00-B9A40C12F5B0}"/>
          </ac:spMkLst>
        </pc:spChg>
      </pc:sldChg>
      <pc:sldChg chg="add ord">
        <pc:chgData name="Íris Hrund Halldórsdóttir - HI" userId="0834478e-9d1d-489a-b867-717661bcfdc5" providerId="ADAL" clId="{69A39D75-EAA0-45AB-85B7-C79858DB099D}" dt="2023-07-31T13:42:37.309" v="964"/>
        <pc:sldMkLst>
          <pc:docMk/>
          <pc:sldMk cId="2693738220" sldId="5943"/>
        </pc:sldMkLst>
      </pc:sldChg>
      <pc:sldChg chg="modSp mod modCm">
        <pc:chgData name="Íris Hrund Halldórsdóttir - HI" userId="0834478e-9d1d-489a-b867-717661bcfdc5" providerId="ADAL" clId="{69A39D75-EAA0-45AB-85B7-C79858DB099D}" dt="2023-07-31T12:54:30.959" v="8"/>
        <pc:sldMkLst>
          <pc:docMk/>
          <pc:sldMk cId="3709739867" sldId="6001"/>
        </pc:sldMkLst>
        <pc:spChg chg="mod">
          <ac:chgData name="Íris Hrund Halldórsdóttir - HI" userId="0834478e-9d1d-489a-b867-717661bcfdc5" providerId="ADAL" clId="{69A39D75-EAA0-45AB-85B7-C79858DB099D}" dt="2023-07-31T12:54:27.135" v="7" actId="313"/>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mod">
              <pc226:chgData name="Íris Hrund Halldórsdóttir - HI" userId="0834478e-9d1d-489a-b867-717661bcfdc5" providerId="ADAL" clId="{69A39D75-EAA0-45AB-85B7-C79858DB099D}" dt="2023-07-31T12:54:30.959" v="8"/>
              <pc2:cmMkLst xmlns:pc2="http://schemas.microsoft.com/office/powerpoint/2019/9/main/command">
                <pc:docMk/>
                <pc:sldMk cId="3709739867" sldId="6001"/>
                <pc2:cmMk id="{C1A74866-1A6B-44B0-A6CF-62DF97B2655A}"/>
              </pc2:cmMkLst>
            </pc226:cmChg>
            <pc226:cmChg xmlns:pc226="http://schemas.microsoft.com/office/powerpoint/2022/06/main/command" chg="mod">
              <pc226:chgData name="Íris Hrund Halldórsdóttir - HI" userId="0834478e-9d1d-489a-b867-717661bcfdc5" providerId="ADAL" clId="{69A39D75-EAA0-45AB-85B7-C79858DB099D}" dt="2023-07-31T12:54:27.135" v="7" actId="313"/>
              <pc2:cmMkLst xmlns:pc2="http://schemas.microsoft.com/office/powerpoint/2019/9/main/command">
                <pc:docMk/>
                <pc:sldMk cId="3709739867" sldId="6001"/>
                <pc2:cmMk id="{F6A2E6E0-6D74-4FEF-BA20-F0B7CC10D511}"/>
              </pc2:cmMkLst>
            </pc226:cmChg>
          </p:ext>
        </pc:extLst>
      </pc:sldChg>
      <pc:sldChg chg="del">
        <pc:chgData name="Íris Hrund Halldórsdóttir - HI" userId="0834478e-9d1d-489a-b867-717661bcfdc5" providerId="ADAL" clId="{69A39D75-EAA0-45AB-85B7-C79858DB099D}" dt="2023-07-31T12:48:12.267" v="0" actId="47"/>
        <pc:sldMkLst>
          <pc:docMk/>
          <pc:sldMk cId="1889974542" sldId="6003"/>
        </pc:sldMkLst>
      </pc:sldChg>
    </pc:docChg>
  </pc:docChgLst>
  <pc:docChgLst>
    <pc:chgData name="Íris Hrund Halldórsdóttir - HI" userId="0834478e-9d1d-489a-b867-717661bcfdc5" providerId="ADAL" clId="{E50CA1A3-B129-404D-AB10-572C795B5F6B}"/>
    <pc:docChg chg="custSel addSld delSld modSld sldOrd delMainMaster modMainMaster">
      <pc:chgData name="Íris Hrund Halldórsdóttir - HI" userId="0834478e-9d1d-489a-b867-717661bcfdc5" providerId="ADAL" clId="{E50CA1A3-B129-404D-AB10-572C795B5F6B}" dt="2023-08-31T10:36:28.851" v="605" actId="6549"/>
      <pc:docMkLst>
        <pc:docMk/>
      </pc:docMkLst>
      <pc:sldChg chg="modSp mod">
        <pc:chgData name="Íris Hrund Halldórsdóttir - HI" userId="0834478e-9d1d-489a-b867-717661bcfdc5" providerId="ADAL" clId="{E50CA1A3-B129-404D-AB10-572C795B5F6B}" dt="2023-08-31T09:56:22.933" v="498" actId="20577"/>
        <pc:sldMkLst>
          <pc:docMk/>
          <pc:sldMk cId="446391431" sldId="4844"/>
        </pc:sldMkLst>
        <pc:spChg chg="mod">
          <ac:chgData name="Íris Hrund Halldórsdóttir - HI" userId="0834478e-9d1d-489a-b867-717661bcfdc5" providerId="ADAL" clId="{E50CA1A3-B129-404D-AB10-572C795B5F6B}" dt="2023-08-31T09:56:22.933" v="498" actId="20577"/>
          <ac:spMkLst>
            <pc:docMk/>
            <pc:sldMk cId="446391431" sldId="4844"/>
            <ac:spMk id="6" creationId="{9D162AA5-2EB8-16AE-89E7-C98B6808CFE1}"/>
          </ac:spMkLst>
        </pc:spChg>
      </pc:sldChg>
      <pc:sldChg chg="modSp mod delCm modCm">
        <pc:chgData name="Íris Hrund Halldórsdóttir - HI" userId="0834478e-9d1d-489a-b867-717661bcfdc5" providerId="ADAL" clId="{E50CA1A3-B129-404D-AB10-572C795B5F6B}" dt="2023-08-31T10:07:47.662" v="523"/>
        <pc:sldMkLst>
          <pc:docMk/>
          <pc:sldMk cId="3683300122" sldId="5019"/>
        </pc:sldMkLst>
        <pc:spChg chg="mod">
          <ac:chgData name="Íris Hrund Halldórsdóttir - HI" userId="0834478e-9d1d-489a-b867-717661bcfdc5" providerId="ADAL" clId="{E50CA1A3-B129-404D-AB10-572C795B5F6B}" dt="2023-08-23T14:17:21.302" v="423" actId="20577"/>
          <ac:spMkLst>
            <pc:docMk/>
            <pc:sldMk cId="3683300122" sldId="5019"/>
            <ac:spMk id="7" creationId="{70CF3009-F3C0-1A44-06CA-DDECC8BD94C5}"/>
          </ac:spMkLst>
        </pc:spChg>
        <pc:extLst>
          <p:ext xmlns:p="http://schemas.openxmlformats.org/presentationml/2006/main" uri="{D6D511B9-2390-475A-947B-AFAB55BFBCF1}">
            <pc226:cmChg xmlns:pc226="http://schemas.microsoft.com/office/powerpoint/2022/06/main/command" chg="del mod">
              <pc226:chgData name="Íris Hrund Halldórsdóttir - HI" userId="0834478e-9d1d-489a-b867-717661bcfdc5" providerId="ADAL" clId="{E50CA1A3-B129-404D-AB10-572C795B5F6B}" dt="2023-08-31T10:07:47.662" v="523"/>
              <pc2:cmMkLst xmlns:pc2="http://schemas.microsoft.com/office/powerpoint/2019/9/main/command">
                <pc:docMk/>
                <pc:sldMk cId="3683300122" sldId="5019"/>
                <pc2:cmMk id="{4A307AFE-9230-4952-8F6B-FED8AB7C549A}"/>
              </pc2:cmMkLst>
            </pc226:cmChg>
          </p:ext>
        </pc:extLst>
      </pc:sldChg>
      <pc:sldChg chg="delCm">
        <pc:chgData name="Íris Hrund Halldórsdóttir - HI" userId="0834478e-9d1d-489a-b867-717661bcfdc5" providerId="ADAL" clId="{E50CA1A3-B129-404D-AB10-572C795B5F6B}" dt="2023-08-31T10:08:28.865" v="530"/>
        <pc:sldMkLst>
          <pc:docMk/>
          <pc:sldMk cId="3663717760" sldId="5154"/>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31T10:08:28.865" v="530"/>
              <pc2:cmMkLst xmlns:pc2="http://schemas.microsoft.com/office/powerpoint/2019/9/main/command">
                <pc:docMk/>
                <pc:sldMk cId="3663717760" sldId="5154"/>
                <pc2:cmMk id="{9DAF75C5-9E71-46D2-9AA6-397400A4D296}"/>
              </pc2:cmMkLst>
            </pc226:cmChg>
          </p:ext>
        </pc:extLst>
      </pc:sldChg>
      <pc:sldChg chg="delCm">
        <pc:chgData name="Íris Hrund Halldórsdóttir - HI" userId="0834478e-9d1d-489a-b867-717661bcfdc5" providerId="ADAL" clId="{E50CA1A3-B129-404D-AB10-572C795B5F6B}" dt="2023-08-31T10:07:51.313" v="524"/>
        <pc:sldMkLst>
          <pc:docMk/>
          <pc:sldMk cId="4226091649" sldId="5159"/>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31T10:07:51.313" v="524"/>
              <pc2:cmMkLst xmlns:pc2="http://schemas.microsoft.com/office/powerpoint/2019/9/main/command">
                <pc:docMk/>
                <pc:sldMk cId="4226091649" sldId="5159"/>
                <pc2:cmMk id="{1A26DC92-A424-480D-B42F-ED7DDFB497E1}"/>
              </pc2:cmMkLst>
            </pc226:cmChg>
          </p:ext>
        </pc:extLst>
      </pc:sldChg>
      <pc:sldChg chg="modSp mod">
        <pc:chgData name="Íris Hrund Halldórsdóttir - HI" userId="0834478e-9d1d-489a-b867-717661bcfdc5" providerId="ADAL" clId="{E50CA1A3-B129-404D-AB10-572C795B5F6B}" dt="2023-08-31T09:56:56.882" v="503" actId="20577"/>
        <pc:sldMkLst>
          <pc:docMk/>
          <pc:sldMk cId="2774137352" sldId="5166"/>
        </pc:sldMkLst>
        <pc:spChg chg="mod">
          <ac:chgData name="Íris Hrund Halldórsdóttir - HI" userId="0834478e-9d1d-489a-b867-717661bcfdc5" providerId="ADAL" clId="{E50CA1A3-B129-404D-AB10-572C795B5F6B}" dt="2023-08-31T09:56:56.882" v="503" actId="20577"/>
          <ac:spMkLst>
            <pc:docMk/>
            <pc:sldMk cId="2774137352" sldId="5166"/>
            <ac:spMk id="3" creationId="{25B1C5CF-2B83-C5C0-5D88-B116129038E2}"/>
          </ac:spMkLst>
        </pc:spChg>
      </pc:sldChg>
      <pc:sldChg chg="modSp mod">
        <pc:chgData name="Íris Hrund Halldórsdóttir - HI" userId="0834478e-9d1d-489a-b867-717661bcfdc5" providerId="ADAL" clId="{E50CA1A3-B129-404D-AB10-572C795B5F6B}" dt="2023-08-31T09:57:40.586" v="522" actId="113"/>
        <pc:sldMkLst>
          <pc:docMk/>
          <pc:sldMk cId="3169547245" sldId="5212"/>
        </pc:sldMkLst>
        <pc:spChg chg="mod">
          <ac:chgData name="Íris Hrund Halldórsdóttir - HI" userId="0834478e-9d1d-489a-b867-717661bcfdc5" providerId="ADAL" clId="{E50CA1A3-B129-404D-AB10-572C795B5F6B}" dt="2023-08-31T09:57:40.586" v="522" actId="113"/>
          <ac:spMkLst>
            <pc:docMk/>
            <pc:sldMk cId="3169547245" sldId="5212"/>
            <ac:spMk id="3" creationId="{25B1C5CF-2B83-C5C0-5D88-B116129038E2}"/>
          </ac:spMkLst>
        </pc:spChg>
      </pc:sldChg>
      <pc:sldChg chg="delCm">
        <pc:chgData name="Íris Hrund Halldórsdóttir - HI" userId="0834478e-9d1d-489a-b867-717661bcfdc5" providerId="ADAL" clId="{E50CA1A3-B129-404D-AB10-572C795B5F6B}" dt="2023-08-31T10:08:03.852" v="526"/>
        <pc:sldMkLst>
          <pc:docMk/>
          <pc:sldMk cId="1868631513" sldId="5213"/>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31T10:08:02.936" v="525"/>
              <pc2:cmMkLst xmlns:pc2="http://schemas.microsoft.com/office/powerpoint/2019/9/main/command">
                <pc:docMk/>
                <pc:sldMk cId="1868631513" sldId="5213"/>
                <pc2:cmMk id="{61AC7271-35F7-4848-B73B-0ABFA5D2B316}"/>
              </pc2:cmMkLst>
            </pc226:cmChg>
            <pc226:cmChg xmlns:pc226="http://schemas.microsoft.com/office/powerpoint/2022/06/main/command" chg="del">
              <pc226:chgData name="Íris Hrund Halldórsdóttir - HI" userId="0834478e-9d1d-489a-b867-717661bcfdc5" providerId="ADAL" clId="{E50CA1A3-B129-404D-AB10-572C795B5F6B}" dt="2023-08-31T10:08:03.852" v="526"/>
              <pc2:cmMkLst xmlns:pc2="http://schemas.microsoft.com/office/powerpoint/2019/9/main/command">
                <pc:docMk/>
                <pc:sldMk cId="1868631513" sldId="5213"/>
                <pc2:cmMk id="{D9CD3E72-0941-4B02-A7E0-EF81689BCBD3}"/>
              </pc2:cmMkLst>
            </pc226:cmChg>
          </p:ext>
        </pc:extLst>
      </pc:sldChg>
      <pc:sldChg chg="modSp mod delCm">
        <pc:chgData name="Íris Hrund Halldórsdóttir - HI" userId="0834478e-9d1d-489a-b867-717661bcfdc5" providerId="ADAL" clId="{E50CA1A3-B129-404D-AB10-572C795B5F6B}" dt="2023-08-31T10:08:19.776" v="528"/>
        <pc:sldMkLst>
          <pc:docMk/>
          <pc:sldMk cId="3029077226" sldId="5214"/>
        </pc:sldMkLst>
        <pc:spChg chg="mod">
          <ac:chgData name="Íris Hrund Halldórsdóttir - HI" userId="0834478e-9d1d-489a-b867-717661bcfdc5" providerId="ADAL" clId="{E50CA1A3-B129-404D-AB10-572C795B5F6B}" dt="2023-08-23T14:02:10.803" v="4" actId="1076"/>
          <ac:spMkLst>
            <pc:docMk/>
            <pc:sldMk cId="3029077226" sldId="5214"/>
            <ac:spMk id="96" creationId="{4C3F28BF-C51E-1FC0-B26D-E19F0BFD5BC4}"/>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31T10:08:16.342" v="527"/>
              <pc2:cmMkLst xmlns:pc2="http://schemas.microsoft.com/office/powerpoint/2019/9/main/command">
                <pc:docMk/>
                <pc:sldMk cId="3029077226" sldId="5214"/>
                <pc2:cmMk id="{1EAD70DF-6D6A-4073-A2BB-F6448764155C}"/>
              </pc2:cmMkLst>
            </pc226:cmChg>
            <pc226:cmChg xmlns:pc226="http://schemas.microsoft.com/office/powerpoint/2022/06/main/command" chg="del">
              <pc226:chgData name="Íris Hrund Halldórsdóttir - HI" userId="0834478e-9d1d-489a-b867-717661bcfdc5" providerId="ADAL" clId="{E50CA1A3-B129-404D-AB10-572C795B5F6B}" dt="2023-08-31T10:08:19.776" v="528"/>
              <pc2:cmMkLst xmlns:pc2="http://schemas.microsoft.com/office/powerpoint/2019/9/main/command">
                <pc:docMk/>
                <pc:sldMk cId="3029077226" sldId="5214"/>
                <pc2:cmMk id="{2DD0D1F9-76B8-4B0F-90D0-5C85612967C4}"/>
              </pc2:cmMkLst>
            </pc226:cmChg>
          </p:ext>
        </pc:extLst>
      </pc:sldChg>
      <pc:sldChg chg="modSp mod">
        <pc:chgData name="Íris Hrund Halldórsdóttir - HI" userId="0834478e-9d1d-489a-b867-717661bcfdc5" providerId="ADAL" clId="{E50CA1A3-B129-404D-AB10-572C795B5F6B}" dt="2023-08-23T14:03:45.200" v="28" actId="20577"/>
        <pc:sldMkLst>
          <pc:docMk/>
          <pc:sldMk cId="1400323051" sldId="5312"/>
        </pc:sldMkLst>
        <pc:spChg chg="mod">
          <ac:chgData name="Íris Hrund Halldórsdóttir - HI" userId="0834478e-9d1d-489a-b867-717661bcfdc5" providerId="ADAL" clId="{E50CA1A3-B129-404D-AB10-572C795B5F6B}" dt="2023-08-23T14:03:45.200" v="28" actId="20577"/>
          <ac:spMkLst>
            <pc:docMk/>
            <pc:sldMk cId="1400323051" sldId="5312"/>
            <ac:spMk id="5" creationId="{6829BBBA-5918-193F-3E85-E6F56118E5CA}"/>
          </ac:spMkLst>
        </pc:spChg>
      </pc:sldChg>
      <pc:sldChg chg="modSp mod delCm modCm">
        <pc:chgData name="Íris Hrund Halldórsdóttir - HI" userId="0834478e-9d1d-489a-b867-717661bcfdc5" providerId="ADAL" clId="{E50CA1A3-B129-404D-AB10-572C795B5F6B}" dt="2023-08-31T10:08:24.211" v="529"/>
        <pc:sldMkLst>
          <pc:docMk/>
          <pc:sldMk cId="540599733" sldId="5319"/>
        </pc:sldMkLst>
        <pc:graphicFrameChg chg="modGraphic">
          <ac:chgData name="Íris Hrund Halldórsdóttir - HI" userId="0834478e-9d1d-489a-b867-717661bcfdc5" providerId="ADAL" clId="{E50CA1A3-B129-404D-AB10-572C795B5F6B}" dt="2023-08-23T14:05:29.666" v="243" actId="20577"/>
          <ac:graphicFrameMkLst>
            <pc:docMk/>
            <pc:sldMk cId="540599733" sldId="5319"/>
            <ac:graphicFrameMk id="7" creationId="{DCB01F89-B60B-E9C2-0DA8-AB5376AF1470}"/>
          </ac:graphicFrameMkLst>
        </pc:graphicFrameChg>
        <pc:picChg chg="mod">
          <ac:chgData name="Íris Hrund Halldórsdóttir - HI" userId="0834478e-9d1d-489a-b867-717661bcfdc5" providerId="ADAL" clId="{E50CA1A3-B129-404D-AB10-572C795B5F6B}" dt="2023-08-23T14:05:09.747" v="194" actId="1076"/>
          <ac:picMkLst>
            <pc:docMk/>
            <pc:sldMk cId="540599733" sldId="5319"/>
            <ac:picMk id="3" creationId="{76B2D3C2-7B58-92AD-5CF4-C37BC1367614}"/>
          </ac:picMkLst>
        </pc:picChg>
        <pc:picChg chg="mod">
          <ac:chgData name="Íris Hrund Halldórsdóttir - HI" userId="0834478e-9d1d-489a-b867-717661bcfdc5" providerId="ADAL" clId="{E50CA1A3-B129-404D-AB10-572C795B5F6B}" dt="2023-08-23T14:05:34.052" v="244" actId="1076"/>
          <ac:picMkLst>
            <pc:docMk/>
            <pc:sldMk cId="540599733" sldId="5319"/>
            <ac:picMk id="4" creationId="{2F33C6E7-9966-7881-F7FA-F05AEC0750E1}"/>
          </ac:picMkLst>
        </pc:picChg>
        <pc:extLst>
          <p:ext xmlns:p="http://schemas.openxmlformats.org/presentationml/2006/main" uri="{D6D511B9-2390-475A-947B-AFAB55BFBCF1}">
            <pc226:cmChg xmlns:pc226="http://schemas.microsoft.com/office/powerpoint/2022/06/main/command" chg="del mod">
              <pc226:chgData name="Íris Hrund Halldórsdóttir - HI" userId="0834478e-9d1d-489a-b867-717661bcfdc5" providerId="ADAL" clId="{E50CA1A3-B129-404D-AB10-572C795B5F6B}" dt="2023-08-31T10:08:24.211" v="529"/>
              <pc2:cmMkLst xmlns:pc2="http://schemas.microsoft.com/office/powerpoint/2019/9/main/command">
                <pc:docMk/>
                <pc:sldMk cId="540599733" sldId="5319"/>
                <pc2:cmMk id="{147471CD-0FFA-441B-9A78-1D78C93CD738}"/>
              </pc2:cmMkLst>
            </pc226:cmChg>
          </p:ext>
        </pc:extLst>
      </pc:sldChg>
      <pc:sldChg chg="addSp modSp mod delCm">
        <pc:chgData name="Íris Hrund Halldórsdóttir - HI" userId="0834478e-9d1d-489a-b867-717661bcfdc5" providerId="ADAL" clId="{E50CA1A3-B129-404D-AB10-572C795B5F6B}" dt="2023-08-23T14:09:10.413" v="271" actId="1076"/>
        <pc:sldMkLst>
          <pc:docMk/>
          <pc:sldMk cId="1538119108" sldId="5320"/>
        </pc:sldMkLst>
        <pc:graphicFrameChg chg="modGraphic">
          <ac:chgData name="Íris Hrund Halldórsdóttir - HI" userId="0834478e-9d1d-489a-b867-717661bcfdc5" providerId="ADAL" clId="{E50CA1A3-B129-404D-AB10-572C795B5F6B}" dt="2023-08-23T14:08:50.721" v="269" actId="20577"/>
          <ac:graphicFrameMkLst>
            <pc:docMk/>
            <pc:sldMk cId="1538119108" sldId="5320"/>
            <ac:graphicFrameMk id="7" creationId="{DCB01F89-B60B-E9C2-0DA8-AB5376AF1470}"/>
          </ac:graphicFrameMkLst>
        </pc:graphicFrameChg>
        <pc:picChg chg="add mod">
          <ac:chgData name="Íris Hrund Halldórsdóttir - HI" userId="0834478e-9d1d-489a-b867-717661bcfdc5" providerId="ADAL" clId="{E50CA1A3-B129-404D-AB10-572C795B5F6B}" dt="2023-08-23T14:09:10.413" v="271" actId="1076"/>
          <ac:picMkLst>
            <pc:docMk/>
            <pc:sldMk cId="1538119108" sldId="5320"/>
            <ac:picMk id="2" creationId="{6DAEB433-2691-CCF0-517B-5DEB066D866C}"/>
          </ac:picMkLst>
        </pc:pic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23T14:07:53.620" v="245"/>
              <pc2:cmMkLst xmlns:pc2="http://schemas.microsoft.com/office/powerpoint/2019/9/main/command">
                <pc:docMk/>
                <pc:sldMk cId="1538119108" sldId="5320"/>
                <pc2:cmMk id="{F98ED407-E8D1-4CDC-BDCF-510FCE85274D}"/>
              </pc2:cmMkLst>
            </pc226:cmChg>
            <pc226:cmChg xmlns:pc226="http://schemas.microsoft.com/office/powerpoint/2022/06/main/command" chg="del">
              <pc226:chgData name="Íris Hrund Halldórsdóttir - HI" userId="0834478e-9d1d-489a-b867-717661bcfdc5" providerId="ADAL" clId="{E50CA1A3-B129-404D-AB10-572C795B5F6B}" dt="2023-08-23T14:07:56.497" v="246"/>
              <pc2:cmMkLst xmlns:pc2="http://schemas.microsoft.com/office/powerpoint/2019/9/main/command">
                <pc:docMk/>
                <pc:sldMk cId="1538119108" sldId="5320"/>
                <pc2:cmMk id="{9F7FEB36-E4D0-45F7-9255-5259D18E82AD}"/>
              </pc2:cmMkLst>
            </pc226:cmChg>
          </p:ext>
        </pc:extLst>
      </pc:sldChg>
      <pc:sldChg chg="delSp modSp mod">
        <pc:chgData name="Íris Hrund Halldórsdóttir - HI" userId="0834478e-9d1d-489a-b867-717661bcfdc5" providerId="ADAL" clId="{E50CA1A3-B129-404D-AB10-572C795B5F6B}" dt="2023-08-23T14:13:40.376" v="365" actId="478"/>
        <pc:sldMkLst>
          <pc:docMk/>
          <pc:sldMk cId="1580932970" sldId="5325"/>
        </pc:sldMkLst>
        <pc:spChg chg="mod">
          <ac:chgData name="Íris Hrund Halldórsdóttir - HI" userId="0834478e-9d1d-489a-b867-717661bcfdc5" providerId="ADAL" clId="{E50CA1A3-B129-404D-AB10-572C795B5F6B}" dt="2023-08-23T14:13:11.953" v="363" actId="20577"/>
          <ac:spMkLst>
            <pc:docMk/>
            <pc:sldMk cId="1580932970" sldId="5325"/>
            <ac:spMk id="5" creationId="{C7382328-2F1A-CE64-6729-856BEF2B2085}"/>
          </ac:spMkLst>
        </pc:spChg>
        <pc:picChg chg="del">
          <ac:chgData name="Íris Hrund Halldórsdóttir - HI" userId="0834478e-9d1d-489a-b867-717661bcfdc5" providerId="ADAL" clId="{E50CA1A3-B129-404D-AB10-572C795B5F6B}" dt="2023-08-23T14:13:40.376" v="365" actId="478"/>
          <ac:picMkLst>
            <pc:docMk/>
            <pc:sldMk cId="1580932970" sldId="5325"/>
            <ac:picMk id="6" creationId="{34D9131A-BA6D-C346-9E6C-016D5FA938E4}"/>
          </ac:picMkLst>
        </pc:picChg>
        <pc:picChg chg="mod">
          <ac:chgData name="Íris Hrund Halldórsdóttir - HI" userId="0834478e-9d1d-489a-b867-717661bcfdc5" providerId="ADAL" clId="{E50CA1A3-B129-404D-AB10-572C795B5F6B}" dt="2023-08-23T14:13:30.125" v="364" actId="1076"/>
          <ac:picMkLst>
            <pc:docMk/>
            <pc:sldMk cId="1580932970" sldId="5325"/>
            <ac:picMk id="7" creationId="{165F4EC4-9F7F-A82C-25F6-CF65E62AF13C}"/>
          </ac:picMkLst>
        </pc:picChg>
      </pc:sldChg>
      <pc:sldChg chg="modSp mod">
        <pc:chgData name="Íris Hrund Halldórsdóttir - HI" userId="0834478e-9d1d-489a-b867-717661bcfdc5" providerId="ADAL" clId="{E50CA1A3-B129-404D-AB10-572C795B5F6B}" dt="2023-08-23T14:16:21.553" v="421" actId="1076"/>
        <pc:sldMkLst>
          <pc:docMk/>
          <pc:sldMk cId="2323219761" sldId="5327"/>
        </pc:sldMkLst>
        <pc:spChg chg="mod">
          <ac:chgData name="Íris Hrund Halldórsdóttir - HI" userId="0834478e-9d1d-489a-b867-717661bcfdc5" providerId="ADAL" clId="{E50CA1A3-B129-404D-AB10-572C795B5F6B}" dt="2023-08-23T14:16:15.837" v="419" actId="207"/>
          <ac:spMkLst>
            <pc:docMk/>
            <pc:sldMk cId="2323219761" sldId="5327"/>
            <ac:spMk id="5" creationId="{C7382328-2F1A-CE64-6729-856BEF2B2085}"/>
          </ac:spMkLst>
        </pc:spChg>
        <pc:picChg chg="mod">
          <ac:chgData name="Íris Hrund Halldórsdóttir - HI" userId="0834478e-9d1d-489a-b867-717661bcfdc5" providerId="ADAL" clId="{E50CA1A3-B129-404D-AB10-572C795B5F6B}" dt="2023-08-23T14:16:21.553" v="421" actId="1076"/>
          <ac:picMkLst>
            <pc:docMk/>
            <pc:sldMk cId="2323219761" sldId="5327"/>
            <ac:picMk id="2" creationId="{D8CC15A3-0FC3-D2CA-1F51-FD74A890FC7E}"/>
          </ac:picMkLst>
        </pc:picChg>
        <pc:picChg chg="mod">
          <ac:chgData name="Íris Hrund Halldórsdóttir - HI" userId="0834478e-9d1d-489a-b867-717661bcfdc5" providerId="ADAL" clId="{E50CA1A3-B129-404D-AB10-572C795B5F6B}" dt="2023-08-23T14:16:19.491" v="420" actId="1076"/>
          <ac:picMkLst>
            <pc:docMk/>
            <pc:sldMk cId="2323219761" sldId="5327"/>
            <ac:picMk id="3" creationId="{1C4DD565-76CE-9732-D5D3-84B18710FC98}"/>
          </ac:picMkLst>
        </pc:picChg>
      </pc:sldChg>
      <pc:sldChg chg="modSp mod delCm">
        <pc:chgData name="Íris Hrund Halldórsdóttir - HI" userId="0834478e-9d1d-489a-b867-717661bcfdc5" providerId="ADAL" clId="{E50CA1A3-B129-404D-AB10-572C795B5F6B}" dt="2023-08-23T14:12:12.250" v="326" actId="20577"/>
        <pc:sldMkLst>
          <pc:docMk/>
          <pc:sldMk cId="753900608" sldId="5329"/>
        </pc:sldMkLst>
        <pc:spChg chg="mod">
          <ac:chgData name="Íris Hrund Halldórsdóttir - HI" userId="0834478e-9d1d-489a-b867-717661bcfdc5" providerId="ADAL" clId="{E50CA1A3-B129-404D-AB10-572C795B5F6B}" dt="2023-08-23T14:12:12.250" v="326" actId="20577"/>
          <ac:spMkLst>
            <pc:docMk/>
            <pc:sldMk cId="753900608" sldId="5329"/>
            <ac:spMk id="10" creationId="{F084F6CA-9853-F0B3-F4BA-F0AD0B3C8D8A}"/>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23T14:11:06.210" v="296"/>
              <pc2:cmMkLst xmlns:pc2="http://schemas.microsoft.com/office/powerpoint/2019/9/main/command">
                <pc:docMk/>
                <pc:sldMk cId="753900608" sldId="5329"/>
                <pc2:cmMk id="{3182845C-B893-4F0E-9192-228E9B63875F}"/>
              </pc2:cmMkLst>
            </pc226:cmChg>
            <pc226:cmChg xmlns:pc226="http://schemas.microsoft.com/office/powerpoint/2022/06/main/command" chg="del">
              <pc226:chgData name="Íris Hrund Halldórsdóttir - HI" userId="0834478e-9d1d-489a-b867-717661bcfdc5" providerId="ADAL" clId="{E50CA1A3-B129-404D-AB10-572C795B5F6B}" dt="2023-08-23T14:11:22.422" v="297"/>
              <pc2:cmMkLst xmlns:pc2="http://schemas.microsoft.com/office/powerpoint/2019/9/main/command">
                <pc:docMk/>
                <pc:sldMk cId="753900608" sldId="5329"/>
                <pc2:cmMk id="{0FB3FFF3-538F-49F0-9724-BB3F425523A7}"/>
              </pc2:cmMkLst>
            </pc226:cmChg>
          </p:ext>
        </pc:extLst>
      </pc:sldChg>
      <pc:sldChg chg="modSp mod">
        <pc:chgData name="Íris Hrund Halldórsdóttir - HI" userId="0834478e-9d1d-489a-b867-717661bcfdc5" providerId="ADAL" clId="{E50CA1A3-B129-404D-AB10-572C795B5F6B}" dt="2023-08-23T14:10:12.507" v="295" actId="207"/>
        <pc:sldMkLst>
          <pc:docMk/>
          <pc:sldMk cId="122893144" sldId="5331"/>
        </pc:sldMkLst>
        <pc:spChg chg="mod">
          <ac:chgData name="Íris Hrund Halldórsdóttir - HI" userId="0834478e-9d1d-489a-b867-717661bcfdc5" providerId="ADAL" clId="{E50CA1A3-B129-404D-AB10-572C795B5F6B}" dt="2023-08-23T14:10:12.507" v="295" actId="207"/>
          <ac:spMkLst>
            <pc:docMk/>
            <pc:sldMk cId="122893144" sldId="5331"/>
            <ac:spMk id="7" creationId="{DECDD9C7-3D31-FD58-A52B-37583CEF999E}"/>
          </ac:spMkLst>
        </pc:spChg>
        <pc:picChg chg="mod">
          <ac:chgData name="Íris Hrund Halldórsdóttir - HI" userId="0834478e-9d1d-489a-b867-717661bcfdc5" providerId="ADAL" clId="{E50CA1A3-B129-404D-AB10-572C795B5F6B}" dt="2023-08-23T14:10:03.106" v="294" actId="1076"/>
          <ac:picMkLst>
            <pc:docMk/>
            <pc:sldMk cId="122893144" sldId="5331"/>
            <ac:picMk id="2" creationId="{31FCD974-479A-151B-EB35-45B1CDCD7BE6}"/>
          </ac:picMkLst>
        </pc:picChg>
      </pc:sldChg>
      <pc:sldChg chg="modSp add del mod ord">
        <pc:chgData name="Íris Hrund Halldórsdóttir - HI" userId="0834478e-9d1d-489a-b867-717661bcfdc5" providerId="ADAL" clId="{E50CA1A3-B129-404D-AB10-572C795B5F6B}" dt="2023-08-31T10:36:28.851" v="605" actId="6549"/>
        <pc:sldMkLst>
          <pc:docMk/>
          <pc:sldMk cId="2223102388" sldId="5478"/>
        </pc:sldMkLst>
        <pc:spChg chg="mod">
          <ac:chgData name="Íris Hrund Halldórsdóttir - HI" userId="0834478e-9d1d-489a-b867-717661bcfdc5" providerId="ADAL" clId="{E50CA1A3-B129-404D-AB10-572C795B5F6B}" dt="2023-08-31T10:36:28.851" v="605" actId="6549"/>
          <ac:spMkLst>
            <pc:docMk/>
            <pc:sldMk cId="2223102388" sldId="5478"/>
            <ac:spMk id="25" creationId="{CE502EDD-988E-1B8E-D6B0-D0F35BBA060C}"/>
          </ac:spMkLst>
        </pc:spChg>
        <pc:spChg chg="mod">
          <ac:chgData name="Íris Hrund Halldórsdóttir - HI" userId="0834478e-9d1d-489a-b867-717661bcfdc5" providerId="ADAL" clId="{E50CA1A3-B129-404D-AB10-572C795B5F6B}" dt="2023-08-31T10:20:24.991" v="603"/>
          <ac:spMkLst>
            <pc:docMk/>
            <pc:sldMk cId="2223102388" sldId="5478"/>
            <ac:spMk id="34" creationId="{E93438AD-EA15-CD96-A656-CE420AA275E8}"/>
          </ac:spMkLst>
        </pc:spChg>
      </pc:sldChg>
      <pc:sldChg chg="modSp mod">
        <pc:chgData name="Íris Hrund Halldórsdóttir - HI" userId="0834478e-9d1d-489a-b867-717661bcfdc5" providerId="ADAL" clId="{E50CA1A3-B129-404D-AB10-572C795B5F6B}" dt="2023-08-31T09:37:03.860" v="454" actId="20577"/>
        <pc:sldMkLst>
          <pc:docMk/>
          <pc:sldMk cId="3321486535" sldId="5494"/>
        </pc:sldMkLst>
        <pc:spChg chg="mod">
          <ac:chgData name="Íris Hrund Halldórsdóttir - HI" userId="0834478e-9d1d-489a-b867-717661bcfdc5" providerId="ADAL" clId="{E50CA1A3-B129-404D-AB10-572C795B5F6B}" dt="2023-08-31T09:37:03.860" v="454" actId="20577"/>
          <ac:spMkLst>
            <pc:docMk/>
            <pc:sldMk cId="3321486535" sldId="5494"/>
            <ac:spMk id="3" creationId="{6CE3EA55-9759-7ED0-D15C-2C5A250022BE}"/>
          </ac:spMkLst>
        </pc:spChg>
      </pc:sldChg>
      <pc:sldChg chg="add del ord">
        <pc:chgData name="Íris Hrund Halldórsdóttir - HI" userId="0834478e-9d1d-489a-b867-717661bcfdc5" providerId="ADAL" clId="{E50CA1A3-B129-404D-AB10-572C795B5F6B}" dt="2023-08-31T10:08:45.238" v="534"/>
        <pc:sldMkLst>
          <pc:docMk/>
          <pc:sldMk cId="877346367" sldId="5506"/>
        </pc:sldMkLst>
      </pc:sldChg>
      <pc:sldChg chg="delSp modSp mod">
        <pc:chgData name="Íris Hrund Halldórsdóttir - HI" userId="0834478e-9d1d-489a-b867-717661bcfdc5" providerId="ADAL" clId="{E50CA1A3-B129-404D-AB10-572C795B5F6B}" dt="2023-08-31T10:10:32.972" v="602" actId="14100"/>
        <pc:sldMkLst>
          <pc:docMk/>
          <pc:sldMk cId="2070787485" sldId="5508"/>
        </pc:sldMkLst>
        <pc:spChg chg="del">
          <ac:chgData name="Íris Hrund Halldórsdóttir - HI" userId="0834478e-9d1d-489a-b867-717661bcfdc5" providerId="ADAL" clId="{E50CA1A3-B129-404D-AB10-572C795B5F6B}" dt="2023-08-31T10:10:06.508" v="552" actId="478"/>
          <ac:spMkLst>
            <pc:docMk/>
            <pc:sldMk cId="2070787485" sldId="5508"/>
            <ac:spMk id="2" creationId="{2A923C34-F7D7-60C2-F31E-2B64BAD784E8}"/>
          </ac:spMkLst>
        </pc:spChg>
        <pc:spChg chg="mod">
          <ac:chgData name="Íris Hrund Halldórsdóttir - HI" userId="0834478e-9d1d-489a-b867-717661bcfdc5" providerId="ADAL" clId="{E50CA1A3-B129-404D-AB10-572C795B5F6B}" dt="2023-08-31T10:10:32.972" v="602" actId="14100"/>
          <ac:spMkLst>
            <pc:docMk/>
            <pc:sldMk cId="2070787485" sldId="5508"/>
            <ac:spMk id="6" creationId="{9159A0B4-A859-9A15-781A-D7EA204C648F}"/>
          </ac:spMkLst>
        </pc:spChg>
      </pc:sldChg>
      <pc:sldChg chg="modSp mod">
        <pc:chgData name="Íris Hrund Halldórsdóttir - HI" userId="0834478e-9d1d-489a-b867-717661bcfdc5" providerId="ADAL" clId="{E50CA1A3-B129-404D-AB10-572C795B5F6B}" dt="2023-08-31T10:09:53.194" v="551" actId="20577"/>
        <pc:sldMkLst>
          <pc:docMk/>
          <pc:sldMk cId="1959686008" sldId="5679"/>
        </pc:sldMkLst>
        <pc:spChg chg="mod">
          <ac:chgData name="Íris Hrund Halldórsdóttir - HI" userId="0834478e-9d1d-489a-b867-717661bcfdc5" providerId="ADAL" clId="{E50CA1A3-B129-404D-AB10-572C795B5F6B}" dt="2023-08-23T14:04:19.402" v="135" actId="20577"/>
          <ac:spMkLst>
            <pc:docMk/>
            <pc:sldMk cId="1959686008" sldId="5679"/>
            <ac:spMk id="12" creationId="{3066462E-9A3F-0CE0-D834-74EE5BB24761}"/>
          </ac:spMkLst>
        </pc:spChg>
        <pc:spChg chg="mod">
          <ac:chgData name="Íris Hrund Halldórsdóttir - HI" userId="0834478e-9d1d-489a-b867-717661bcfdc5" providerId="ADAL" clId="{E50CA1A3-B129-404D-AB10-572C795B5F6B}" dt="2023-08-31T10:09:53.194" v="551" actId="20577"/>
          <ac:spMkLst>
            <pc:docMk/>
            <pc:sldMk cId="1959686008" sldId="5679"/>
            <ac:spMk id="15" creationId="{977E095A-2B7B-6302-5BDF-0CAD38931053}"/>
          </ac:spMkLst>
        </pc:spChg>
      </pc:sldChg>
      <pc:sldChg chg="modSp mod">
        <pc:chgData name="Íris Hrund Halldórsdóttir - HI" userId="0834478e-9d1d-489a-b867-717661bcfdc5" providerId="ADAL" clId="{E50CA1A3-B129-404D-AB10-572C795B5F6B}" dt="2023-08-23T14:02:57.337" v="10" actId="27636"/>
        <pc:sldMkLst>
          <pc:docMk/>
          <pc:sldMk cId="2207137724" sldId="5697"/>
        </pc:sldMkLst>
        <pc:spChg chg="mod">
          <ac:chgData name="Íris Hrund Halldórsdóttir - HI" userId="0834478e-9d1d-489a-b867-717661bcfdc5" providerId="ADAL" clId="{E50CA1A3-B129-404D-AB10-572C795B5F6B}" dt="2023-08-23T14:02:57.337" v="10" actId="27636"/>
          <ac:spMkLst>
            <pc:docMk/>
            <pc:sldMk cId="2207137724" sldId="5697"/>
            <ac:spMk id="6" creationId="{74EC0BFA-63D7-FFC3-5B00-B9A40C12F5B0}"/>
          </ac:spMkLst>
        </pc:spChg>
      </pc:sldChg>
      <pc:sldChg chg="add">
        <pc:chgData name="Íris Hrund Halldórsdóttir - HI" userId="0834478e-9d1d-489a-b867-717661bcfdc5" providerId="ADAL" clId="{E50CA1A3-B129-404D-AB10-572C795B5F6B}" dt="2023-08-23T13:44:40.166" v="0"/>
        <pc:sldMkLst>
          <pc:docMk/>
          <pc:sldMk cId="2445064389" sldId="5942"/>
        </pc:sldMkLst>
      </pc:sldChg>
      <pc:sldChg chg="modSp mod delCm">
        <pc:chgData name="Íris Hrund Halldórsdóttir - HI" userId="0834478e-9d1d-489a-b867-717661bcfdc5" providerId="ADAL" clId="{E50CA1A3-B129-404D-AB10-572C795B5F6B}" dt="2023-08-31T09:56:07.042" v="491" actId="6549"/>
        <pc:sldMkLst>
          <pc:docMk/>
          <pc:sldMk cId="3709739867" sldId="6001"/>
        </pc:sldMkLst>
        <pc:spChg chg="mod">
          <ac:chgData name="Íris Hrund Halldórsdóttir - HI" userId="0834478e-9d1d-489a-b867-717661bcfdc5" providerId="ADAL" clId="{E50CA1A3-B129-404D-AB10-572C795B5F6B}" dt="2023-08-31T09:56:07.042" v="491" actId="6549"/>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E50CA1A3-B129-404D-AB10-572C795B5F6B}" dt="2023-08-23T13:45:10.375" v="2"/>
              <pc2:cmMkLst xmlns:pc2="http://schemas.microsoft.com/office/powerpoint/2019/9/main/command">
                <pc:docMk/>
                <pc:sldMk cId="3709739867" sldId="6001"/>
                <pc2:cmMk id="{C1A74866-1A6B-44B0-A6CF-62DF97B2655A}"/>
              </pc2:cmMkLst>
            </pc226:cmChg>
            <pc226:cmChg xmlns:pc226="http://schemas.microsoft.com/office/powerpoint/2022/06/main/command" chg="del">
              <pc226:chgData name="Íris Hrund Halldórsdóttir - HI" userId="0834478e-9d1d-489a-b867-717661bcfdc5" providerId="ADAL" clId="{E50CA1A3-B129-404D-AB10-572C795B5F6B}" dt="2023-08-23T13:45:11.095" v="3"/>
              <pc2:cmMkLst xmlns:pc2="http://schemas.microsoft.com/office/powerpoint/2019/9/main/command">
                <pc:docMk/>
                <pc:sldMk cId="3709739867" sldId="6001"/>
                <pc2:cmMk id="{F6A2E6E0-6D74-4FEF-BA20-F0B7CC10D511}"/>
              </pc2:cmMkLst>
            </pc226:cmChg>
          </p:ext>
        </pc:extLst>
      </pc:sldChg>
      <pc:sldChg chg="del">
        <pc:chgData name="Íris Hrund Halldórsdóttir - HI" userId="0834478e-9d1d-489a-b867-717661bcfdc5" providerId="ADAL" clId="{E50CA1A3-B129-404D-AB10-572C795B5F6B}" dt="2023-08-23T13:44:42.992" v="1" actId="47"/>
        <pc:sldMkLst>
          <pc:docMk/>
          <pc:sldMk cId="426162903" sldId="6002"/>
        </pc:sldMkLst>
      </pc:sldChg>
      <pc:sldChg chg="del">
        <pc:chgData name="Íris Hrund Halldórsdóttir - HI" userId="0834478e-9d1d-489a-b867-717661bcfdc5" providerId="ADAL" clId="{E50CA1A3-B129-404D-AB10-572C795B5F6B}" dt="2023-08-23T13:44:42.992" v="1" actId="47"/>
        <pc:sldMkLst>
          <pc:docMk/>
          <pc:sldMk cId="2728488261" sldId="6003"/>
        </pc:sldMkLst>
      </pc:sldChg>
      <pc:sldChg chg="del">
        <pc:chgData name="Íris Hrund Halldórsdóttir - HI" userId="0834478e-9d1d-489a-b867-717661bcfdc5" providerId="ADAL" clId="{E50CA1A3-B129-404D-AB10-572C795B5F6B}" dt="2023-08-23T13:44:42.992" v="1" actId="47"/>
        <pc:sldMkLst>
          <pc:docMk/>
          <pc:sldMk cId="2495977300" sldId="6004"/>
        </pc:sldMkLst>
      </pc:sldChg>
      <pc:sldMasterChg chg="del delSldLayout">
        <pc:chgData name="Íris Hrund Halldórsdóttir - HI" userId="0834478e-9d1d-489a-b867-717661bcfdc5" providerId="ADAL" clId="{E50CA1A3-B129-404D-AB10-572C795B5F6B}" dt="2023-08-23T13:44:42.992" v="1" actId="47"/>
        <pc:sldMasterMkLst>
          <pc:docMk/>
          <pc:sldMasterMk cId="2534250190" sldId="2147483648"/>
        </pc:sldMasterMkLst>
        <pc:sldLayoutChg chg="del">
          <pc:chgData name="Íris Hrund Halldórsdóttir - HI" userId="0834478e-9d1d-489a-b867-717661bcfdc5" providerId="ADAL" clId="{E50CA1A3-B129-404D-AB10-572C795B5F6B}" dt="2023-08-23T13:44:42.992" v="1" actId="47"/>
          <pc:sldLayoutMkLst>
            <pc:docMk/>
            <pc:sldMasterMk cId="2534250190" sldId="2147483648"/>
            <pc:sldLayoutMk cId="189064418" sldId="2147483649"/>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2041145919" sldId="2147483650"/>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886872432" sldId="2147483651"/>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2385265510" sldId="2147483652"/>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46367405" sldId="2147483653"/>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1697408653" sldId="2147483654"/>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2466560852" sldId="2147483655"/>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2507540235" sldId="2147483656"/>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1916416455" sldId="2147483657"/>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640941792" sldId="2147483658"/>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3755440308" sldId="2147483659"/>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584452529" sldId="2147483660"/>
          </pc:sldLayoutMkLst>
        </pc:sldLayoutChg>
        <pc:sldLayoutChg chg="del">
          <pc:chgData name="Íris Hrund Halldórsdóttir - HI" userId="0834478e-9d1d-489a-b867-717661bcfdc5" providerId="ADAL" clId="{E50CA1A3-B129-404D-AB10-572C795B5F6B}" dt="2023-08-23T13:44:42.992" v="1" actId="47"/>
          <pc:sldLayoutMkLst>
            <pc:docMk/>
            <pc:sldMasterMk cId="2534250190" sldId="2147483648"/>
            <pc:sldLayoutMk cId="1302411516" sldId="2147483661"/>
          </pc:sldLayoutMkLst>
        </pc:sldLayoutChg>
      </pc:sldMasterChg>
      <pc:sldMasterChg chg="modSldLayout">
        <pc:chgData name="Íris Hrund Halldórsdóttir - HI" userId="0834478e-9d1d-489a-b867-717661bcfdc5" providerId="ADAL" clId="{E50CA1A3-B129-404D-AB10-572C795B5F6B}" dt="2023-08-29T09:10:24.342" v="428" actId="1076"/>
        <pc:sldMasterMkLst>
          <pc:docMk/>
          <pc:sldMasterMk cId="580465908" sldId="2147483828"/>
        </pc:sldMasterMkLst>
        <pc:sldLayoutChg chg="addSp delSp modSp mod">
          <pc:chgData name="Íris Hrund Halldórsdóttir - HI" userId="0834478e-9d1d-489a-b867-717661bcfdc5" providerId="ADAL" clId="{E50CA1A3-B129-404D-AB10-572C795B5F6B}" dt="2023-08-29T09:10:24.342" v="428" actId="1076"/>
          <pc:sldLayoutMkLst>
            <pc:docMk/>
            <pc:sldMasterMk cId="580465908" sldId="2147483828"/>
            <pc:sldLayoutMk cId="4220865040" sldId="2147483829"/>
          </pc:sldLayoutMkLst>
          <pc:spChg chg="del">
            <ac:chgData name="Íris Hrund Halldórsdóttir - HI" userId="0834478e-9d1d-489a-b867-717661bcfdc5" providerId="ADAL" clId="{E50CA1A3-B129-404D-AB10-572C795B5F6B}" dt="2023-08-29T09:10:14.836" v="424" actId="478"/>
            <ac:spMkLst>
              <pc:docMk/>
              <pc:sldMasterMk cId="580465908" sldId="2147483828"/>
              <pc:sldLayoutMk cId="4220865040" sldId="2147483829"/>
              <ac:spMk id="23" creationId="{23FAF6BC-92F1-BF4F-87ED-EB5FDA663DAD}"/>
            </ac:spMkLst>
          </pc:spChg>
          <pc:grpChg chg="del">
            <ac:chgData name="Íris Hrund Halldórsdóttir - HI" userId="0834478e-9d1d-489a-b867-717661bcfdc5" providerId="ADAL" clId="{E50CA1A3-B129-404D-AB10-572C795B5F6B}" dt="2023-08-29T09:10:16.765" v="425" actId="478"/>
            <ac:grpSpMkLst>
              <pc:docMk/>
              <pc:sldMasterMk cId="580465908" sldId="2147483828"/>
              <pc:sldLayoutMk cId="4220865040" sldId="2147483829"/>
              <ac:grpSpMk id="24" creationId="{42477C97-4AB2-0B46-A1B1-C5A8EC75C110}"/>
            </ac:grpSpMkLst>
          </pc:grpChg>
          <pc:picChg chg="add mod">
            <ac:chgData name="Íris Hrund Halldórsdóttir - HI" userId="0834478e-9d1d-489a-b867-717661bcfdc5" providerId="ADAL" clId="{E50CA1A3-B129-404D-AB10-572C795B5F6B}" dt="2023-08-29T09:10:24.342" v="428" actId="1076"/>
            <ac:picMkLst>
              <pc:docMk/>
              <pc:sldMasterMk cId="580465908" sldId="2147483828"/>
              <pc:sldLayoutMk cId="4220865040" sldId="2147483829"/>
              <ac:picMk id="1026" creationId="{7BE7A92F-7A42-C24D-7B60-F37C323B0E7C}"/>
            </ac:picMkLst>
          </pc:picChg>
        </pc:sldLayoutChg>
      </pc:sldMasterChg>
    </pc:docChg>
  </pc:docChgLst>
  <pc:docChgLst>
    <pc:chgData name="Íris Hrund Halldórsdóttir - HA" userId="S::irish@rmf.is::bd297786-d3ca-4568-8648-19130a3c3ac5" providerId="AD" clId="Web-{2A9D9919-7AED-4608-8C57-DA8EFE5D174F}"/>
    <pc:docChg chg="modSld">
      <pc:chgData name="Íris Hrund Halldórsdóttir - HA" userId="S::irish@rmf.is::bd297786-d3ca-4568-8648-19130a3c3ac5" providerId="AD" clId="Web-{2A9D9919-7AED-4608-8C57-DA8EFE5D174F}" dt="2023-08-02T13:24:10.832" v="61" actId="20577"/>
      <pc:docMkLst>
        <pc:docMk/>
      </pc:docMkLst>
      <pc:sldChg chg="modSp">
        <pc:chgData name="Íris Hrund Halldórsdóttir - HA" userId="S::irish@rmf.is::bd297786-d3ca-4568-8648-19130a3c3ac5" providerId="AD" clId="Web-{2A9D9919-7AED-4608-8C57-DA8EFE5D174F}" dt="2023-08-02T13:23:18.002" v="35" actId="20577"/>
        <pc:sldMkLst>
          <pc:docMk/>
          <pc:sldMk cId="446391431" sldId="4844"/>
        </pc:sldMkLst>
        <pc:spChg chg="mod">
          <ac:chgData name="Íris Hrund Halldórsdóttir - HA" userId="S::irish@rmf.is::bd297786-d3ca-4568-8648-19130a3c3ac5" providerId="AD" clId="Web-{2A9D9919-7AED-4608-8C57-DA8EFE5D174F}" dt="2023-08-02T13:23:18.002" v="35" actId="20577"/>
          <ac:spMkLst>
            <pc:docMk/>
            <pc:sldMk cId="446391431" sldId="4844"/>
            <ac:spMk id="6" creationId="{9D162AA5-2EB8-16AE-89E7-C98B6808CFE1}"/>
          </ac:spMkLst>
        </pc:spChg>
      </pc:sldChg>
      <pc:sldChg chg="modSp">
        <pc:chgData name="Íris Hrund Halldórsdóttir - HA" userId="S::irish@rmf.is::bd297786-d3ca-4568-8648-19130a3c3ac5" providerId="AD" clId="Web-{2A9D9919-7AED-4608-8C57-DA8EFE5D174F}" dt="2023-08-02T13:23:39.816" v="37" actId="20577"/>
        <pc:sldMkLst>
          <pc:docMk/>
          <pc:sldMk cId="3169547245" sldId="5212"/>
        </pc:sldMkLst>
        <pc:spChg chg="mod">
          <ac:chgData name="Íris Hrund Halldórsdóttir - HA" userId="S::irish@rmf.is::bd297786-d3ca-4568-8648-19130a3c3ac5" providerId="AD" clId="Web-{2A9D9919-7AED-4608-8C57-DA8EFE5D174F}" dt="2023-08-02T13:23:39.816" v="37" actId="20577"/>
          <ac:spMkLst>
            <pc:docMk/>
            <pc:sldMk cId="3169547245" sldId="5212"/>
            <ac:spMk id="3" creationId="{25B1C5CF-2B83-C5C0-5D88-B116129038E2}"/>
          </ac:spMkLst>
        </pc:spChg>
      </pc:sldChg>
      <pc:sldChg chg="modSp">
        <pc:chgData name="Íris Hrund Halldórsdóttir - HA" userId="S::irish@rmf.is::bd297786-d3ca-4568-8648-19130a3c3ac5" providerId="AD" clId="Web-{2A9D9919-7AED-4608-8C57-DA8EFE5D174F}" dt="2023-08-02T13:24:10.832" v="61" actId="20577"/>
        <pc:sldMkLst>
          <pc:docMk/>
          <pc:sldMk cId="2070787485" sldId="5508"/>
        </pc:sldMkLst>
        <pc:spChg chg="mod">
          <ac:chgData name="Íris Hrund Halldórsdóttir - HA" userId="S::irish@rmf.is::bd297786-d3ca-4568-8648-19130a3c3ac5" providerId="AD" clId="Web-{2A9D9919-7AED-4608-8C57-DA8EFE5D174F}" dt="2023-08-02T13:24:10.832" v="61" actId="20577"/>
          <ac:spMkLst>
            <pc:docMk/>
            <pc:sldMk cId="2070787485" sldId="5508"/>
            <ac:spMk id="6" creationId="{9159A0B4-A859-9A15-781A-D7EA204C648F}"/>
          </ac:spMkLst>
        </pc:spChg>
      </pc:sldChg>
    </pc:docChg>
  </pc:docChgLst>
  <pc:docChgLst>
    <pc:chgData name="Íris Hrund Halldórsdóttir - HA" userId="S::irish@rmf.is::bd297786-d3ca-4568-8648-19130a3c3ac5" providerId="AD" clId="Web-{2519D061-82F4-48BF-87FC-3D2773CD9ABB}"/>
    <pc:docChg chg="modSld sldOrd">
      <pc:chgData name="Íris Hrund Halldórsdóttir - HA" userId="S::irish@rmf.is::bd297786-d3ca-4568-8648-19130a3c3ac5" providerId="AD" clId="Web-{2519D061-82F4-48BF-87FC-3D2773CD9ABB}" dt="2023-08-09T16:04:18.956" v="14"/>
      <pc:docMkLst>
        <pc:docMk/>
      </pc:docMkLst>
      <pc:sldChg chg="modNotes">
        <pc:chgData name="Íris Hrund Halldórsdóttir - HA" userId="S::irish@rmf.is::bd297786-d3ca-4568-8648-19130a3c3ac5" providerId="AD" clId="Web-{2519D061-82F4-48BF-87FC-3D2773CD9ABB}" dt="2023-08-09T15:59:01.351" v="6"/>
        <pc:sldMkLst>
          <pc:docMk/>
          <pc:sldMk cId="446391431" sldId="4844"/>
        </pc:sldMkLst>
      </pc:sldChg>
      <pc:sldChg chg="modNotes">
        <pc:chgData name="Íris Hrund Halldórsdóttir - HA" userId="S::irish@rmf.is::bd297786-d3ca-4568-8648-19130a3c3ac5" providerId="AD" clId="Web-{2519D061-82F4-48BF-87FC-3D2773CD9ABB}" dt="2023-08-09T15:59:07.742" v="7"/>
        <pc:sldMkLst>
          <pc:docMk/>
          <pc:sldMk cId="3683300122" sldId="5019"/>
        </pc:sldMkLst>
      </pc:sldChg>
      <pc:sldChg chg="modSp">
        <pc:chgData name="Íris Hrund Halldórsdóttir - HA" userId="S::irish@rmf.is::bd297786-d3ca-4568-8648-19130a3c3ac5" providerId="AD" clId="Web-{2519D061-82F4-48BF-87FC-3D2773CD9ABB}" dt="2023-08-09T15:59:35.837" v="9" actId="20577"/>
        <pc:sldMkLst>
          <pc:docMk/>
          <pc:sldMk cId="3663717760" sldId="5154"/>
        </pc:sldMkLst>
        <pc:spChg chg="mod">
          <ac:chgData name="Íris Hrund Halldórsdóttir - HA" userId="S::irish@rmf.is::bd297786-d3ca-4568-8648-19130a3c3ac5" providerId="AD" clId="Web-{2519D061-82F4-48BF-87FC-3D2773CD9ABB}" dt="2023-08-09T15:59:35.837" v="9" actId="20577"/>
          <ac:spMkLst>
            <pc:docMk/>
            <pc:sldMk cId="3663717760" sldId="5154"/>
            <ac:spMk id="5" creationId="{C37DC9FF-EBDF-8635-B5A2-9C55A01459AD}"/>
          </ac:spMkLst>
        </pc:spChg>
      </pc:sldChg>
      <pc:sldChg chg="modSp modNotes">
        <pc:chgData name="Íris Hrund Halldórsdóttir - HA" userId="S::irish@rmf.is::bd297786-d3ca-4568-8648-19130a3c3ac5" providerId="AD" clId="Web-{2519D061-82F4-48BF-87FC-3D2773CD9ABB}" dt="2023-08-09T16:00:24.276" v="12" actId="20577"/>
        <pc:sldMkLst>
          <pc:docMk/>
          <pc:sldMk cId="3169547245" sldId="5212"/>
        </pc:sldMkLst>
        <pc:spChg chg="mod">
          <ac:chgData name="Íris Hrund Halldórsdóttir - HA" userId="S::irish@rmf.is::bd297786-d3ca-4568-8648-19130a3c3ac5" providerId="AD" clId="Web-{2519D061-82F4-48BF-87FC-3D2773CD9ABB}" dt="2023-08-09T16:00:24.276" v="12" actId="20577"/>
          <ac:spMkLst>
            <pc:docMk/>
            <pc:sldMk cId="3169547245" sldId="5212"/>
            <ac:spMk id="3" creationId="{25B1C5CF-2B83-C5C0-5D88-B116129038E2}"/>
          </ac:spMkLst>
        </pc:spChg>
      </pc:sldChg>
      <pc:sldChg chg="modNotes">
        <pc:chgData name="Íris Hrund Halldórsdóttir - HA" userId="S::irish@rmf.is::bd297786-d3ca-4568-8648-19130a3c3ac5" providerId="AD" clId="Web-{2519D061-82F4-48BF-87FC-3D2773CD9ABB}" dt="2023-08-09T16:04:18.956" v="14"/>
        <pc:sldMkLst>
          <pc:docMk/>
          <pc:sldMk cId="2323219761" sldId="5327"/>
        </pc:sldMkLst>
      </pc:sldChg>
      <pc:sldChg chg="modNotes">
        <pc:chgData name="Íris Hrund Halldórsdóttir - HA" userId="S::irish@rmf.is::bd297786-d3ca-4568-8648-19130a3c3ac5" providerId="AD" clId="Web-{2519D061-82F4-48BF-87FC-3D2773CD9ABB}" dt="2023-08-09T16:03:44.861" v="13"/>
        <pc:sldMkLst>
          <pc:docMk/>
          <pc:sldMk cId="3583578584" sldId="5333"/>
        </pc:sldMkLst>
      </pc:sldChg>
      <pc:sldChg chg="modSp modNotes">
        <pc:chgData name="Íris Hrund Halldórsdóttir - HA" userId="S::irish@rmf.is::bd297786-d3ca-4568-8648-19130a3c3ac5" providerId="AD" clId="Web-{2519D061-82F4-48BF-87FC-3D2773CD9ABB}" dt="2023-08-09T15:58:09.756" v="1"/>
        <pc:sldMkLst>
          <pc:docMk/>
          <pc:sldMk cId="3321486535" sldId="5494"/>
        </pc:sldMkLst>
        <pc:spChg chg="mod">
          <ac:chgData name="Íris Hrund Halldórsdóttir - HA" userId="S::irish@rmf.is::bd297786-d3ca-4568-8648-19130a3c3ac5" providerId="AD" clId="Web-{2519D061-82F4-48BF-87FC-3D2773CD9ABB}" dt="2023-08-09T15:58:00.802" v="0" actId="20577"/>
          <ac:spMkLst>
            <pc:docMk/>
            <pc:sldMk cId="3321486535" sldId="5494"/>
            <ac:spMk id="5" creationId="{44BD95F2-86C7-498E-E319-CA13B72068C9}"/>
          </ac:spMkLst>
        </pc:spChg>
      </pc:sldChg>
      <pc:sldChg chg="ord">
        <pc:chgData name="Íris Hrund Halldórsdóttir - HA" userId="S::irish@rmf.is::bd297786-d3ca-4568-8648-19130a3c3ac5" providerId="AD" clId="Web-{2519D061-82F4-48BF-87FC-3D2773CD9ABB}" dt="2023-08-09T15:58:18.100" v="3"/>
        <pc:sldMkLst>
          <pc:docMk/>
          <pc:sldMk cId="2693738220" sldId="5943"/>
        </pc:sldMkLst>
      </pc:sldChg>
      <pc:sldChg chg="ord">
        <pc:chgData name="Íris Hrund Halldórsdóttir - HA" userId="S::irish@rmf.is::bd297786-d3ca-4568-8648-19130a3c3ac5" providerId="AD" clId="Web-{2519D061-82F4-48BF-87FC-3D2773CD9ABB}" dt="2023-08-09T15:58:52.898" v="5"/>
        <pc:sldMkLst>
          <pc:docMk/>
          <pc:sldMk cId="3709739867" sldId="6001"/>
        </pc:sldMkLst>
      </pc:sldChg>
    </pc:docChg>
  </pc:docChgLst>
  <pc:docChgLst>
    <pc:chgData name="Íris Hrund Halldórsdóttir - HA" userId="S::irish@rmf.is::bd297786-d3ca-4568-8648-19130a3c3ac5" providerId="AD" clId="Web-{EDDF6139-E0D9-4B44-9FC0-7D026458CF95}"/>
    <pc:docChg chg="mod modSld">
      <pc:chgData name="Íris Hrund Halldórsdóttir - HA" userId="S::irish@rmf.is::bd297786-d3ca-4568-8648-19130a3c3ac5" providerId="AD" clId="Web-{EDDF6139-E0D9-4B44-9FC0-7D026458CF95}" dt="2023-08-10T13:38:05.740" v="440" actId="14100"/>
      <pc:docMkLst>
        <pc:docMk/>
      </pc:docMkLst>
      <pc:sldChg chg="modSp">
        <pc:chgData name="Íris Hrund Halldórsdóttir - HA" userId="S::irish@rmf.is::bd297786-d3ca-4568-8648-19130a3c3ac5" providerId="AD" clId="Web-{EDDF6139-E0D9-4B44-9FC0-7D026458CF95}" dt="2023-08-10T13:09:53.722" v="70" actId="20577"/>
        <pc:sldMkLst>
          <pc:docMk/>
          <pc:sldMk cId="446391431" sldId="4844"/>
        </pc:sldMkLst>
        <pc:spChg chg="mod">
          <ac:chgData name="Íris Hrund Halldórsdóttir - HA" userId="S::irish@rmf.is::bd297786-d3ca-4568-8648-19130a3c3ac5" providerId="AD" clId="Web-{EDDF6139-E0D9-4B44-9FC0-7D026458CF95}" dt="2023-08-10T13:09:53.722" v="70" actId="20577"/>
          <ac:spMkLst>
            <pc:docMk/>
            <pc:sldMk cId="446391431" sldId="4844"/>
            <ac:spMk id="6" creationId="{9D162AA5-2EB8-16AE-89E7-C98B6808CFE1}"/>
          </ac:spMkLst>
        </pc:spChg>
      </pc:sldChg>
      <pc:sldChg chg="modSp modCm">
        <pc:chgData name="Íris Hrund Halldórsdóttir - HA" userId="S::irish@rmf.is::bd297786-d3ca-4568-8648-19130a3c3ac5" providerId="AD" clId="Web-{EDDF6139-E0D9-4B44-9FC0-7D026458CF95}" dt="2023-08-10T13:10:29.910" v="73" actId="20577"/>
        <pc:sldMkLst>
          <pc:docMk/>
          <pc:sldMk cId="3683300122" sldId="5019"/>
        </pc:sldMkLst>
        <pc:spChg chg="mod">
          <ac:chgData name="Íris Hrund Halldórsdóttir - HA" userId="S::irish@rmf.is::bd297786-d3ca-4568-8648-19130a3c3ac5" providerId="AD" clId="Web-{EDDF6139-E0D9-4B44-9FC0-7D026458CF95}" dt="2023-08-10T13:10:29.910" v="73" actId="20577"/>
          <ac:spMkLst>
            <pc:docMk/>
            <pc:sldMk cId="3683300122" sldId="5019"/>
            <ac:spMk id="7" creationId="{70CF3009-F3C0-1A44-06CA-DDECC8BD94C5}"/>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EDDF6139-E0D9-4B44-9FC0-7D026458CF95}" dt="2023-08-10T13:10:15.222" v="72" actId="20577"/>
              <pc2:cmMkLst xmlns:pc2="http://schemas.microsoft.com/office/powerpoint/2019/9/main/command">
                <pc:docMk/>
                <pc:sldMk cId="3683300122" sldId="5019"/>
                <pc2:cmMk id="{4A307AFE-9230-4952-8F6B-FED8AB7C549A}"/>
              </pc2:cmMkLst>
            </pc226:cmChg>
          </p:ext>
        </pc:extLst>
      </pc:sldChg>
      <pc:sldChg chg="modSp modCm">
        <pc:chgData name="Íris Hrund Halldórsdóttir - HA" userId="S::irish@rmf.is::bd297786-d3ca-4568-8648-19130a3c3ac5" providerId="AD" clId="Web-{EDDF6139-E0D9-4B44-9FC0-7D026458CF95}" dt="2023-08-10T13:11:49.773" v="92" actId="20577"/>
        <pc:sldMkLst>
          <pc:docMk/>
          <pc:sldMk cId="3663717760" sldId="5154"/>
        </pc:sldMkLst>
        <pc:spChg chg="mod">
          <ac:chgData name="Íris Hrund Halldórsdóttir - HA" userId="S::irish@rmf.is::bd297786-d3ca-4568-8648-19130a3c3ac5" providerId="AD" clId="Web-{EDDF6139-E0D9-4B44-9FC0-7D026458CF95}" dt="2023-08-10T13:11:49.773" v="92" actId="20577"/>
          <ac:spMkLst>
            <pc:docMk/>
            <pc:sldMk cId="3663717760" sldId="5154"/>
            <ac:spMk id="5" creationId="{C37DC9FF-EBDF-8635-B5A2-9C55A01459AD}"/>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EDDF6139-E0D9-4B44-9FC0-7D026458CF95}" dt="2023-08-10T13:11:39.319" v="91" actId="20577"/>
              <pc2:cmMkLst xmlns:pc2="http://schemas.microsoft.com/office/powerpoint/2019/9/main/command">
                <pc:docMk/>
                <pc:sldMk cId="3663717760" sldId="5154"/>
                <pc2:cmMk id="{9DAF75C5-9E71-46D2-9AA6-397400A4D296}"/>
              </pc2:cmMkLst>
            </pc226:cmChg>
          </p:ext>
        </pc:extLst>
      </pc:sldChg>
      <pc:sldChg chg="modSp">
        <pc:chgData name="Íris Hrund Halldórsdóttir - HA" userId="S::irish@rmf.is::bd297786-d3ca-4568-8648-19130a3c3ac5" providerId="AD" clId="Web-{EDDF6139-E0D9-4B44-9FC0-7D026458CF95}" dt="2023-08-10T13:13:31.511" v="125" actId="20577"/>
        <pc:sldMkLst>
          <pc:docMk/>
          <pc:sldMk cId="514040436" sldId="5156"/>
        </pc:sldMkLst>
        <pc:spChg chg="mod">
          <ac:chgData name="Íris Hrund Halldórsdóttir - HA" userId="S::irish@rmf.is::bd297786-d3ca-4568-8648-19130a3c3ac5" providerId="AD" clId="Web-{EDDF6139-E0D9-4B44-9FC0-7D026458CF95}" dt="2023-08-10T13:13:31.511" v="125" actId="20577"/>
          <ac:spMkLst>
            <pc:docMk/>
            <pc:sldMk cId="514040436" sldId="5156"/>
            <ac:spMk id="6" creationId="{D5896263-F863-E6FD-AC6E-AC5E98ED3B6F}"/>
          </ac:spMkLst>
        </pc:spChg>
      </pc:sldChg>
      <pc:sldChg chg="modSp">
        <pc:chgData name="Íris Hrund Halldórsdóttir - HA" userId="S::irish@rmf.is::bd297786-d3ca-4568-8648-19130a3c3ac5" providerId="AD" clId="Web-{EDDF6139-E0D9-4B44-9FC0-7D026458CF95}" dt="2023-08-10T13:15:51.579" v="175" actId="20577"/>
        <pc:sldMkLst>
          <pc:docMk/>
          <pc:sldMk cId="2116951556" sldId="5157"/>
        </pc:sldMkLst>
        <pc:spChg chg="mod">
          <ac:chgData name="Íris Hrund Halldórsdóttir - HA" userId="S::irish@rmf.is::bd297786-d3ca-4568-8648-19130a3c3ac5" providerId="AD" clId="Web-{EDDF6139-E0D9-4B44-9FC0-7D026458CF95}" dt="2023-08-10T13:15:51.579" v="175" actId="20577"/>
          <ac:spMkLst>
            <pc:docMk/>
            <pc:sldMk cId="2116951556" sldId="5157"/>
            <ac:spMk id="4" creationId="{4CB45E17-A5B4-AB59-7A71-7E6FCDE07391}"/>
          </ac:spMkLst>
        </pc:spChg>
        <pc:spChg chg="mod">
          <ac:chgData name="Íris Hrund Halldórsdóttir - HA" userId="S::irish@rmf.is::bd297786-d3ca-4568-8648-19130a3c3ac5" providerId="AD" clId="Web-{EDDF6139-E0D9-4B44-9FC0-7D026458CF95}" dt="2023-08-10T13:14:35.857" v="138" actId="20577"/>
          <ac:spMkLst>
            <pc:docMk/>
            <pc:sldMk cId="2116951556" sldId="5157"/>
            <ac:spMk id="5" creationId="{E843A436-CA06-827E-F87E-D55A9E96A1FC}"/>
          </ac:spMkLst>
        </pc:spChg>
      </pc:sldChg>
      <pc:sldChg chg="modSp">
        <pc:chgData name="Íris Hrund Halldórsdóttir - HA" userId="S::irish@rmf.is::bd297786-d3ca-4568-8648-19130a3c3ac5" providerId="AD" clId="Web-{EDDF6139-E0D9-4B44-9FC0-7D026458CF95}" dt="2023-08-10T13:18:19.054" v="222"/>
        <pc:sldMkLst>
          <pc:docMk/>
          <pc:sldMk cId="2774137352" sldId="5166"/>
        </pc:sldMkLst>
        <pc:spChg chg="mod">
          <ac:chgData name="Íris Hrund Halldórsdóttir - HA" userId="S::irish@rmf.is::bd297786-d3ca-4568-8648-19130a3c3ac5" providerId="AD" clId="Web-{EDDF6139-E0D9-4B44-9FC0-7D026458CF95}" dt="2023-08-10T13:18:19.054" v="222"/>
          <ac:spMkLst>
            <pc:docMk/>
            <pc:sldMk cId="2774137352" sldId="5166"/>
            <ac:spMk id="3" creationId="{25B1C5CF-2B83-C5C0-5D88-B116129038E2}"/>
          </ac:spMkLst>
        </pc:spChg>
      </pc:sldChg>
      <pc:sldChg chg="modSp">
        <pc:chgData name="Íris Hrund Halldórsdóttir - HA" userId="S::irish@rmf.is::bd297786-d3ca-4568-8648-19130a3c3ac5" providerId="AD" clId="Web-{EDDF6139-E0D9-4B44-9FC0-7D026458CF95}" dt="2023-08-10T13:24:56.100" v="334" actId="20577"/>
        <pc:sldMkLst>
          <pc:docMk/>
          <pc:sldMk cId="605855685" sldId="5167"/>
        </pc:sldMkLst>
        <pc:spChg chg="mod">
          <ac:chgData name="Íris Hrund Halldórsdóttir - HA" userId="S::irish@rmf.is::bd297786-d3ca-4568-8648-19130a3c3ac5" providerId="AD" clId="Web-{EDDF6139-E0D9-4B44-9FC0-7D026458CF95}" dt="2023-08-10T13:24:56.100" v="334" actId="20577"/>
          <ac:spMkLst>
            <pc:docMk/>
            <pc:sldMk cId="605855685" sldId="5167"/>
            <ac:spMk id="3" creationId="{25B1C5CF-2B83-C5C0-5D88-B116129038E2}"/>
          </ac:spMkLst>
        </pc:spChg>
      </pc:sldChg>
      <pc:sldChg chg="modSp">
        <pc:chgData name="Íris Hrund Halldórsdóttir - HA" userId="S::irish@rmf.is::bd297786-d3ca-4568-8648-19130a3c3ac5" providerId="AD" clId="Web-{EDDF6139-E0D9-4B44-9FC0-7D026458CF95}" dt="2023-08-10T13:27:58.701" v="384" actId="20577"/>
        <pc:sldMkLst>
          <pc:docMk/>
          <pc:sldMk cId="1768583026" sldId="5168"/>
        </pc:sldMkLst>
        <pc:spChg chg="mod">
          <ac:chgData name="Íris Hrund Halldórsdóttir - HA" userId="S::irish@rmf.is::bd297786-d3ca-4568-8648-19130a3c3ac5" providerId="AD" clId="Web-{EDDF6139-E0D9-4B44-9FC0-7D026458CF95}" dt="2023-08-10T13:27:31.715" v="369" actId="20577"/>
          <ac:spMkLst>
            <pc:docMk/>
            <pc:sldMk cId="1768583026" sldId="5168"/>
            <ac:spMk id="3" creationId="{25B1C5CF-2B83-C5C0-5D88-B116129038E2}"/>
          </ac:spMkLst>
        </pc:spChg>
        <pc:spChg chg="mod">
          <ac:chgData name="Íris Hrund Halldórsdóttir - HA" userId="S::irish@rmf.is::bd297786-d3ca-4568-8648-19130a3c3ac5" providerId="AD" clId="Web-{EDDF6139-E0D9-4B44-9FC0-7D026458CF95}" dt="2023-08-10T13:27:58.701" v="384" actId="20577"/>
          <ac:spMkLst>
            <pc:docMk/>
            <pc:sldMk cId="1768583026" sldId="5168"/>
            <ac:spMk id="5" creationId="{36851604-D67E-FF28-1639-4FBA0F95BE84}"/>
          </ac:spMkLst>
        </pc:spChg>
      </pc:sldChg>
      <pc:sldChg chg="delSp modSp">
        <pc:chgData name="Íris Hrund Halldórsdóttir - HA" userId="S::irish@rmf.is::bd297786-d3ca-4568-8648-19130a3c3ac5" providerId="AD" clId="Web-{EDDF6139-E0D9-4B44-9FC0-7D026458CF95}" dt="2023-08-10T13:24:12.161" v="333" actId="20577"/>
        <pc:sldMkLst>
          <pc:docMk/>
          <pc:sldMk cId="3169547245" sldId="5212"/>
        </pc:sldMkLst>
        <pc:spChg chg="mod">
          <ac:chgData name="Íris Hrund Halldórsdóttir - HA" userId="S::irish@rmf.is::bd297786-d3ca-4568-8648-19130a3c3ac5" providerId="AD" clId="Web-{EDDF6139-E0D9-4B44-9FC0-7D026458CF95}" dt="2023-08-10T13:24:12.161" v="333" actId="20577"/>
          <ac:spMkLst>
            <pc:docMk/>
            <pc:sldMk cId="3169547245" sldId="5212"/>
            <ac:spMk id="3" creationId="{25B1C5CF-2B83-C5C0-5D88-B116129038E2}"/>
          </ac:spMkLst>
        </pc:spChg>
        <pc:spChg chg="mod">
          <ac:chgData name="Íris Hrund Halldórsdóttir - HA" userId="S::irish@rmf.is::bd297786-d3ca-4568-8648-19130a3c3ac5" providerId="AD" clId="Web-{EDDF6139-E0D9-4B44-9FC0-7D026458CF95}" dt="2023-08-10T13:20:21.980" v="275" actId="20577"/>
          <ac:spMkLst>
            <pc:docMk/>
            <pc:sldMk cId="3169547245" sldId="5212"/>
            <ac:spMk id="96" creationId="{4C3F28BF-C51E-1FC0-B26D-E19F0BFD5BC4}"/>
          </ac:spMkLst>
        </pc:spChg>
        <pc:spChg chg="del mod">
          <ac:chgData name="Íris Hrund Halldórsdóttir - HA" userId="S::irish@rmf.is::bd297786-d3ca-4568-8648-19130a3c3ac5" providerId="AD" clId="Web-{EDDF6139-E0D9-4B44-9FC0-7D026458CF95}" dt="2023-08-10T13:20:15.136" v="274"/>
          <ac:spMkLst>
            <pc:docMk/>
            <pc:sldMk cId="3169547245" sldId="5212"/>
            <ac:spMk id="98" creationId="{1875D2E0-7702-A34D-F2F9-A80E13A425E7}"/>
          </ac:spMkLst>
        </pc:spChg>
      </pc:sldChg>
      <pc:sldChg chg="modSp modCm">
        <pc:chgData name="Íris Hrund Halldórsdóttir - HA" userId="S::irish@rmf.is::bd297786-d3ca-4568-8648-19130a3c3ac5" providerId="AD" clId="Web-{EDDF6139-E0D9-4B44-9FC0-7D026458CF95}" dt="2023-08-10T13:29:08.063" v="406" actId="20577"/>
        <pc:sldMkLst>
          <pc:docMk/>
          <pc:sldMk cId="1868631513" sldId="5213"/>
        </pc:sldMkLst>
        <pc:spChg chg="mod">
          <ac:chgData name="Íris Hrund Halldórsdóttir - HA" userId="S::irish@rmf.is::bd297786-d3ca-4568-8648-19130a3c3ac5" providerId="AD" clId="Web-{EDDF6139-E0D9-4B44-9FC0-7D026458CF95}" dt="2023-08-10T13:29:08.063" v="406" actId="20577"/>
          <ac:spMkLst>
            <pc:docMk/>
            <pc:sldMk cId="1868631513" sldId="5213"/>
            <ac:spMk id="101" creationId="{F365C576-BADF-68F8-0474-A0697AC4E50C}"/>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EDDF6139-E0D9-4B44-9FC0-7D026458CF95}" dt="2023-08-10T13:29:08.063" v="406" actId="20577"/>
              <pc2:cmMkLst xmlns:pc2="http://schemas.microsoft.com/office/powerpoint/2019/9/main/command">
                <pc:docMk/>
                <pc:sldMk cId="1868631513" sldId="5213"/>
                <pc2:cmMk id="{61AC7271-35F7-4848-B73B-0ABFA5D2B316}"/>
              </pc2:cmMkLst>
            </pc226:cmChg>
            <pc226:cmChg xmlns:pc226="http://schemas.microsoft.com/office/powerpoint/2022/06/main/command" chg="mod">
              <pc226:chgData name="Íris Hrund Halldórsdóttir - HA" userId="S::irish@rmf.is::bd297786-d3ca-4568-8648-19130a3c3ac5" providerId="AD" clId="Web-{EDDF6139-E0D9-4B44-9FC0-7D026458CF95}" dt="2023-08-10T13:29:08.063" v="406" actId="20577"/>
              <pc2:cmMkLst xmlns:pc2="http://schemas.microsoft.com/office/powerpoint/2019/9/main/command">
                <pc:docMk/>
                <pc:sldMk cId="1868631513" sldId="5213"/>
                <pc2:cmMk id="{D9CD3E72-0941-4B02-A7E0-EF81689BCBD3}"/>
              </pc2:cmMkLst>
            </pc226:cmChg>
          </p:ext>
        </pc:extLst>
      </pc:sldChg>
      <pc:sldChg chg="modSp modCm">
        <pc:chgData name="Íris Hrund Halldórsdóttir - HA" userId="S::irish@rmf.is::bd297786-d3ca-4568-8648-19130a3c3ac5" providerId="AD" clId="Web-{EDDF6139-E0D9-4B44-9FC0-7D026458CF95}" dt="2023-08-10T13:30:19.597" v="414" actId="20577"/>
        <pc:sldMkLst>
          <pc:docMk/>
          <pc:sldMk cId="3029077226" sldId="5214"/>
        </pc:sldMkLst>
        <pc:spChg chg="mod">
          <ac:chgData name="Íris Hrund Halldórsdóttir - HA" userId="S::irish@rmf.is::bd297786-d3ca-4568-8648-19130a3c3ac5" providerId="AD" clId="Web-{EDDF6139-E0D9-4B44-9FC0-7D026458CF95}" dt="2023-08-10T13:29:56.596" v="407" actId="20577"/>
          <ac:spMkLst>
            <pc:docMk/>
            <pc:sldMk cId="3029077226" sldId="5214"/>
            <ac:spMk id="5" creationId="{36851604-D67E-FF28-1639-4FBA0F95BE84}"/>
          </ac:spMkLst>
        </pc:spChg>
        <pc:spChg chg="mod">
          <ac:chgData name="Íris Hrund Halldórsdóttir - HA" userId="S::irish@rmf.is::bd297786-d3ca-4568-8648-19130a3c3ac5" providerId="AD" clId="Web-{EDDF6139-E0D9-4B44-9FC0-7D026458CF95}" dt="2023-08-10T13:30:19.597" v="414" actId="20577"/>
          <ac:spMkLst>
            <pc:docMk/>
            <pc:sldMk cId="3029077226" sldId="5214"/>
            <ac:spMk id="96" creationId="{4C3F28BF-C51E-1FC0-B26D-E19F0BFD5BC4}"/>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EDDF6139-E0D9-4B44-9FC0-7D026458CF95}" dt="2023-08-10T13:29:56.596" v="407" actId="20577"/>
              <pc2:cmMkLst xmlns:pc2="http://schemas.microsoft.com/office/powerpoint/2019/9/main/command">
                <pc:docMk/>
                <pc:sldMk cId="3029077226" sldId="5214"/>
                <pc2:cmMk id="{1EAD70DF-6D6A-4073-A2BB-F6448764155C}"/>
              </pc2:cmMkLst>
            </pc226:cmChg>
            <pc226:cmChg xmlns:pc226="http://schemas.microsoft.com/office/powerpoint/2022/06/main/command" chg="mod">
              <pc226:chgData name="Íris Hrund Halldórsdóttir - HA" userId="S::irish@rmf.is::bd297786-d3ca-4568-8648-19130a3c3ac5" providerId="AD" clId="Web-{EDDF6139-E0D9-4B44-9FC0-7D026458CF95}" dt="2023-08-10T13:29:56.596" v="407" actId="20577"/>
              <pc2:cmMkLst xmlns:pc2="http://schemas.microsoft.com/office/powerpoint/2019/9/main/command">
                <pc:docMk/>
                <pc:sldMk cId="3029077226" sldId="5214"/>
                <pc2:cmMk id="{2DD0D1F9-76B8-4B0F-90D0-5C85612967C4}"/>
              </pc2:cmMkLst>
            </pc226:cmChg>
          </p:ext>
        </pc:extLst>
      </pc:sldChg>
      <pc:sldChg chg="modSp">
        <pc:chgData name="Íris Hrund Halldórsdóttir - HA" userId="S::irish@rmf.is::bd297786-d3ca-4568-8648-19130a3c3ac5" providerId="AD" clId="Web-{EDDF6139-E0D9-4B44-9FC0-7D026458CF95}" dt="2023-08-10T13:32:36.805" v="434"/>
        <pc:sldMkLst>
          <pc:docMk/>
          <pc:sldMk cId="1538119108" sldId="5320"/>
        </pc:sldMkLst>
        <pc:graphicFrameChg chg="mod modGraphic">
          <ac:chgData name="Íris Hrund Halldórsdóttir - HA" userId="S::irish@rmf.is::bd297786-d3ca-4568-8648-19130a3c3ac5" providerId="AD" clId="Web-{EDDF6139-E0D9-4B44-9FC0-7D026458CF95}" dt="2023-08-10T13:32:36.805" v="434"/>
          <ac:graphicFrameMkLst>
            <pc:docMk/>
            <pc:sldMk cId="1538119108" sldId="5320"/>
            <ac:graphicFrameMk id="7" creationId="{DCB01F89-B60B-E9C2-0DA8-AB5376AF1470}"/>
          </ac:graphicFrameMkLst>
        </pc:graphicFrameChg>
      </pc:sldChg>
      <pc:sldChg chg="addSp modSp modCm">
        <pc:chgData name="Íris Hrund Halldórsdóttir - HA" userId="S::irish@rmf.is::bd297786-d3ca-4568-8648-19130a3c3ac5" providerId="AD" clId="Web-{EDDF6139-E0D9-4B44-9FC0-7D026458CF95}" dt="2023-08-10T13:38:05.740" v="440" actId="14100"/>
        <pc:sldMkLst>
          <pc:docMk/>
          <pc:sldMk cId="3974352335" sldId="5322"/>
        </pc:sldMkLst>
        <pc:picChg chg="add mod">
          <ac:chgData name="Íris Hrund Halldórsdóttir - HA" userId="S::irish@rmf.is::bd297786-d3ca-4568-8648-19130a3c3ac5" providerId="AD" clId="Web-{EDDF6139-E0D9-4B44-9FC0-7D026458CF95}" dt="2023-08-10T13:38:05.740" v="440" actId="14100"/>
          <ac:picMkLst>
            <pc:docMk/>
            <pc:sldMk cId="3974352335" sldId="5322"/>
            <ac:picMk id="2" creationId="{E1D10119-9918-F842-2317-20E404255A30}"/>
          </ac:picMkLst>
        </pc:picChg>
        <pc:extLst>
          <p:ext xmlns:p="http://schemas.openxmlformats.org/presentationml/2006/main" uri="{D6D511B9-2390-475A-947B-AFAB55BFBCF1}">
            <pc226:cmChg xmlns:pc226="http://schemas.microsoft.com/office/powerpoint/2022/06/main/command" chg="">
              <pc226:chgData name="Íris Hrund Halldórsdóttir - HA" userId="S::irish@rmf.is::bd297786-d3ca-4568-8648-19130a3c3ac5" providerId="AD" clId="Web-{EDDF6139-E0D9-4B44-9FC0-7D026458CF95}" dt="2023-08-10T13:36:49.628" v="437"/>
              <pc2:cmMkLst xmlns:pc2="http://schemas.microsoft.com/office/powerpoint/2019/9/main/command">
                <pc:docMk/>
                <pc:sldMk cId="3974352335" sldId="5322"/>
                <pc2:cmMk id="{37BFA698-0ED8-49B8-A4A2-46ACBE47E9E9}"/>
              </pc2:cmMkLst>
              <pc226:cmRplyChg chg="add">
                <pc226:chgData name="Íris Hrund Halldórsdóttir - HA" userId="S::irish@rmf.is::bd297786-d3ca-4568-8648-19130a3c3ac5" providerId="AD" clId="Web-{EDDF6139-E0D9-4B44-9FC0-7D026458CF95}" dt="2023-08-10T13:36:49.628" v="437"/>
                <pc2:cmRplyMkLst xmlns:pc2="http://schemas.microsoft.com/office/powerpoint/2019/9/main/command">
                  <pc:docMk/>
                  <pc:sldMk cId="3974352335" sldId="5322"/>
                  <pc2:cmMk id="{37BFA698-0ED8-49B8-A4A2-46ACBE47E9E9}"/>
                  <pc2:cmRplyMk id="{271C9BC3-C913-4F51-9829-1D209FF9F649}"/>
                </pc2:cmRplyMkLst>
              </pc226:cmRplyChg>
            </pc226:cmChg>
          </p:ext>
        </pc:extLst>
      </pc:sldChg>
      <pc:sldChg chg="modSp">
        <pc:chgData name="Íris Hrund Halldórsdóttir - HA" userId="S::irish@rmf.is::bd297786-d3ca-4568-8648-19130a3c3ac5" providerId="AD" clId="Web-{EDDF6139-E0D9-4B44-9FC0-7D026458CF95}" dt="2023-08-10T13:35:45.453" v="435" actId="20577"/>
        <pc:sldMkLst>
          <pc:docMk/>
          <pc:sldMk cId="1643270285" sldId="5332"/>
        </pc:sldMkLst>
        <pc:spChg chg="mod">
          <ac:chgData name="Íris Hrund Halldórsdóttir - HA" userId="S::irish@rmf.is::bd297786-d3ca-4568-8648-19130a3c3ac5" providerId="AD" clId="Web-{EDDF6139-E0D9-4B44-9FC0-7D026458CF95}" dt="2023-08-10T13:35:45.453" v="435" actId="20577"/>
          <ac:spMkLst>
            <pc:docMk/>
            <pc:sldMk cId="1643270285" sldId="5332"/>
            <ac:spMk id="10" creationId="{C4F31872-0844-5735-42E5-D9E67C245F74}"/>
          </ac:spMkLst>
        </pc:spChg>
      </pc:sldChg>
      <pc:sldChg chg="modSp delCm">
        <pc:chgData name="Íris Hrund Halldórsdóttir - HA" userId="S::irish@rmf.is::bd297786-d3ca-4568-8648-19130a3c3ac5" providerId="AD" clId="Web-{EDDF6139-E0D9-4B44-9FC0-7D026458CF95}" dt="2023-08-10T13:02:12.516" v="10" actId="20577"/>
        <pc:sldMkLst>
          <pc:docMk/>
          <pc:sldMk cId="1959686008" sldId="5679"/>
        </pc:sldMkLst>
        <pc:spChg chg="mod">
          <ac:chgData name="Íris Hrund Halldórsdóttir - HA" userId="S::irish@rmf.is::bd297786-d3ca-4568-8648-19130a3c3ac5" providerId="AD" clId="Web-{EDDF6139-E0D9-4B44-9FC0-7D026458CF95}" dt="2023-08-10T13:02:12.516" v="10" actId="20577"/>
          <ac:spMkLst>
            <pc:docMk/>
            <pc:sldMk cId="1959686008" sldId="5679"/>
            <ac:spMk id="10" creationId="{978EE96B-B2C0-2891-EB92-0E4281960F57}"/>
          </ac:spMkLst>
        </pc:spChg>
        <pc:spChg chg="mod">
          <ac:chgData name="Íris Hrund Halldórsdóttir - HA" userId="S::irish@rmf.is::bd297786-d3ca-4568-8648-19130a3c3ac5" providerId="AD" clId="Web-{EDDF6139-E0D9-4B44-9FC0-7D026458CF95}" dt="2023-08-10T13:02:01.078" v="8"/>
          <ac:spMkLst>
            <pc:docMk/>
            <pc:sldMk cId="1959686008" sldId="5679"/>
            <ac:spMk id="15" creationId="{977E095A-2B7B-6302-5BDF-0CAD38931053}"/>
          </ac:spMkLst>
        </pc:sp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EDDF6139-E0D9-4B44-9FC0-7D026458CF95}" dt="2023-08-10T13:02:07.516" v="9"/>
              <pc2:cmMkLst xmlns:pc2="http://schemas.microsoft.com/office/powerpoint/2019/9/main/command">
                <pc:docMk/>
                <pc:sldMk cId="1959686008" sldId="5679"/>
                <pc2:cmMk id="{95A7DEB4-FF28-4B3E-ABF0-53B5E9298200}"/>
              </pc2:cmMkLst>
            </pc226:cmChg>
          </p:ext>
        </pc:extLst>
      </pc:sldChg>
      <pc:sldChg chg="modSp">
        <pc:chgData name="Íris Hrund Halldórsdóttir - HA" userId="S::irish@rmf.is::bd297786-d3ca-4568-8648-19130a3c3ac5" providerId="AD" clId="Web-{EDDF6139-E0D9-4B44-9FC0-7D026458CF95}" dt="2023-08-10T13:16:59.613" v="187" actId="20577"/>
        <pc:sldMkLst>
          <pc:docMk/>
          <pc:sldMk cId="4052209334" sldId="5685"/>
        </pc:sldMkLst>
        <pc:spChg chg="mod">
          <ac:chgData name="Íris Hrund Halldórsdóttir - HA" userId="S::irish@rmf.is::bd297786-d3ca-4568-8648-19130a3c3ac5" providerId="AD" clId="Web-{EDDF6139-E0D9-4B44-9FC0-7D026458CF95}" dt="2023-08-10T13:16:59.613" v="187" actId="20577"/>
          <ac:spMkLst>
            <pc:docMk/>
            <pc:sldMk cId="4052209334" sldId="5685"/>
            <ac:spMk id="4" creationId="{4CB45E17-A5B4-AB59-7A71-7E6FCDE07391}"/>
          </ac:spMkLst>
        </pc:spChg>
      </pc:sldChg>
      <pc:sldChg chg="modSp">
        <pc:chgData name="Íris Hrund Halldórsdóttir - HA" userId="S::irish@rmf.is::bd297786-d3ca-4568-8648-19130a3c3ac5" providerId="AD" clId="Web-{EDDF6139-E0D9-4B44-9FC0-7D026458CF95}" dt="2023-08-10T13:10:47.317" v="74" actId="20577"/>
        <pc:sldMkLst>
          <pc:docMk/>
          <pc:sldMk cId="445809849" sldId="5692"/>
        </pc:sldMkLst>
        <pc:spChg chg="mod">
          <ac:chgData name="Íris Hrund Halldórsdóttir - HA" userId="S::irish@rmf.is::bd297786-d3ca-4568-8648-19130a3c3ac5" providerId="AD" clId="Web-{EDDF6139-E0D9-4B44-9FC0-7D026458CF95}" dt="2023-08-10T13:10:47.317" v="74" actId="20577"/>
          <ac:spMkLst>
            <pc:docMk/>
            <pc:sldMk cId="445809849" sldId="5692"/>
            <ac:spMk id="7" creationId="{70CF3009-F3C0-1A44-06CA-DDECC8BD94C5}"/>
          </ac:spMkLst>
        </pc:spChg>
      </pc:sldChg>
      <pc:sldChg chg="modSp modCm">
        <pc:chgData name="Íris Hrund Halldórsdóttir - HA" userId="S::irish@rmf.is::bd297786-d3ca-4568-8648-19130a3c3ac5" providerId="AD" clId="Web-{EDDF6139-E0D9-4B44-9FC0-7D026458CF95}" dt="2023-08-10T13:06:40.230" v="50" actId="20577"/>
        <pc:sldMkLst>
          <pc:docMk/>
          <pc:sldMk cId="3709739867" sldId="6001"/>
        </pc:sldMkLst>
        <pc:spChg chg="mod">
          <ac:chgData name="Íris Hrund Halldórsdóttir - HA" userId="S::irish@rmf.is::bd297786-d3ca-4568-8648-19130a3c3ac5" providerId="AD" clId="Web-{EDDF6139-E0D9-4B44-9FC0-7D026458CF95}" dt="2023-08-10T13:06:40.230" v="50" actId="20577"/>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EDDF6139-E0D9-4B44-9FC0-7D026458CF95}" dt="2023-08-10T13:06:16.166" v="49" actId="20577"/>
              <pc2:cmMkLst xmlns:pc2="http://schemas.microsoft.com/office/powerpoint/2019/9/main/command">
                <pc:docMk/>
                <pc:sldMk cId="3709739867" sldId="6001"/>
                <pc2:cmMk id="{C1A74866-1A6B-44B0-A6CF-62DF97B2655A}"/>
              </pc2:cmMkLst>
            </pc226:cmChg>
            <pc226:cmChg xmlns:pc226="http://schemas.microsoft.com/office/powerpoint/2022/06/main/command" chg="mod">
              <pc226:chgData name="Íris Hrund Halldórsdóttir - HA" userId="S::irish@rmf.is::bd297786-d3ca-4568-8648-19130a3c3ac5" providerId="AD" clId="Web-{EDDF6139-E0D9-4B44-9FC0-7D026458CF95}" dt="2023-08-10T13:06:16.166" v="49" actId="20577"/>
              <pc2:cmMkLst xmlns:pc2="http://schemas.microsoft.com/office/powerpoint/2019/9/main/command">
                <pc:docMk/>
                <pc:sldMk cId="3709739867" sldId="6001"/>
                <pc2:cmMk id="{F6A2E6E0-6D74-4FEF-BA20-F0B7CC10D511}"/>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06/09/2023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06/09/2023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a:t>
            </a:fld>
            <a:endParaRPr lang="en-IE"/>
          </a:p>
        </p:txBody>
      </p:sp>
    </p:spTree>
    <p:extLst>
      <p:ext uri="{BB962C8B-B14F-4D97-AF65-F5344CB8AC3E}">
        <p14:creationId xmlns:p14="http://schemas.microsoft.com/office/powerpoint/2010/main" val="18476019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sz="1200" dirty="0">
              <a:solidFill>
                <a:srgbClr val="455264"/>
              </a:solidFill>
            </a:endParaRPr>
          </a:p>
          <a:p>
            <a:pPr algn="l" rtl="0" fontAlgn="base"/>
            <a:endParaRPr lang="is-IS" sz="1200" b="0" i="0" dirty="0">
              <a:solidFill>
                <a:srgbClr val="455264"/>
              </a:solidFill>
              <a:effectLst/>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21</a:t>
            </a:fld>
            <a:endParaRPr lang="en-IE"/>
          </a:p>
        </p:txBody>
      </p:sp>
    </p:spTree>
    <p:extLst>
      <p:ext uri="{BB962C8B-B14F-4D97-AF65-F5344CB8AC3E}">
        <p14:creationId xmlns:p14="http://schemas.microsoft.com/office/powerpoint/2010/main" val="2742272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25</a:t>
            </a:fld>
            <a:endParaRPr lang="en-IE"/>
          </a:p>
        </p:txBody>
      </p:sp>
    </p:spTree>
    <p:extLst>
      <p:ext uri="{BB962C8B-B14F-4D97-AF65-F5344CB8AC3E}">
        <p14:creationId xmlns:p14="http://schemas.microsoft.com/office/powerpoint/2010/main" val="740043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34</a:t>
            </a:fld>
            <a:endParaRPr lang="en-IE"/>
          </a:p>
        </p:txBody>
      </p:sp>
    </p:spTree>
    <p:extLst>
      <p:ext uri="{BB962C8B-B14F-4D97-AF65-F5344CB8AC3E}">
        <p14:creationId xmlns:p14="http://schemas.microsoft.com/office/powerpoint/2010/main" val="3715697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38</a:t>
            </a:fld>
            <a:endParaRPr lang="en-IE"/>
          </a:p>
        </p:txBody>
      </p:sp>
    </p:spTree>
    <p:extLst>
      <p:ext uri="{BB962C8B-B14F-4D97-AF65-F5344CB8AC3E}">
        <p14:creationId xmlns:p14="http://schemas.microsoft.com/office/powerpoint/2010/main" val="2300675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39</a:t>
            </a:fld>
            <a:endParaRPr lang="en-IE"/>
          </a:p>
        </p:txBody>
      </p:sp>
    </p:spTree>
    <p:extLst>
      <p:ext uri="{BB962C8B-B14F-4D97-AF65-F5344CB8AC3E}">
        <p14:creationId xmlns:p14="http://schemas.microsoft.com/office/powerpoint/2010/main" val="3565323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a:t>
            </a:fld>
            <a:endParaRPr lang="en-IE"/>
          </a:p>
        </p:txBody>
      </p:sp>
    </p:spTree>
    <p:extLst>
      <p:ext uri="{BB962C8B-B14F-4D97-AF65-F5344CB8AC3E}">
        <p14:creationId xmlns:p14="http://schemas.microsoft.com/office/powerpoint/2010/main" val="1213985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a:t>
            </a:fld>
            <a:endParaRPr lang="en-IE"/>
          </a:p>
        </p:txBody>
      </p:sp>
    </p:spTree>
    <p:extLst>
      <p:ext uri="{BB962C8B-B14F-4D97-AF65-F5344CB8AC3E}">
        <p14:creationId xmlns:p14="http://schemas.microsoft.com/office/powerpoint/2010/main" val="988116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4</a:t>
            </a:fld>
            <a:endParaRPr lang="en-IE"/>
          </a:p>
        </p:txBody>
      </p:sp>
    </p:spTree>
    <p:extLst>
      <p:ext uri="{BB962C8B-B14F-4D97-AF65-F5344CB8AC3E}">
        <p14:creationId xmlns:p14="http://schemas.microsoft.com/office/powerpoint/2010/main" val="1876012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5</a:t>
            </a:fld>
            <a:endParaRPr lang="en-IE"/>
          </a:p>
        </p:txBody>
      </p:sp>
    </p:spTree>
    <p:extLst>
      <p:ext uri="{BB962C8B-B14F-4D97-AF65-F5344CB8AC3E}">
        <p14:creationId xmlns:p14="http://schemas.microsoft.com/office/powerpoint/2010/main" val="26865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7</a:t>
            </a:fld>
            <a:endParaRPr lang="en-IE"/>
          </a:p>
        </p:txBody>
      </p:sp>
    </p:spTree>
    <p:extLst>
      <p:ext uri="{BB962C8B-B14F-4D97-AF65-F5344CB8AC3E}">
        <p14:creationId xmlns:p14="http://schemas.microsoft.com/office/powerpoint/2010/main" val="3760596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8</a:t>
            </a:fld>
            <a:endParaRPr lang="en-IE"/>
          </a:p>
        </p:txBody>
      </p:sp>
    </p:spTree>
    <p:extLst>
      <p:ext uri="{BB962C8B-B14F-4D97-AF65-F5344CB8AC3E}">
        <p14:creationId xmlns:p14="http://schemas.microsoft.com/office/powerpoint/2010/main" val="307337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9</a:t>
            </a:fld>
            <a:endParaRPr lang="en-IE"/>
          </a:p>
        </p:txBody>
      </p:sp>
    </p:spTree>
    <p:extLst>
      <p:ext uri="{BB962C8B-B14F-4D97-AF65-F5344CB8AC3E}">
        <p14:creationId xmlns:p14="http://schemas.microsoft.com/office/powerpoint/2010/main" val="917718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10</a:t>
            </a:fld>
            <a:endParaRPr lang="en-IE"/>
          </a:p>
        </p:txBody>
      </p:sp>
    </p:spTree>
    <p:extLst>
      <p:ext uri="{BB962C8B-B14F-4D97-AF65-F5344CB8AC3E}">
        <p14:creationId xmlns:p14="http://schemas.microsoft.com/office/powerpoint/2010/main" val="427520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59C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pic>
        <p:nvPicPr>
          <p:cNvPr id="1026" name="Picture 2">
            <a:extLst>
              <a:ext uri="{FF2B5EF4-FFF2-40B4-BE49-F238E27FC236}">
                <a16:creationId xmlns:a16="http://schemas.microsoft.com/office/drawing/2014/main" id="{7BE7A92F-7A42-C24D-7B60-F37C323B0E7C}"/>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860327" y="5298029"/>
            <a:ext cx="2331673" cy="1567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8216922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3947335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089787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906445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5129369"/>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859189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B0A4727-91A5-5C61-7A17-BA58A541EDBD}"/>
              </a:ext>
            </a:extLst>
          </p:cNvPr>
          <p:cNvCxnSpPr>
            <a:cxnSpLocks/>
          </p:cNvCxnSpPr>
          <p:nvPr userDrawn="1"/>
        </p:nvCxnSpPr>
        <p:spPr>
          <a:xfrm>
            <a:off x="6134642" y="593757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70722" y="45189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809050" y="45761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79005" y="4880489"/>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38959" y="45189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 name="Oval 2">
            <a:extLst>
              <a:ext uri="{FF2B5EF4-FFF2-40B4-BE49-F238E27FC236}">
                <a16:creationId xmlns:a16="http://schemas.microsoft.com/office/drawing/2014/main" id="{9F6464F8-1CFA-D60C-37D8-2299E9C2D893}"/>
              </a:ext>
            </a:extLst>
          </p:cNvPr>
          <p:cNvSpPr/>
          <p:nvPr userDrawn="1"/>
        </p:nvSpPr>
        <p:spPr>
          <a:xfrm>
            <a:off x="6726359" y="557604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5">
            <a:extLst>
              <a:ext uri="{FF2B5EF4-FFF2-40B4-BE49-F238E27FC236}">
                <a16:creationId xmlns:a16="http://schemas.microsoft.com/office/drawing/2014/main" id="{E0E2B395-0C6F-5FE3-3EF3-F3D61580F5B4}"/>
              </a:ext>
            </a:extLst>
          </p:cNvPr>
          <p:cNvSpPr>
            <a:spLocks noGrp="1"/>
          </p:cNvSpPr>
          <p:nvPr>
            <p:ph type="body" sz="quarter" idx="27" hasCustomPrompt="1"/>
          </p:nvPr>
        </p:nvSpPr>
        <p:spPr>
          <a:xfrm>
            <a:off x="6864687" y="56332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6" name="Text Placeholder 25">
            <a:extLst>
              <a:ext uri="{FF2B5EF4-FFF2-40B4-BE49-F238E27FC236}">
                <a16:creationId xmlns:a16="http://schemas.microsoft.com/office/drawing/2014/main" id="{5E019349-AFB5-3818-EA57-6A86D48F59B7}"/>
              </a:ext>
            </a:extLst>
          </p:cNvPr>
          <p:cNvSpPr>
            <a:spLocks noGrp="1"/>
          </p:cNvSpPr>
          <p:nvPr>
            <p:ph type="body" sz="quarter" idx="28" hasCustomPrompt="1"/>
          </p:nvPr>
        </p:nvSpPr>
        <p:spPr>
          <a:xfrm>
            <a:off x="7594596" y="557604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910" r:id="rId36"/>
    <p:sldLayoutId id="2147483878" r:id="rId37"/>
    <p:sldLayoutId id="2147483866" r:id="rId38"/>
    <p:sldLayoutId id="2147483833" r:id="rId39"/>
    <p:sldLayoutId id="2147483900" r:id="rId40"/>
    <p:sldLayoutId id="2147483847" r:id="rId41"/>
    <p:sldLayoutId id="2147483871" r:id="rId42"/>
    <p:sldLayoutId id="2147483870" r:id="rId43"/>
    <p:sldLayoutId id="2147483872" r:id="rId44"/>
    <p:sldLayoutId id="2147483837" r:id="rId45"/>
    <p:sldLayoutId id="2147483838" r:id="rId46"/>
    <p:sldLayoutId id="2147483844" r:id="rId47"/>
    <p:sldLayoutId id="2147483848" r:id="rId48"/>
    <p:sldLayoutId id="2147483898" r:id="rId49"/>
    <p:sldLayoutId id="2147483903" r:id="rId50"/>
    <p:sldLayoutId id="2147483905" r:id="rId51"/>
    <p:sldLayoutId id="2147483849" r:id="rId52"/>
    <p:sldLayoutId id="2147483895" r:id="rId53"/>
    <p:sldLayoutId id="2147483909" r:id="rId54"/>
    <p:sldLayoutId id="2147483887" r:id="rId55"/>
    <p:sldLayoutId id="2147483896" r:id="rId56"/>
    <p:sldLayoutId id="2147483851" r:id="rId57"/>
    <p:sldLayoutId id="2147483854" r:id="rId58"/>
    <p:sldLayoutId id="2147483855" r:id="rId59"/>
    <p:sldLayoutId id="2147483885" r:id="rId60"/>
    <p:sldLayoutId id="2147483899" r:id="rId61"/>
    <p:sldLayoutId id="2147483886" r:id="rId62"/>
    <p:sldLayoutId id="2147483856" r:id="rId63"/>
    <p:sldLayoutId id="2147483893" r:id="rId64"/>
    <p:sldLayoutId id="2147483894" r:id="rId65"/>
    <p:sldLayoutId id="2147483892" r:id="rId66"/>
    <p:sldLayoutId id="2147483857" r:id="rId67"/>
    <p:sldLayoutId id="2147483864" r:id="rId68"/>
    <p:sldLayoutId id="2147483852" r:id="rId69"/>
    <p:sldLayoutId id="2147483858" r:id="rId70"/>
    <p:sldLayoutId id="2147483859" r:id="rId71"/>
    <p:sldLayoutId id="2147483860" r:id="rId72"/>
    <p:sldLayoutId id="2147483853" r:id="rId7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40.sv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28.xml"/><Relationship Id="rId4" Type="http://schemas.openxmlformats.org/officeDocument/2006/relationships/image" Target="../media/image40.svg"/></Relationships>
</file>

<file path=ppt/slides/_rels/slide1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8.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smartsheet.com/content/crisis-management-guide" TargetMode="External"/><Relationship Id="rId1" Type="http://schemas.openxmlformats.org/officeDocument/2006/relationships/slideLayout" Target="../slideLayouts/slideLayout10.xml"/><Relationship Id="rId5" Type="http://schemas.openxmlformats.org/officeDocument/2006/relationships/image" Target="../media/image45.sv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7.jpeg"/><Relationship Id="rId1" Type="http://schemas.openxmlformats.org/officeDocument/2006/relationships/slideLayout" Target="../slideLayouts/slideLayout12.xml"/><Relationship Id="rId4" Type="http://schemas.openxmlformats.org/officeDocument/2006/relationships/image" Target="../media/image40.sv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8.jpeg"/><Relationship Id="rId1" Type="http://schemas.openxmlformats.org/officeDocument/2006/relationships/slideLayout" Target="../slideLayouts/slideLayout12.xml"/><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hei-regional-tourism-crisis-curriculum-en/"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hyperlink" Target="https://www.vantageleadership.com/our-blog/mission-vision-values-in-times-of-crisis/" TargetMode="External"/><Relationship Id="rId2" Type="http://schemas.openxmlformats.org/officeDocument/2006/relationships/image" Target="../media/image39.png"/><Relationship Id="rId1" Type="http://schemas.openxmlformats.org/officeDocument/2006/relationships/slideLayout" Target="../slideLayouts/slideLayout44.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hyperlink" Target="https://www.smartsheet.com/content/crisis-management-team-role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30.xml.rels><?xml version="1.0" encoding="UTF-8" standalone="yes"?>
<Relationships xmlns="http://schemas.openxmlformats.org/package/2006/relationships"><Relationship Id="rId3" Type="http://schemas.openxmlformats.org/officeDocument/2006/relationships/hyperlink" Target="https://www.wealthworks.org/basics/explore-regional-wealth-building/regional-ownership-and-control#:~:text=Regional%20ownership%20means%20that%20people,health%20or%20a%20network%20connection)." TargetMode="External"/><Relationship Id="rId2" Type="http://schemas.openxmlformats.org/officeDocument/2006/relationships/hyperlink" Target="https://emra.ie/dubh/wp-content/uploads/2020/05/EMRA_RSES_1.4.5web.pdf" TargetMode="External"/><Relationship Id="rId1" Type="http://schemas.openxmlformats.org/officeDocument/2006/relationships/slideLayout" Target="../slideLayouts/slideLayout38.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hyperlink" Target="https://greatermekong.org/how-leverage-big-data-tourism-recovery"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single-market-economy.ec.europa.eu/sectors/tourism/business-portal/understanding-legislation/regulation-tourism-activity-europe_en" TargetMode="External"/><Relationship Id="rId1" Type="http://schemas.openxmlformats.org/officeDocument/2006/relationships/slideLayout" Target="../slideLayouts/slideLayout38.xml"/><Relationship Id="rId4" Type="http://schemas.openxmlformats.org/officeDocument/2006/relationships/image" Target="../media/image58.svg"/></Relationships>
</file>

<file path=ppt/slides/_rels/slide3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hyperlink" Target="https://anywhere.epam.com/business/big-data-in-tourism-and-travel" TargetMode="External"/><Relationship Id="rId2" Type="http://schemas.openxmlformats.org/officeDocument/2006/relationships/hyperlink" Target="https://blogs.adb.org/blog/how-big-data-can-be-used-tourism-recovery-asia-and-pacific#:~:text=In%20the%20tourism%20sector%2C%20big,travel%20habits%20can%20be%20collected." TargetMode="External"/><Relationship Id="rId1" Type="http://schemas.openxmlformats.org/officeDocument/2006/relationships/slideLayout" Target="../slideLayouts/slideLayout28.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Layout" Target="../slideLayouts/slideLayout58.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65.sv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3" Type="http://schemas.openxmlformats.org/officeDocument/2006/relationships/hyperlink" Target="https://medium.com/dataseries/what-is-big-data-in-tourism-86b9910cc818" TargetMode="External"/><Relationship Id="rId2" Type="http://schemas.openxmlformats.org/officeDocument/2006/relationships/image" Target="../media/image72.jpeg"/><Relationship Id="rId1" Type="http://schemas.openxmlformats.org/officeDocument/2006/relationships/slideLayout" Target="../slideLayouts/slideLayout12.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hyperlink" Target="https://anywhere.epam.com/business/big-data-in-tourism-and-travel"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72.jpeg"/><Relationship Id="rId7" Type="http://schemas.openxmlformats.org/officeDocument/2006/relationships/hyperlink" Target="https://medium.com/dataseries/what-is-big-data-in-tourism-86b9910cc818"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www.linkedin.com/pulse/4-tools-monitor-your-tourism-business-reviews-news-trevor-jurgens/" TargetMode="External"/><Relationship Id="rId5" Type="http://schemas.openxmlformats.org/officeDocument/2006/relationships/hyperlink" Target="https://www.amara-marketing.com/travel-blog/google-tools-for-tourism-free-easy-use" TargetMode="External"/><Relationship Id="rId4" Type="http://schemas.openxmlformats.org/officeDocument/2006/relationships/hyperlink" Target="https://www.failteireland.ie/FailteIreland/media/WebsiteStructure/Documents/Brexit/GB_NI/Market_Diversifcation/Managing-your-online-reputation.pdf" TargetMode="External"/><Relationship Id="rId9" Type="http://schemas.openxmlformats.org/officeDocument/2006/relationships/image" Target="../media/image58.svg"/></Relationships>
</file>

<file path=ppt/slides/_rels/slide39.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14.xml"/><Relationship Id="rId1" Type="http://schemas.openxmlformats.org/officeDocument/2006/relationships/slideLayout" Target="../slideLayouts/slideLayout73.xml"/><Relationship Id="rId6" Type="http://schemas.openxmlformats.org/officeDocument/2006/relationships/image" Target="../media/image73.jpeg"/><Relationship Id="rId5" Type="http://schemas.openxmlformats.org/officeDocument/2006/relationships/hyperlink" Target="https://www.facebook.com/tourismcrisisrecovery" TargetMode="External"/><Relationship Id="rId4" Type="http://schemas.openxmlformats.org/officeDocument/2006/relationships/hyperlink" Target="https://momentumconsulting.ie/team/laura-maga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9429310" cy="697353"/>
          </a:xfrm>
        </p:spPr>
        <p:txBody>
          <a:bodyPr/>
          <a:lstStyle/>
          <a:p>
            <a:pPr>
              <a:lnSpc>
                <a:spcPct val="100000"/>
              </a:lnSpc>
              <a:spcBef>
                <a:spcPts val="0"/>
              </a:spcBef>
            </a:pPr>
            <a:r>
              <a:rPr lang="is-IS" sz="2800" dirty="0"/>
              <a:t>Svæðisbundin stefna fyrir krísustjórnun</a:t>
            </a:r>
          </a:p>
          <a:p>
            <a:pPr>
              <a:lnSpc>
                <a:spcPct val="100000"/>
              </a:lnSpc>
              <a:spcBef>
                <a:spcPts val="0"/>
              </a:spcBef>
            </a:pPr>
            <a:r>
              <a:rPr lang="is-IS" sz="2200" b="0" i="1" dirty="0">
                <a:solidFill>
                  <a:schemeClr val="bg1"/>
                </a:solidFill>
              </a:rPr>
              <a:t>(</a:t>
            </a:r>
            <a:r>
              <a:rPr lang="is-IS" sz="2200" b="0" i="1" dirty="0"/>
              <a:t>Langtíma áætlun til að koma í veg fyrir, milda áhrif og ná bata eftir krísu)</a:t>
            </a:r>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7660826" cy="697353"/>
          </a:xfrm>
        </p:spPr>
        <p:txBody>
          <a:bodyPr>
            <a:noAutofit/>
          </a:bodyPr>
          <a:lstStyle/>
          <a:p>
            <a:r>
              <a:rPr lang="is-IS" sz="6000" b="1" dirty="0"/>
              <a:t>Námskeiðseining 4</a:t>
            </a:r>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6595505" cy="1107996"/>
          </a:xfrm>
          <a:prstGeom prst="rect">
            <a:avLst/>
          </a:prstGeom>
          <a:noFill/>
        </p:spPr>
        <p:txBody>
          <a:bodyPr wrap="square" lIns="91440" tIns="45720" rIns="91440" bIns="45720" rtlCol="0" anchor="t">
            <a:spAutoFit/>
          </a:bodyPr>
          <a:lstStyle/>
          <a:p>
            <a:r>
              <a:rPr lang="is-IS" sz="2400" dirty="0">
                <a:solidFill>
                  <a:srgbClr val="7A547C"/>
                </a:solidFill>
              </a:rPr>
              <a:t>Krísustjórnun í svæðisbundinni ferðaþjónustu</a:t>
            </a:r>
          </a:p>
          <a:p>
            <a:r>
              <a:rPr lang="is-IS" sz="2400" dirty="0">
                <a:solidFill>
                  <a:srgbClr val="7A547C"/>
                </a:solidFill>
              </a:rPr>
              <a:t>Námskeið ætlað háskólastiginu, 2023</a:t>
            </a:r>
          </a:p>
          <a:p>
            <a:r>
              <a:rPr lang="is-IS" i="1" dirty="0">
                <a:solidFill>
                  <a:srgbClr val="7A547C"/>
                </a:solidFill>
              </a:rPr>
              <a:t>Hannað af Laura Magan (</a:t>
            </a:r>
            <a:r>
              <a:rPr lang="is-IS" i="1" dirty="0" err="1">
                <a:solidFill>
                  <a:srgbClr val="7A547C"/>
                </a:solidFill>
              </a:rPr>
              <a:t>Momentum</a:t>
            </a:r>
            <a:r>
              <a:rPr lang="is-IS" i="1" dirty="0">
                <a:solidFill>
                  <a:srgbClr val="7A547C"/>
                </a:solidFill>
              </a:rPr>
              <a:t>)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95803" y="1332215"/>
            <a:ext cx="5235510" cy="5001909"/>
          </a:xfrm>
        </p:spPr>
        <p:txBody>
          <a:bodyPr vert="horz" lIns="91440" tIns="45720" rIns="91440" bIns="45720" rtlCol="0" anchor="t">
            <a:noAutofit/>
          </a:bodyPr>
          <a:lstStyle/>
          <a:p>
            <a:pPr marL="0" indent="0" fontAlgn="base">
              <a:lnSpc>
                <a:spcPct val="100000"/>
              </a:lnSpc>
              <a:spcBef>
                <a:spcPts val="0"/>
              </a:spcBef>
              <a:spcAft>
                <a:spcPts val="1200"/>
              </a:spcAft>
            </a:pPr>
            <a:r>
              <a:rPr lang="is-IS" sz="2200" b="1" dirty="0"/>
              <a:t>Aðferð</a:t>
            </a:r>
            <a:r>
              <a:rPr lang="is-IS" sz="2200" b="1" i="0" dirty="0">
                <a:effectLst/>
              </a:rPr>
              <a:t> </a:t>
            </a:r>
            <a:r>
              <a:rPr lang="is-IS" sz="2200" b="1" dirty="0"/>
              <a:t>til</a:t>
            </a:r>
            <a:r>
              <a:rPr lang="is-IS" sz="2200" dirty="0"/>
              <a:t> að hámarka getu svæðanna til að takast á við krísu </a:t>
            </a:r>
            <a:endParaRPr lang="is-IS" sz="2200" b="0" i="0" dirty="0">
              <a:effectLst/>
            </a:endParaRPr>
          </a:p>
          <a:p>
            <a:pPr marL="0" indent="0" fontAlgn="base">
              <a:lnSpc>
                <a:spcPct val="100000"/>
              </a:lnSpc>
              <a:spcBef>
                <a:spcPts val="0"/>
              </a:spcBef>
              <a:spcAft>
                <a:spcPts val="1200"/>
              </a:spcAft>
            </a:pPr>
            <a:br>
              <a:rPr lang="is-IS" sz="2200" dirty="0"/>
            </a:br>
            <a:r>
              <a:rPr lang="is-IS" sz="2200" b="1" dirty="0"/>
              <a:t>Umgjörð</a:t>
            </a:r>
            <a:r>
              <a:rPr lang="is-IS" sz="2200" b="1" i="0" dirty="0">
                <a:effectLst/>
              </a:rPr>
              <a:t> um ákvarðanir</a:t>
            </a:r>
            <a:r>
              <a:rPr lang="is-IS" sz="2200" b="1" dirty="0"/>
              <a:t> </a:t>
            </a:r>
            <a:r>
              <a:rPr lang="is-IS" sz="2200" b="1" i="0" dirty="0">
                <a:effectLst/>
              </a:rPr>
              <a:t>sem áfangastaður þarf að taka og </a:t>
            </a:r>
            <a:r>
              <a:rPr lang="is-IS" sz="2200" b="1" dirty="0"/>
              <a:t>aðgerðir til</a:t>
            </a:r>
            <a:r>
              <a:rPr lang="is-IS" sz="2200" b="1" i="0" dirty="0">
                <a:effectLst/>
              </a:rPr>
              <a:t> að bregðast við mögulegri krísu</a:t>
            </a:r>
            <a:endParaRPr lang="is-IS" sz="2200" b="1" dirty="0">
              <a:cs typeface="Calibri"/>
            </a:endParaRPr>
          </a:p>
          <a:p>
            <a:pPr marL="0" indent="0" fontAlgn="base">
              <a:lnSpc>
                <a:spcPct val="100000"/>
              </a:lnSpc>
              <a:spcBef>
                <a:spcPts val="0"/>
              </a:spcBef>
              <a:spcAft>
                <a:spcPts val="1200"/>
              </a:spcAft>
            </a:pPr>
            <a:endParaRPr lang="is-IS" sz="2200" b="1" dirty="0">
              <a:cs typeface="Calibri"/>
            </a:endParaRPr>
          </a:p>
          <a:p>
            <a:pPr marL="0" indent="0" fontAlgn="base">
              <a:lnSpc>
                <a:spcPct val="100000"/>
              </a:lnSpc>
              <a:spcBef>
                <a:spcPts val="0"/>
              </a:spcBef>
              <a:spcAft>
                <a:spcPts val="1200"/>
              </a:spcAft>
            </a:pPr>
            <a:r>
              <a:rPr lang="is-IS" sz="2200" b="1" dirty="0">
                <a:cs typeface="Calibri"/>
              </a:rPr>
              <a:t>Byggist á </a:t>
            </a:r>
            <a:r>
              <a:rPr lang="is-IS" sz="2200" b="1" dirty="0" err="1">
                <a:cs typeface="Calibri"/>
              </a:rPr>
              <a:t>fjölþættri</a:t>
            </a:r>
            <a:r>
              <a:rPr lang="is-IS" sz="2200" b="1" dirty="0">
                <a:cs typeface="Calibri"/>
              </a:rPr>
              <a:t> svæðisbundinni nálgun </a:t>
            </a:r>
            <a:r>
              <a:rPr lang="is-IS" sz="2200" dirty="0">
                <a:cs typeface="Calibri"/>
              </a:rPr>
              <a:t>sem endurspeglar svæðisbundin gildi, sýn og verkefni</a:t>
            </a:r>
            <a:r>
              <a:rPr lang="en-GB" sz="2200" dirty="0"/>
              <a:t> </a:t>
            </a:r>
          </a:p>
          <a:p>
            <a:pPr marL="0" indent="0" algn="l" rtl="0" fontAlgn="base">
              <a:lnSpc>
                <a:spcPct val="100000"/>
              </a:lnSpc>
              <a:spcBef>
                <a:spcPts val="0"/>
              </a:spcBef>
              <a:spcAft>
                <a:spcPts val="1200"/>
              </a:spcAft>
            </a:pPr>
            <a:endParaRPr lang="en-GB" sz="2200" dirty="0"/>
          </a:p>
          <a:p>
            <a:pPr marL="0" indent="0">
              <a:lnSpc>
                <a:spcPct val="100000"/>
              </a:lnSpc>
              <a:spcBef>
                <a:spcPts val="0"/>
              </a:spcBef>
              <a:spcAft>
                <a:spcPts val="1200"/>
              </a:spcAft>
            </a:pPr>
            <a:endParaRPr lang="en-IE" sz="2200" dirty="0"/>
          </a:p>
        </p:txBody>
      </p:sp>
      <p:sp>
        <p:nvSpPr>
          <p:cNvPr id="6" name="Text Placeholder 5">
            <a:extLst>
              <a:ext uri="{FF2B5EF4-FFF2-40B4-BE49-F238E27FC236}">
                <a16:creationId xmlns:a16="http://schemas.microsoft.com/office/drawing/2014/main" id="{909F563E-E8FA-D099-D313-97331E1B7745}"/>
              </a:ext>
            </a:extLst>
          </p:cNvPr>
          <p:cNvSpPr>
            <a:spLocks noGrp="1"/>
          </p:cNvSpPr>
          <p:nvPr>
            <p:ph type="body" sz="quarter" idx="16"/>
          </p:nvPr>
        </p:nvSpPr>
        <p:spPr>
          <a:xfrm>
            <a:off x="234817" y="145431"/>
            <a:ext cx="6157483" cy="582221"/>
          </a:xfrm>
        </p:spPr>
        <p:txBody>
          <a:bodyPr>
            <a:noAutofit/>
          </a:bodyPr>
          <a:lstStyle/>
          <a:p>
            <a:pPr algn="ctr"/>
            <a:r>
              <a:rPr lang="is-IS" sz="2800" b="1" dirty="0"/>
              <a:t>Hvað er svæðisbundin stefna um krísustjórnun?</a:t>
            </a:r>
          </a:p>
        </p:txBody>
      </p:sp>
      <p:pic>
        <p:nvPicPr>
          <p:cNvPr id="3" name="Picture Placeholder 2">
            <a:extLst>
              <a:ext uri="{FF2B5EF4-FFF2-40B4-BE49-F238E27FC236}">
                <a16:creationId xmlns:a16="http://schemas.microsoft.com/office/drawing/2014/main" id="{7FF1F3F9-1141-66EE-C1AD-54A3E58040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pic>
        <p:nvPicPr>
          <p:cNvPr id="8" name="Graphic 7" descr="Chevron arrows with solid fill">
            <a:extLst>
              <a:ext uri="{FF2B5EF4-FFF2-40B4-BE49-F238E27FC236}">
                <a16:creationId xmlns:a16="http://schemas.microsoft.com/office/drawing/2014/main" id="{0817382E-0596-D02D-4E57-5D2B88862B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203717"/>
            <a:ext cx="781050" cy="781050"/>
          </a:xfrm>
          <a:prstGeom prst="rect">
            <a:avLst/>
          </a:prstGeom>
        </p:spPr>
      </p:pic>
      <p:pic>
        <p:nvPicPr>
          <p:cNvPr id="9" name="Graphic 8" descr="Chevron arrows with solid fill">
            <a:extLst>
              <a:ext uri="{FF2B5EF4-FFF2-40B4-BE49-F238E27FC236}">
                <a16:creationId xmlns:a16="http://schemas.microsoft.com/office/drawing/2014/main" id="{0C969F5C-68EA-1BA9-6C19-4D8A67EE8F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23920"/>
            <a:ext cx="781050" cy="781050"/>
          </a:xfrm>
          <a:prstGeom prst="rect">
            <a:avLst/>
          </a:prstGeom>
        </p:spPr>
      </p:pic>
      <p:pic>
        <p:nvPicPr>
          <p:cNvPr id="10" name="Graphic 9" descr="Chevron arrows with solid fill">
            <a:extLst>
              <a:ext uri="{FF2B5EF4-FFF2-40B4-BE49-F238E27FC236}">
                <a16:creationId xmlns:a16="http://schemas.microsoft.com/office/drawing/2014/main" id="{29DAFBAF-9DAE-ED54-09F5-DA57B35256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162425"/>
            <a:ext cx="781050" cy="781050"/>
          </a:xfrm>
          <a:prstGeom prst="rect">
            <a:avLst/>
          </a:prstGeom>
        </p:spPr>
      </p:pic>
    </p:spTree>
    <p:extLst>
      <p:ext uri="{BB962C8B-B14F-4D97-AF65-F5344CB8AC3E}">
        <p14:creationId xmlns:p14="http://schemas.microsoft.com/office/powerpoint/2010/main" val="368330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68039" y="228600"/>
            <a:ext cx="5564883" cy="3867704"/>
          </a:xfrm>
        </p:spPr>
        <p:txBody>
          <a:bodyPr vert="horz" lIns="91440" tIns="45720" rIns="91440" bIns="45720" rtlCol="0" anchor="t">
            <a:noAutofit/>
          </a:bodyPr>
          <a:lstStyle/>
          <a:p>
            <a:pPr marL="0" indent="0" fontAlgn="base">
              <a:lnSpc>
                <a:spcPct val="100000"/>
              </a:lnSpc>
              <a:spcBef>
                <a:spcPts val="0"/>
              </a:spcBef>
            </a:pPr>
            <a:endParaRPr lang="en-GB" sz="2200" b="1" i="0" dirty="0">
              <a:effectLst/>
            </a:endParaRPr>
          </a:p>
          <a:p>
            <a:pPr marL="0" indent="0" fontAlgn="base">
              <a:lnSpc>
                <a:spcPct val="100000"/>
              </a:lnSpc>
              <a:spcBef>
                <a:spcPts val="0"/>
              </a:spcBef>
            </a:pPr>
            <a:r>
              <a:rPr lang="is-IS" sz="2200" b="1" dirty="0"/>
              <a:t>Hver ber ábyrgðina á stefnunni? </a:t>
            </a:r>
            <a:br>
              <a:rPr lang="is-IS" sz="2200" b="1" dirty="0"/>
            </a:br>
            <a:r>
              <a:rPr lang="is-IS" sz="2200" dirty="0"/>
              <a:t>Venjulega er það framkvæmdastjóri krísustjórnstöðvarinnar og stýrihópsins eða þá stjórnarformaðurinn. </a:t>
            </a:r>
          </a:p>
          <a:p>
            <a:pPr marL="0" indent="0" algn="l" rtl="0" fontAlgn="base">
              <a:lnSpc>
                <a:spcPct val="100000"/>
              </a:lnSpc>
              <a:spcBef>
                <a:spcPts val="0"/>
              </a:spcBef>
            </a:pPr>
            <a:endParaRPr lang="is-IS" sz="2200" dirty="0"/>
          </a:p>
          <a:p>
            <a:pPr marL="0" indent="0" algn="l" rtl="0" fontAlgn="base">
              <a:lnSpc>
                <a:spcPct val="100000"/>
              </a:lnSpc>
              <a:spcBef>
                <a:spcPts val="0"/>
              </a:spcBef>
            </a:pPr>
            <a:endParaRPr lang="is-IS" sz="2200" dirty="0"/>
          </a:p>
          <a:p>
            <a:pPr marL="0" indent="0" algn="l" rtl="0" fontAlgn="base">
              <a:lnSpc>
                <a:spcPct val="100000"/>
              </a:lnSpc>
              <a:spcBef>
                <a:spcPts val="0"/>
              </a:spcBef>
            </a:pPr>
            <a:endParaRPr lang="en-GB" sz="2200" dirty="0"/>
          </a:p>
          <a:p>
            <a:pPr marL="0" indent="0" algn="l" rtl="0" fontAlgn="base">
              <a:lnSpc>
                <a:spcPct val="100000"/>
              </a:lnSpc>
              <a:spcBef>
                <a:spcPts val="0"/>
              </a:spcBef>
            </a:pPr>
            <a:endParaRPr lang="en-GB" sz="2200" dirty="0"/>
          </a:p>
          <a:p>
            <a:pPr marL="0" indent="0" fontAlgn="base">
              <a:lnSpc>
                <a:spcPct val="100000"/>
              </a:lnSpc>
              <a:spcBef>
                <a:spcPts val="0"/>
              </a:spcBef>
            </a:pPr>
            <a:r>
              <a:rPr lang="is-IS" sz="2200" b="1" i="0" dirty="0">
                <a:effectLst/>
              </a:rPr>
              <a:t>Stefnan þarf að vera sveigjanleg og </a:t>
            </a:r>
            <a:r>
              <a:rPr lang="is-IS" sz="2200" b="1" dirty="0"/>
              <a:t>það þarf </a:t>
            </a:r>
            <a:r>
              <a:rPr lang="is-IS" sz="2200" b="1" i="0" dirty="0">
                <a:effectLst/>
              </a:rPr>
              <a:t>að vera auðvelt</a:t>
            </a:r>
            <a:r>
              <a:rPr lang="is-IS" sz="2200" b="1" dirty="0"/>
              <a:t> </a:t>
            </a:r>
            <a:r>
              <a:rPr lang="is-IS" sz="2200" b="1" i="0" dirty="0">
                <a:effectLst/>
              </a:rPr>
              <a:t>að aðlaga hana</a:t>
            </a:r>
            <a:r>
              <a:rPr lang="is-IS" sz="2200" b="1" dirty="0"/>
              <a:t> mismunandi krísum</a:t>
            </a:r>
            <a:r>
              <a:rPr lang="is-IS" sz="2200" b="1" i="0" dirty="0">
                <a:effectLst/>
              </a:rPr>
              <a:t>.</a:t>
            </a:r>
            <a:r>
              <a:rPr lang="is-IS" sz="2200" b="1" dirty="0"/>
              <a:t> </a:t>
            </a:r>
            <a:endParaRPr lang="is-IS" sz="2200" dirty="0"/>
          </a:p>
        </p:txBody>
      </p:sp>
      <p:pic>
        <p:nvPicPr>
          <p:cNvPr id="3" name="Picture Placeholder 2" descr="A firefighter putting out a fire&#10;&#10;Description automatically generated">
            <a:extLst>
              <a:ext uri="{FF2B5EF4-FFF2-40B4-BE49-F238E27FC236}">
                <a16:creationId xmlns:a16="http://schemas.microsoft.com/office/drawing/2014/main" id="{963F87B1-6A53-D084-B150-082363F1BB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51" r="23351"/>
          <a:stretch>
            <a:fillRect/>
          </a:stretch>
        </p:blipFill>
        <p:spPr/>
      </p:pic>
      <p:pic>
        <p:nvPicPr>
          <p:cNvPr id="2" name="Graphic 1" descr="Chevron arrows with solid fill">
            <a:extLst>
              <a:ext uri="{FF2B5EF4-FFF2-40B4-BE49-F238E27FC236}">
                <a16:creationId xmlns:a16="http://schemas.microsoft.com/office/drawing/2014/main" id="{54DD0E05-6D39-3051-9755-0B3562ADBF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87" y="385857"/>
            <a:ext cx="781050" cy="781050"/>
          </a:xfrm>
          <a:prstGeom prst="rect">
            <a:avLst/>
          </a:prstGeom>
        </p:spPr>
      </p:pic>
      <p:pic>
        <p:nvPicPr>
          <p:cNvPr id="5" name="Graphic 4" descr="Chevron arrows with solid fill">
            <a:extLst>
              <a:ext uri="{FF2B5EF4-FFF2-40B4-BE49-F238E27FC236}">
                <a16:creationId xmlns:a16="http://schemas.microsoft.com/office/drawing/2014/main" id="{4FAA2B70-B519-2AA8-521D-654243105B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03" y="2857878"/>
            <a:ext cx="781050" cy="781050"/>
          </a:xfrm>
          <a:prstGeom prst="rect">
            <a:avLst/>
          </a:prstGeom>
        </p:spPr>
      </p:pic>
    </p:spTree>
    <p:extLst>
      <p:ext uri="{BB962C8B-B14F-4D97-AF65-F5344CB8AC3E}">
        <p14:creationId xmlns:p14="http://schemas.microsoft.com/office/powerpoint/2010/main" val="445809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28220" y="492328"/>
            <a:ext cx="5765161" cy="3867704"/>
          </a:xfrm>
        </p:spPr>
        <p:txBody>
          <a:bodyPr vert="horz" lIns="91440" tIns="45720" rIns="91440" bIns="45720" rtlCol="0" anchor="t">
            <a:noAutofit/>
          </a:bodyPr>
          <a:lstStyle/>
          <a:p>
            <a:pPr marL="0" indent="0" fontAlgn="base">
              <a:lnSpc>
                <a:spcPct val="100000"/>
              </a:lnSpc>
              <a:spcBef>
                <a:spcPts val="0"/>
              </a:spcBef>
            </a:pPr>
            <a:r>
              <a:rPr lang="is-IS" sz="2200" b="1" dirty="0"/>
              <a:t>Stefnan er upphafið og grunnurinn.  </a:t>
            </a:r>
            <a:r>
              <a:rPr lang="is-IS" sz="2200" dirty="0"/>
              <a:t>Öll önnur áætlanagerð ætti að vera byggð á stefnunni. </a:t>
            </a:r>
          </a:p>
          <a:p>
            <a:pPr marL="0" indent="0" fontAlgn="base">
              <a:lnSpc>
                <a:spcPct val="100000"/>
              </a:lnSpc>
              <a:spcBef>
                <a:spcPts val="0"/>
              </a:spcBef>
            </a:pPr>
            <a:endParaRPr lang="is-IS" sz="2200" b="1" dirty="0"/>
          </a:p>
          <a:p>
            <a:pPr marL="0" indent="0" fontAlgn="base">
              <a:lnSpc>
                <a:spcPct val="100000"/>
              </a:lnSpc>
              <a:spcBef>
                <a:spcPts val="0"/>
              </a:spcBef>
            </a:pPr>
            <a:endParaRPr lang="is-IS" sz="2200" b="1" dirty="0"/>
          </a:p>
          <a:p>
            <a:pPr marL="0" indent="0" fontAlgn="base">
              <a:lnSpc>
                <a:spcPct val="100000"/>
              </a:lnSpc>
              <a:spcBef>
                <a:spcPts val="0"/>
              </a:spcBef>
            </a:pPr>
            <a:endParaRPr lang="is-IS" sz="2200" b="1" dirty="0"/>
          </a:p>
          <a:p>
            <a:pPr marL="0" indent="0" fontAlgn="base">
              <a:lnSpc>
                <a:spcPct val="100000"/>
              </a:lnSpc>
              <a:spcBef>
                <a:spcPts val="0"/>
              </a:spcBef>
            </a:pPr>
            <a:r>
              <a:rPr lang="is-IS" sz="2200" b="1" dirty="0"/>
              <a:t>Stefnan snýr að hinum ýmsu sviðum og mótar lykil aðgerðir varðandi t.a.m.;</a:t>
            </a:r>
          </a:p>
          <a:p>
            <a:pPr marL="342900" indent="-342900" fontAlgn="base">
              <a:lnSpc>
                <a:spcPct val="100000"/>
              </a:lnSpc>
              <a:spcBef>
                <a:spcPts val="0"/>
              </a:spcBef>
              <a:buFont typeface="Arial" panose="020B0604020202020204" pitchFamily="34" charset="0"/>
              <a:buChar char="•"/>
            </a:pPr>
            <a:r>
              <a:rPr lang="is-IS" sz="2200" dirty="0"/>
              <a:t>Almannatengsl og samskipti við fjölmiðla </a:t>
            </a:r>
            <a:endParaRPr lang="is-IS" sz="2200" i="0" dirty="0">
              <a:effectLst/>
              <a:cs typeface="Calibri"/>
            </a:endParaRPr>
          </a:p>
          <a:p>
            <a:pPr marL="342900" indent="-342900" algn="l" rtl="0" fontAlgn="base">
              <a:lnSpc>
                <a:spcPct val="100000"/>
              </a:lnSpc>
              <a:spcBef>
                <a:spcPts val="0"/>
              </a:spcBef>
              <a:buFont typeface="Arial" panose="020B0604020202020204" pitchFamily="34" charset="0"/>
              <a:buChar char="•"/>
            </a:pPr>
            <a:r>
              <a:rPr lang="is-IS" sz="2200" i="0" dirty="0">
                <a:effectLst/>
              </a:rPr>
              <a:t>Frammistöðu greinarinnar og fjárhag fyrirtækjanna</a:t>
            </a:r>
            <a:endParaRPr lang="is-IS" sz="2200" i="0" dirty="0">
              <a:effectLst/>
              <a:cs typeface="Calibri"/>
            </a:endParaRPr>
          </a:p>
          <a:p>
            <a:pPr marL="342900" indent="-342900" fontAlgn="base">
              <a:lnSpc>
                <a:spcPct val="100000"/>
              </a:lnSpc>
              <a:spcBef>
                <a:spcPts val="0"/>
              </a:spcBef>
              <a:buFont typeface="Arial" panose="020B0604020202020204" pitchFamily="34" charset="0"/>
              <a:buChar char="•"/>
            </a:pPr>
            <a:r>
              <a:rPr lang="is-IS" sz="2200" dirty="0"/>
              <a:t>Verndun mikilvægra</a:t>
            </a:r>
            <a:r>
              <a:rPr lang="is-IS" sz="2200" i="0" dirty="0">
                <a:effectLst/>
              </a:rPr>
              <a:t> </a:t>
            </a:r>
            <a:r>
              <a:rPr lang="is-IS" sz="2200" dirty="0"/>
              <a:t>tengsla </a:t>
            </a:r>
            <a:r>
              <a:rPr lang="is-IS" sz="2200" i="1" dirty="0">
                <a:effectLst/>
              </a:rPr>
              <a:t>(</a:t>
            </a:r>
            <a:r>
              <a:rPr lang="is-IS" sz="2200" i="1" dirty="0"/>
              <a:t>svo sem við</a:t>
            </a:r>
            <a:r>
              <a:rPr lang="is-IS" sz="2200" i="1" dirty="0">
                <a:effectLst/>
              </a:rPr>
              <a:t> ferðamenn, rekstraraðila, samfélagið, neyðarþjónustuna o.fl.)</a:t>
            </a:r>
            <a:endParaRPr lang="is-IS" sz="2200" i="1" dirty="0">
              <a:effectLst/>
              <a:cs typeface="Calibri"/>
            </a:endParaRPr>
          </a:p>
          <a:p>
            <a:pPr marL="342900" indent="-342900" fontAlgn="base">
              <a:lnSpc>
                <a:spcPct val="100000"/>
              </a:lnSpc>
              <a:spcBef>
                <a:spcPts val="0"/>
              </a:spcBef>
              <a:buFont typeface="Arial" panose="020B0604020202020204" pitchFamily="34" charset="0"/>
              <a:buChar char="•"/>
            </a:pPr>
            <a:r>
              <a:rPr lang="is-IS" sz="2200" dirty="0"/>
              <a:t>Verndun orðspors svæðis og ímyndar </a:t>
            </a:r>
            <a:endParaRPr lang="is-IS" sz="2200" i="0" dirty="0">
              <a:effectLst/>
              <a:cs typeface="Calibri"/>
            </a:endParaRPr>
          </a:p>
          <a:p>
            <a:pPr marL="342900" indent="-342900" algn="l" rtl="0" fontAlgn="base">
              <a:lnSpc>
                <a:spcPct val="100000"/>
              </a:lnSpc>
              <a:spcBef>
                <a:spcPts val="0"/>
              </a:spcBef>
              <a:buFont typeface="Arial" panose="020B0604020202020204" pitchFamily="34" charset="0"/>
              <a:buChar char="•"/>
            </a:pPr>
            <a:endParaRPr lang="en-GB" sz="2200" i="0" dirty="0">
              <a:effectLst/>
            </a:endParaRPr>
          </a:p>
          <a:p>
            <a:pPr marL="0" indent="0" algn="l" rtl="0" fontAlgn="base">
              <a:lnSpc>
                <a:spcPct val="100000"/>
              </a:lnSpc>
              <a:spcBef>
                <a:spcPts val="0"/>
              </a:spcBef>
            </a:pPr>
            <a:endParaRPr lang="en-GB" sz="2200" b="0" i="0" dirty="0">
              <a:effectLst/>
            </a:endParaRPr>
          </a:p>
          <a:p>
            <a:pPr marL="0" indent="0">
              <a:lnSpc>
                <a:spcPct val="100000"/>
              </a:lnSpc>
              <a:spcBef>
                <a:spcPts val="0"/>
              </a:spcBef>
            </a:pPr>
            <a:endParaRPr lang="en-IE" sz="2200" dirty="0"/>
          </a:p>
        </p:txBody>
      </p:sp>
      <p:pic>
        <p:nvPicPr>
          <p:cNvPr id="193" name="Graphic 192" descr="Chevron arrows with solid fill">
            <a:extLst>
              <a:ext uri="{FF2B5EF4-FFF2-40B4-BE49-F238E27FC236}">
                <a16:creationId xmlns:a16="http://schemas.microsoft.com/office/drawing/2014/main" id="{24D33B79-0E3A-E57A-E7D0-B58702433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73" y="446808"/>
            <a:ext cx="781050" cy="781050"/>
          </a:xfrm>
          <a:prstGeom prst="rect">
            <a:avLst/>
          </a:prstGeom>
        </p:spPr>
      </p:pic>
      <p:pic>
        <p:nvPicPr>
          <p:cNvPr id="195" name="Graphic 194" descr="Chevron arrows with solid fill">
            <a:extLst>
              <a:ext uri="{FF2B5EF4-FFF2-40B4-BE49-F238E27FC236}">
                <a16:creationId xmlns:a16="http://schemas.microsoft.com/office/drawing/2014/main" id="{1C587C92-A3F0-C8A1-D18E-443643B921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201" y="2035655"/>
            <a:ext cx="781050" cy="781050"/>
          </a:xfrm>
          <a:prstGeom prst="rect">
            <a:avLst/>
          </a:prstGeom>
        </p:spPr>
      </p:pic>
      <p:pic>
        <p:nvPicPr>
          <p:cNvPr id="197" name="Picture Placeholder 196" descr="A group of people hiking&#10;&#10;Description automatically generated with medium confidence">
            <a:extLst>
              <a:ext uri="{FF2B5EF4-FFF2-40B4-BE49-F238E27FC236}">
                <a16:creationId xmlns:a16="http://schemas.microsoft.com/office/drawing/2014/main" id="{BB62C5AC-528C-7515-8458-F4F424A603D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603201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7DC9FF-EBDF-8635-B5A2-9C55A01459AD}"/>
              </a:ext>
            </a:extLst>
          </p:cNvPr>
          <p:cNvSpPr>
            <a:spLocks noGrp="1"/>
          </p:cNvSpPr>
          <p:nvPr>
            <p:ph type="body" sz="quarter" idx="13"/>
          </p:nvPr>
        </p:nvSpPr>
        <p:spPr>
          <a:xfrm>
            <a:off x="333375" y="704850"/>
            <a:ext cx="5518897" cy="5114924"/>
          </a:xfrm>
        </p:spPr>
        <p:txBody>
          <a:bodyPr>
            <a:normAutofit/>
          </a:bodyPr>
          <a:lstStyle/>
          <a:p>
            <a:pPr>
              <a:lnSpc>
                <a:spcPct val="120000"/>
              </a:lnSpc>
              <a:spcBef>
                <a:spcPts val="0"/>
              </a:spcBef>
            </a:pPr>
            <a:endParaRPr lang="is-IS" sz="3200" b="1" i="0" dirty="0">
              <a:effectLst/>
              <a:cs typeface="Calibri"/>
            </a:endParaRPr>
          </a:p>
          <a:p>
            <a:pPr>
              <a:lnSpc>
                <a:spcPct val="120000"/>
              </a:lnSpc>
              <a:spcBef>
                <a:spcPts val="0"/>
              </a:spcBef>
            </a:pPr>
            <a:r>
              <a:rPr lang="is-IS" sz="2800" b="0" i="0" dirty="0">
                <a:effectLst/>
              </a:rPr>
              <a:t>Ef svæði höndlar krísu vel ætti það að koma fram í stöðugleika</a:t>
            </a:r>
            <a:r>
              <a:rPr lang="is-IS" sz="2800" i="0" dirty="0"/>
              <a:t> svæðisins</a:t>
            </a:r>
            <a:r>
              <a:rPr lang="is-IS" sz="2800" b="0" i="0" dirty="0">
                <a:effectLst/>
              </a:rPr>
              <a:t>, fjölda gesta</a:t>
            </a:r>
            <a:r>
              <a:rPr lang="is-IS" sz="2800" i="0" dirty="0"/>
              <a:t> og</a:t>
            </a:r>
            <a:r>
              <a:rPr lang="is-IS" sz="2800" b="0" i="0" dirty="0">
                <a:effectLst/>
              </a:rPr>
              <a:t> tekjum, orðspori, ímynd og trausti viðskiptavina.</a:t>
            </a:r>
            <a:endParaRPr lang="is-IS" sz="2800" b="0" i="0" u="none" strike="noStrike" dirty="0">
              <a:effectLst/>
              <a:cs typeface="Calibri"/>
            </a:endParaRPr>
          </a:p>
          <a:p>
            <a:pPr>
              <a:lnSpc>
                <a:spcPct val="120000"/>
              </a:lnSpc>
              <a:spcBef>
                <a:spcPts val="0"/>
              </a:spcBef>
            </a:pPr>
            <a:endParaRPr lang="is-IS" sz="3200" i="0" dirty="0">
              <a:cs typeface="Calibri"/>
            </a:endParaRPr>
          </a:p>
          <a:p>
            <a:pPr>
              <a:lnSpc>
                <a:spcPct val="120000"/>
              </a:lnSpc>
              <a:spcBef>
                <a:spcPts val="0"/>
              </a:spcBef>
            </a:pPr>
            <a:r>
              <a:rPr lang="is-IS" sz="1900" dirty="0"/>
              <a:t>Fyrir yfirlit um krísustjórnun</a:t>
            </a:r>
            <a:r>
              <a:rPr lang="is-IS" sz="1900" b="0" dirty="0">
                <a:effectLst/>
              </a:rPr>
              <a:t>, sjá</a:t>
            </a:r>
            <a:r>
              <a:rPr lang="is-IS" sz="1900" b="0" u="none" strike="noStrike" dirty="0">
                <a:solidFill>
                  <a:srgbClr val="FF0000"/>
                </a:solidFill>
                <a:effectLst/>
              </a:rPr>
              <a:t> </a:t>
            </a:r>
            <a:r>
              <a:rPr lang="is-IS" sz="1900" b="0" u="none" strike="noStrike" dirty="0">
                <a:effectLst/>
              </a:rPr>
              <a:t>“</a:t>
            </a:r>
            <a:r>
              <a:rPr lang="is-IS" sz="1900" b="0" u="none" strike="noStrike" dirty="0">
                <a:effectLst/>
                <a:hlinkClick r:id="rId2">
                  <a:extLst>
                    <a:ext uri="{A12FA001-AC4F-418D-AE19-62706E023703}">
                      <ahyp:hlinkClr xmlns:ahyp="http://schemas.microsoft.com/office/drawing/2018/hyperlinkcolor" val="tx"/>
                    </a:ext>
                  </a:extLst>
                </a:hlinkClick>
              </a:rPr>
              <a:t>The Essential Guide to Crisis Management.</a:t>
            </a:r>
            <a:r>
              <a:rPr lang="is-IS" sz="1900" b="0" u="none" strike="noStrike" dirty="0">
                <a:effectLst/>
              </a:rPr>
              <a:t>”</a:t>
            </a:r>
            <a:endParaRPr lang="is-IS" sz="1900" dirty="0">
              <a:cs typeface="Calibri"/>
            </a:endParaRPr>
          </a:p>
        </p:txBody>
      </p:sp>
      <p:pic>
        <p:nvPicPr>
          <p:cNvPr id="10" name="Picture Placeholder 9" descr="A picture containing person&#10;&#10;Description automatically generated">
            <a:extLst>
              <a:ext uri="{FF2B5EF4-FFF2-40B4-BE49-F238E27FC236}">
                <a16:creationId xmlns:a16="http://schemas.microsoft.com/office/drawing/2014/main" id="{20A01C25-D94C-66BA-15FC-128AA05CEC4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635" b="7635"/>
          <a:stretch>
            <a:fillRect/>
          </a:stretch>
        </p:blipFill>
        <p:spPr/>
      </p:pic>
      <p:pic>
        <p:nvPicPr>
          <p:cNvPr id="4" name="Graphic 3" descr="Touchscreen with solid fill">
            <a:extLst>
              <a:ext uri="{FF2B5EF4-FFF2-40B4-BE49-F238E27FC236}">
                <a16:creationId xmlns:a16="http://schemas.microsoft.com/office/drawing/2014/main" id="{0B847EDD-3CE0-2572-6EE0-2109FDD3B5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96030" y="5329417"/>
            <a:ext cx="672420" cy="672420"/>
          </a:xfrm>
          <a:prstGeom prst="rect">
            <a:avLst/>
          </a:prstGeom>
        </p:spPr>
      </p:pic>
    </p:spTree>
    <p:extLst>
      <p:ext uri="{BB962C8B-B14F-4D97-AF65-F5344CB8AC3E}">
        <p14:creationId xmlns:p14="http://schemas.microsoft.com/office/powerpoint/2010/main" val="3663717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420495" y="1759040"/>
            <a:ext cx="5681858" cy="582221"/>
          </a:xfrm>
        </p:spPr>
        <p:txBody>
          <a:bodyPr>
            <a:noAutofit/>
          </a:bodyPr>
          <a:lstStyle/>
          <a:p>
            <a:r>
              <a:rPr lang="is-IS" sz="3200" dirty="0"/>
              <a:t>2. Mikilvægi stefnu um svæðisbundna krísustjórnun</a:t>
            </a:r>
          </a:p>
          <a:p>
            <a:endParaRPr lang="is-IS" sz="3200" dirty="0"/>
          </a:p>
        </p:txBody>
      </p:sp>
      <p:pic>
        <p:nvPicPr>
          <p:cNvPr id="7" name="Picture Placeholder 6" descr="A picture containing text&#10;&#10;Description automatically generated">
            <a:extLst>
              <a:ext uri="{FF2B5EF4-FFF2-40B4-BE49-F238E27FC236}">
                <a16:creationId xmlns:a16="http://schemas.microsoft.com/office/drawing/2014/main" id="{C6E58997-7D97-555B-9682-1E979836E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2604733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outdoor, sky, light, transport&#10;&#10;Description automatically generated">
            <a:extLst>
              <a:ext uri="{FF2B5EF4-FFF2-40B4-BE49-F238E27FC236}">
                <a16:creationId xmlns:a16="http://schemas.microsoft.com/office/drawing/2014/main" id="{F907AEE6-5EAE-A808-ACB0-D3C1235C12F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339" b="2339"/>
          <a:stretch>
            <a:fillRect/>
          </a:stretch>
        </p:blipFill>
        <p:spPr/>
      </p:pic>
      <p:sp>
        <p:nvSpPr>
          <p:cNvPr id="5" name="Text Placeholder 4">
            <a:extLst>
              <a:ext uri="{FF2B5EF4-FFF2-40B4-BE49-F238E27FC236}">
                <a16:creationId xmlns:a16="http://schemas.microsoft.com/office/drawing/2014/main" id="{F4498967-D426-B683-1374-E7A4F11939F6}"/>
              </a:ext>
            </a:extLst>
          </p:cNvPr>
          <p:cNvSpPr>
            <a:spLocks noGrp="1"/>
          </p:cNvSpPr>
          <p:nvPr>
            <p:ph type="body" sz="quarter" idx="16"/>
          </p:nvPr>
        </p:nvSpPr>
        <p:spPr>
          <a:xfrm>
            <a:off x="1" y="1"/>
            <a:ext cx="5957046" cy="1514474"/>
          </a:xfrm>
          <a:solidFill>
            <a:srgbClr val="3AA091"/>
          </a:solidFill>
        </p:spPr>
        <p:txBody>
          <a:bodyPr anchor="ctr">
            <a:noAutofit/>
          </a:bodyPr>
          <a:lstStyle/>
          <a:p>
            <a:pPr algn="ctr">
              <a:lnSpc>
                <a:spcPct val="100000"/>
              </a:lnSpc>
              <a:spcBef>
                <a:spcPts val="0"/>
              </a:spcBef>
            </a:pPr>
            <a:r>
              <a:rPr lang="is-IS" sz="2800" dirty="0"/>
              <a:t>Mikilvægi stefnu um svæðisbundna krísustjórnun í ferðaþjónustu</a:t>
            </a:r>
          </a:p>
        </p:txBody>
      </p:sp>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770979" y="1595104"/>
            <a:ext cx="5055701" cy="5043821"/>
          </a:xfrm>
          <a:solidFill>
            <a:schemeClr val="bg1"/>
          </a:solidFill>
        </p:spPr>
        <p:txBody>
          <a:bodyPr anchor="ctr">
            <a:noAutofit/>
          </a:bodyPr>
          <a:lstStyle/>
          <a:p>
            <a:pPr marL="0" indent="0" fontAlgn="base">
              <a:lnSpc>
                <a:spcPct val="100000"/>
              </a:lnSpc>
              <a:spcBef>
                <a:spcPts val="0"/>
              </a:spcBef>
            </a:pPr>
            <a:r>
              <a:rPr lang="is-IS" sz="2000" b="1" dirty="0">
                <a:solidFill>
                  <a:srgbClr val="F27954"/>
                </a:solidFill>
              </a:rPr>
              <a:t>Varanlegur skaði og orðspor</a:t>
            </a:r>
            <a:r>
              <a:rPr lang="is-IS" sz="2000" b="1" i="0" dirty="0">
                <a:solidFill>
                  <a:srgbClr val="F27954"/>
                </a:solidFill>
                <a:effectLst/>
              </a:rPr>
              <a:t> </a:t>
            </a:r>
            <a:br>
              <a:rPr lang="is-IS" sz="2000" b="1" i="0" dirty="0">
                <a:solidFill>
                  <a:srgbClr val="F27954"/>
                </a:solidFill>
                <a:effectLst/>
              </a:rPr>
            </a:br>
            <a:r>
              <a:rPr lang="is-IS" sz="2000" b="0" i="0" dirty="0">
                <a:solidFill>
                  <a:srgbClr val="4D4D4D"/>
                </a:solidFill>
                <a:effectLst/>
              </a:rPr>
              <a:t>Án </a:t>
            </a:r>
            <a:r>
              <a:rPr lang="is-IS" sz="2000" dirty="0">
                <a:solidFill>
                  <a:srgbClr val="4D4D4D"/>
                </a:solidFill>
              </a:rPr>
              <a:t>stefnu </a:t>
            </a:r>
            <a:r>
              <a:rPr lang="is-IS" sz="2000" b="0" i="0" dirty="0">
                <a:solidFill>
                  <a:srgbClr val="4D4D4D"/>
                </a:solidFill>
                <a:effectLst/>
              </a:rPr>
              <a:t>eru svæði líklegri til að gera mistök sem leiða til fjárhagslegs tjóns eða varanlegs skaða á orðspori áfangastaða</a:t>
            </a:r>
            <a:r>
              <a:rPr lang="is-IS" sz="2000" dirty="0">
                <a:solidFill>
                  <a:srgbClr val="4D4D4D"/>
                </a:solidFill>
              </a:rPr>
              <a:t> og </a:t>
            </a:r>
            <a:r>
              <a:rPr lang="is-IS" sz="2000" b="0" i="0" dirty="0">
                <a:solidFill>
                  <a:srgbClr val="4D4D4D"/>
                </a:solidFill>
                <a:effectLst/>
              </a:rPr>
              <a:t>á mikilvægum tengslum.</a:t>
            </a:r>
            <a:r>
              <a:rPr lang="is-IS" sz="2000" dirty="0">
                <a:solidFill>
                  <a:srgbClr val="4D4D4D"/>
                </a:solidFill>
              </a:rPr>
              <a:t>  </a:t>
            </a:r>
            <a:endParaRPr lang="is-IS" sz="2000" b="0" i="0" dirty="0">
              <a:solidFill>
                <a:srgbClr val="4D4D4D"/>
              </a:solidFill>
              <a:effectLst/>
            </a:endParaRPr>
          </a:p>
          <a:p>
            <a:pPr marL="0" indent="0" algn="l" rtl="0" fontAlgn="base">
              <a:lnSpc>
                <a:spcPct val="100000"/>
              </a:lnSpc>
              <a:spcBef>
                <a:spcPts val="0"/>
              </a:spcBef>
            </a:pPr>
            <a:endParaRPr lang="is-IS" sz="2000" b="0" i="0" dirty="0">
              <a:solidFill>
                <a:srgbClr val="4D4D4D"/>
              </a:solidFill>
              <a:effectLst/>
            </a:endParaRPr>
          </a:p>
          <a:p>
            <a:pPr marL="0" indent="0" algn="l" rtl="0" fontAlgn="base">
              <a:lnSpc>
                <a:spcPct val="100000"/>
              </a:lnSpc>
              <a:spcBef>
                <a:spcPts val="0"/>
              </a:spcBef>
            </a:pPr>
            <a:endParaRPr lang="is-IS" sz="2000" b="0" i="0" dirty="0">
              <a:solidFill>
                <a:srgbClr val="4D4D4D"/>
              </a:solidFill>
              <a:effectLst/>
            </a:endParaRPr>
          </a:p>
          <a:p>
            <a:pPr marL="0" indent="0" fontAlgn="base">
              <a:lnSpc>
                <a:spcPct val="100000"/>
              </a:lnSpc>
              <a:spcBef>
                <a:spcPts val="0"/>
              </a:spcBef>
            </a:pPr>
            <a:r>
              <a:rPr lang="is-IS" sz="2000" b="1" dirty="0">
                <a:solidFill>
                  <a:srgbClr val="F27954"/>
                </a:solidFill>
              </a:rPr>
              <a:t>Stefnan leggur áherslu á forgangsröðunina</a:t>
            </a:r>
            <a:endParaRPr lang="is-IS" sz="2000" b="1" dirty="0">
              <a:solidFill>
                <a:srgbClr val="F27954"/>
              </a:solidFill>
              <a:cs typeface="Calibri"/>
            </a:endParaRPr>
          </a:p>
          <a:p>
            <a:pPr marL="0" indent="0">
              <a:lnSpc>
                <a:spcPct val="100000"/>
              </a:lnSpc>
              <a:spcBef>
                <a:spcPts val="0"/>
              </a:spcBef>
            </a:pPr>
            <a:r>
              <a:rPr lang="is-IS" sz="2000" dirty="0">
                <a:solidFill>
                  <a:srgbClr val="4D4D4D"/>
                </a:solidFill>
              </a:rPr>
              <a:t>Til</a:t>
            </a:r>
            <a:r>
              <a:rPr lang="is-IS" sz="2000" i="0" dirty="0">
                <a:solidFill>
                  <a:srgbClr val="4D4D4D"/>
                </a:solidFill>
                <a:effectLst/>
              </a:rPr>
              <a:t> að bregðast kerfisbundið </a:t>
            </a:r>
            <a:r>
              <a:rPr lang="is-IS" sz="2000" dirty="0">
                <a:solidFill>
                  <a:srgbClr val="4D4D4D"/>
                </a:solidFill>
              </a:rPr>
              <a:t>við krísu </a:t>
            </a:r>
            <a:r>
              <a:rPr lang="is-IS" sz="2000" i="0" dirty="0">
                <a:solidFill>
                  <a:srgbClr val="4D4D4D"/>
                </a:solidFill>
                <a:effectLst/>
              </a:rPr>
              <a:t>krefst aga, ákvarðanatöku og greiningar. </a:t>
            </a:r>
            <a:r>
              <a:rPr lang="is-IS" sz="2000" b="0" i="0" dirty="0">
                <a:solidFill>
                  <a:srgbClr val="4D4D4D"/>
                </a:solidFill>
                <a:effectLst/>
              </a:rPr>
              <a:t>Til dæmis getur svæði ekki undirbúið sig fyrir </a:t>
            </a:r>
            <a:r>
              <a:rPr lang="is-IS" sz="2000" dirty="0">
                <a:solidFill>
                  <a:srgbClr val="4D4D4D"/>
                </a:solidFill>
              </a:rPr>
              <a:t>allar mögulegar krísur</a:t>
            </a:r>
            <a:r>
              <a:rPr lang="is-IS" sz="2000" b="0" i="0" dirty="0">
                <a:solidFill>
                  <a:srgbClr val="4D4D4D"/>
                </a:solidFill>
                <a:effectLst/>
              </a:rPr>
              <a:t> – það </a:t>
            </a:r>
            <a:r>
              <a:rPr lang="is-IS" sz="2000" dirty="0">
                <a:solidFill>
                  <a:srgbClr val="4D4D4D"/>
                </a:solidFill>
              </a:rPr>
              <a:t>yrði bæði dýrt og tímafrekt. </a:t>
            </a:r>
            <a:r>
              <a:rPr lang="is-IS" sz="2000" b="0" i="0" dirty="0">
                <a:solidFill>
                  <a:srgbClr val="4D4D4D"/>
                </a:solidFill>
                <a:effectLst/>
              </a:rPr>
              <a:t>Þess í stað verður að </a:t>
            </a:r>
            <a:r>
              <a:rPr lang="is-IS" sz="2000" dirty="0">
                <a:solidFill>
                  <a:srgbClr val="4D4D4D"/>
                </a:solidFill>
              </a:rPr>
              <a:t>velja líklegustu krísur og </a:t>
            </a:r>
            <a:r>
              <a:rPr lang="is-IS" sz="2000" b="0" i="0" dirty="0">
                <a:solidFill>
                  <a:srgbClr val="4D4D4D"/>
                </a:solidFill>
                <a:effectLst/>
              </a:rPr>
              <a:t>undirbúa sig fyrir þær.</a:t>
            </a:r>
            <a:endParaRPr lang="is-IS" dirty="0"/>
          </a:p>
        </p:txBody>
      </p:sp>
      <p:pic>
        <p:nvPicPr>
          <p:cNvPr id="2" name="Graphic 1" descr="Chevron arrows with solid fill">
            <a:extLst>
              <a:ext uri="{FF2B5EF4-FFF2-40B4-BE49-F238E27FC236}">
                <a16:creationId xmlns:a16="http://schemas.microsoft.com/office/drawing/2014/main" id="{D0F960DB-9A0B-2C7A-C471-B7AA99B79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21" y="1639241"/>
            <a:ext cx="781050" cy="781050"/>
          </a:xfrm>
          <a:prstGeom prst="rect">
            <a:avLst/>
          </a:prstGeom>
        </p:spPr>
      </p:pic>
      <p:pic>
        <p:nvPicPr>
          <p:cNvPr id="3" name="Graphic 2" descr="Chevron arrows with solid fill">
            <a:extLst>
              <a:ext uri="{FF2B5EF4-FFF2-40B4-BE49-F238E27FC236}">
                <a16:creationId xmlns:a16="http://schemas.microsoft.com/office/drawing/2014/main" id="{C940B1C1-925A-F16C-BD6D-FE7F4D3C93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75" y="3875698"/>
            <a:ext cx="781050" cy="781050"/>
          </a:xfrm>
          <a:prstGeom prst="rect">
            <a:avLst/>
          </a:prstGeom>
        </p:spPr>
      </p:pic>
    </p:spTree>
    <p:extLst>
      <p:ext uri="{BB962C8B-B14F-4D97-AF65-F5344CB8AC3E}">
        <p14:creationId xmlns:p14="http://schemas.microsoft.com/office/powerpoint/2010/main" val="514040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building&#10;&#10;Description automatically generated">
            <a:extLst>
              <a:ext uri="{FF2B5EF4-FFF2-40B4-BE49-F238E27FC236}">
                <a16:creationId xmlns:a16="http://schemas.microsoft.com/office/drawing/2014/main" id="{59B1B210-9209-78BC-8458-3704CAC5A90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510" r="510"/>
          <a:stretch>
            <a:fillRect/>
          </a:stretch>
        </p:blipFill>
        <p:spPr>
          <a:xfrm>
            <a:off x="7439025" y="0"/>
            <a:ext cx="4694941" cy="6858001"/>
          </a:xfrm>
        </p:spPr>
      </p:pic>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867305" y="768796"/>
            <a:ext cx="6333241" cy="5948316"/>
          </a:xfrm>
          <a:solidFill>
            <a:schemeClr val="bg1"/>
          </a:solidFill>
        </p:spPr>
        <p:txBody>
          <a:bodyPr vert="horz" lIns="91440" tIns="45720" rIns="91440" bIns="45720" rtlCol="0" anchor="t">
            <a:noAutofit/>
          </a:bodyPr>
          <a:lstStyle/>
          <a:p>
            <a:pPr marL="0" indent="0" fontAlgn="base">
              <a:lnSpc>
                <a:spcPct val="100000"/>
              </a:lnSpc>
              <a:spcBef>
                <a:spcPts val="0"/>
              </a:spcBef>
            </a:pPr>
            <a:r>
              <a:rPr lang="is-IS" sz="2000" b="1" i="0" dirty="0">
                <a:solidFill>
                  <a:srgbClr val="F27954"/>
                </a:solidFill>
                <a:effectLst/>
              </a:rPr>
              <a:t>Undirstrikar mikilvægi þess að innleiða svæðisbundna krísustjórnun</a:t>
            </a:r>
            <a:r>
              <a:rPr lang="is-IS" sz="2000" b="1" dirty="0">
                <a:solidFill>
                  <a:srgbClr val="F27954"/>
                </a:solidFill>
              </a:rPr>
              <a:t> </a:t>
            </a: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is-IS" sz="2000" dirty="0">
              <a:solidFill>
                <a:srgbClr val="4D4D4D"/>
              </a:solidFill>
            </a:endParaRPr>
          </a:p>
          <a:p>
            <a:pPr marL="0" indent="0" fontAlgn="base">
              <a:lnSpc>
                <a:spcPct val="100000"/>
              </a:lnSpc>
              <a:spcBef>
                <a:spcPts val="0"/>
              </a:spcBef>
            </a:pPr>
            <a:r>
              <a:rPr lang="is-IS" sz="2000" b="1" i="0" dirty="0">
                <a:solidFill>
                  <a:srgbClr val="F27954"/>
                </a:solidFill>
                <a:effectLst/>
              </a:rPr>
              <a:t>Kemur af stað </a:t>
            </a:r>
            <a:r>
              <a:rPr lang="is-IS" sz="2000" b="1" dirty="0">
                <a:solidFill>
                  <a:srgbClr val="F27954"/>
                </a:solidFill>
              </a:rPr>
              <a:t>mikilvægri</a:t>
            </a:r>
            <a:r>
              <a:rPr lang="is-IS" sz="2000" b="1" i="0" dirty="0">
                <a:solidFill>
                  <a:srgbClr val="F27954"/>
                </a:solidFill>
                <a:effectLst/>
              </a:rPr>
              <a:t> vinnu í kringum hættumat, SVÓT </a:t>
            </a:r>
            <a:r>
              <a:rPr lang="is-IS" sz="2000" b="1" dirty="0">
                <a:solidFill>
                  <a:srgbClr val="F27954"/>
                </a:solidFill>
              </a:rPr>
              <a:t>greiningu</a:t>
            </a:r>
            <a:r>
              <a:rPr lang="is-IS" sz="2000" b="1" i="0" dirty="0">
                <a:solidFill>
                  <a:srgbClr val="F27954"/>
                </a:solidFill>
                <a:effectLst/>
              </a:rPr>
              <a:t> og áfangastaðarýni</a:t>
            </a:r>
            <a:endParaRPr lang="is-IS" sz="2000" i="0" dirty="0">
              <a:solidFill>
                <a:srgbClr val="4D4D4D"/>
              </a:solidFill>
              <a:effectLst/>
              <a:cs typeface="Calibri" panose="020F0502020204030204"/>
            </a:endParaRPr>
          </a:p>
          <a:p>
            <a:pPr marL="0" indent="0" fontAlgn="base">
              <a:lnSpc>
                <a:spcPct val="100000"/>
              </a:lnSpc>
              <a:spcBef>
                <a:spcPts val="0"/>
              </a:spcBef>
            </a:pPr>
            <a:r>
              <a:rPr lang="is-IS" sz="2000" dirty="0">
                <a:solidFill>
                  <a:srgbClr val="4D4D4D"/>
                </a:solidFill>
              </a:rPr>
              <a:t>Áður en kemur að þróun stefnunnar þurfa svæði að fara í gegnum víðtæka greiningu (farið var nánar í þetta í námskeiðseiningu 3).</a:t>
            </a:r>
          </a:p>
        </p:txBody>
      </p:sp>
      <p:pic>
        <p:nvPicPr>
          <p:cNvPr id="2" name="Graphic 1" descr="Chevron arrows with solid fill">
            <a:extLst>
              <a:ext uri="{FF2B5EF4-FFF2-40B4-BE49-F238E27FC236}">
                <a16:creationId xmlns:a16="http://schemas.microsoft.com/office/drawing/2014/main" id="{1374B5D3-A1DE-9D9F-2CD9-8788E8491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11788"/>
            <a:ext cx="781050" cy="781050"/>
          </a:xfrm>
          <a:prstGeom prst="rect">
            <a:avLst/>
          </a:prstGeom>
        </p:spPr>
      </p:pic>
      <p:pic>
        <p:nvPicPr>
          <p:cNvPr id="9" name="Graphic 8" descr="Chevron arrows with solid fill">
            <a:extLst>
              <a:ext uri="{FF2B5EF4-FFF2-40B4-BE49-F238E27FC236}">
                <a16:creationId xmlns:a16="http://schemas.microsoft.com/office/drawing/2014/main" id="{EC81ED24-EF3B-229A-E9A1-0B132B5849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808187"/>
            <a:ext cx="781050" cy="781050"/>
          </a:xfrm>
          <a:prstGeom prst="rect">
            <a:avLst/>
          </a:prstGeom>
        </p:spPr>
      </p:pic>
    </p:spTree>
    <p:extLst>
      <p:ext uri="{BB962C8B-B14F-4D97-AF65-F5344CB8AC3E}">
        <p14:creationId xmlns:p14="http://schemas.microsoft.com/office/powerpoint/2010/main" val="4226091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outdoor, person, yellow&#10;&#10;Description automatically generated">
            <a:extLst>
              <a:ext uri="{FF2B5EF4-FFF2-40B4-BE49-F238E27FC236}">
                <a16:creationId xmlns:a16="http://schemas.microsoft.com/office/drawing/2014/main" id="{F9B90676-391B-F07B-281E-FB9B323C13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339" b="2339"/>
          <a:stretch>
            <a:fillRect/>
          </a:stretch>
        </p:blipFill>
        <p:spPr>
          <a:xfrm>
            <a:off x="6438128" y="-1"/>
            <a:ext cx="5395869" cy="6858001"/>
          </a:xfrm>
        </p:spPr>
      </p:pic>
      <p:sp>
        <p:nvSpPr>
          <p:cNvPr id="3" name="Text Placeholder 2">
            <a:extLst>
              <a:ext uri="{FF2B5EF4-FFF2-40B4-BE49-F238E27FC236}">
                <a16:creationId xmlns:a16="http://schemas.microsoft.com/office/drawing/2014/main" id="{9856ED76-5775-93D1-FE9C-70F2CE5ADFB6}"/>
              </a:ext>
            </a:extLst>
          </p:cNvPr>
          <p:cNvSpPr>
            <a:spLocks noGrp="1"/>
          </p:cNvSpPr>
          <p:nvPr>
            <p:ph type="body" sz="quarter" idx="16"/>
          </p:nvPr>
        </p:nvSpPr>
        <p:spPr/>
        <p:txBody>
          <a:bodyPr>
            <a:normAutofit lnSpcReduction="10000"/>
          </a:bodyPr>
          <a:lstStyle/>
          <a:p>
            <a:r>
              <a:rPr lang="en-IE" dirty="0"/>
              <a:t>The Cons</a:t>
            </a:r>
          </a:p>
        </p:txBody>
      </p:sp>
      <p:sp>
        <p:nvSpPr>
          <p:cNvPr id="4" name="Text Placeholder 3">
            <a:extLst>
              <a:ext uri="{FF2B5EF4-FFF2-40B4-BE49-F238E27FC236}">
                <a16:creationId xmlns:a16="http://schemas.microsoft.com/office/drawing/2014/main" id="{4CB45E17-A5B4-AB59-7A71-7E6FCDE07391}"/>
              </a:ext>
            </a:extLst>
          </p:cNvPr>
          <p:cNvSpPr>
            <a:spLocks noGrp="1"/>
          </p:cNvSpPr>
          <p:nvPr>
            <p:ph type="body" sz="quarter" idx="18"/>
          </p:nvPr>
        </p:nvSpPr>
        <p:spPr>
          <a:xfrm>
            <a:off x="358003" y="1164837"/>
            <a:ext cx="5661797" cy="5539077"/>
          </a:xfrm>
          <a:solidFill>
            <a:schemeClr val="bg1"/>
          </a:solidFill>
        </p:spPr>
        <p:txBody>
          <a:bodyPr anchor="ctr">
            <a:noAutofit/>
          </a:bodyPr>
          <a:lstStyle/>
          <a:p>
            <a:pPr marL="0" indent="0" algn="l" rtl="0" fontAlgn="base">
              <a:lnSpc>
                <a:spcPct val="100000"/>
              </a:lnSpc>
              <a:spcBef>
                <a:spcPts val="0"/>
              </a:spcBef>
            </a:pPr>
            <a:endParaRPr lang="is-IS" sz="2000" b="0" i="0" dirty="0">
              <a:solidFill>
                <a:srgbClr val="455264"/>
              </a:solidFill>
              <a:effectLst/>
            </a:endParaRPr>
          </a:p>
          <a:p>
            <a:pPr marL="342900" indent="-342900" fontAlgn="base">
              <a:lnSpc>
                <a:spcPct val="100000"/>
              </a:lnSpc>
              <a:spcBef>
                <a:spcPts val="0"/>
              </a:spcBef>
              <a:spcAft>
                <a:spcPts val="600"/>
              </a:spcAft>
              <a:buFont typeface="Arial" panose="020B0604020202020204" pitchFamily="34" charset="0"/>
              <a:buChar char="•"/>
            </a:pPr>
            <a:r>
              <a:rPr lang="is-IS" sz="2000" b="1" i="0" dirty="0">
                <a:solidFill>
                  <a:srgbClr val="455264"/>
                </a:solidFill>
                <a:effectLst/>
              </a:rPr>
              <a:t>Slæm/röng viðbrögð og ákvarðanir varðandi endurreisn </a:t>
            </a:r>
            <a:r>
              <a:rPr lang="is-IS" sz="2000" dirty="0">
                <a:solidFill>
                  <a:srgbClr val="455264"/>
                </a:solidFill>
              </a:rPr>
              <a:t>leiðir til neikvæðra áhrifa til langs tíma </a:t>
            </a:r>
            <a:endParaRPr lang="is-IS" sz="2000" dirty="0">
              <a:solidFill>
                <a:srgbClr val="455264"/>
              </a:solidFill>
              <a:cs typeface="Calibri"/>
            </a:endParaRPr>
          </a:p>
          <a:p>
            <a:pPr marL="342900" indent="-342900" fontAlgn="base">
              <a:lnSpc>
                <a:spcPct val="100000"/>
              </a:lnSpc>
              <a:spcBef>
                <a:spcPts val="0"/>
              </a:spcBef>
              <a:spcAft>
                <a:spcPts val="600"/>
              </a:spcAft>
              <a:buFont typeface="Arial" panose="020B0604020202020204" pitchFamily="34" charset="0"/>
              <a:buChar char="•"/>
            </a:pPr>
            <a:r>
              <a:rPr lang="is-IS" sz="2000" i="0" dirty="0">
                <a:solidFill>
                  <a:srgbClr val="455264"/>
                </a:solidFill>
                <a:effectLst/>
              </a:rPr>
              <a:t>Röng, mótsagnakennd eða misskilin skilaboð, </a:t>
            </a:r>
            <a:r>
              <a:rPr lang="is-IS" sz="2000" dirty="0">
                <a:solidFill>
                  <a:srgbClr val="455264"/>
                </a:solidFill>
              </a:rPr>
              <a:t>skapa </a:t>
            </a:r>
            <a:r>
              <a:rPr lang="is-IS" sz="2000" b="1" dirty="0">
                <a:solidFill>
                  <a:srgbClr val="455264"/>
                </a:solidFill>
              </a:rPr>
              <a:t>rugling </a:t>
            </a:r>
            <a:r>
              <a:rPr lang="is-IS" sz="2000" b="1" i="0" dirty="0">
                <a:solidFill>
                  <a:srgbClr val="455264"/>
                </a:solidFill>
                <a:effectLst/>
              </a:rPr>
              <a:t>og vantraust</a:t>
            </a:r>
            <a:endParaRPr lang="is-IS" sz="2000" i="0" dirty="0">
              <a:solidFill>
                <a:srgbClr val="455264"/>
              </a:solidFill>
              <a:effectLst/>
              <a:cs typeface="Calibri"/>
            </a:endParaRPr>
          </a:p>
          <a:p>
            <a:pPr marL="342900" indent="-342900">
              <a:lnSpc>
                <a:spcPct val="100000"/>
              </a:lnSpc>
              <a:spcBef>
                <a:spcPts val="0"/>
              </a:spcBef>
              <a:spcAft>
                <a:spcPts val="600"/>
              </a:spcAft>
              <a:buFont typeface="Arial" panose="020B0604020202020204" pitchFamily="34" charset="0"/>
              <a:buChar char="•"/>
            </a:pPr>
            <a:r>
              <a:rPr lang="is-IS" sz="2000" b="1" dirty="0">
                <a:solidFill>
                  <a:srgbClr val="455264"/>
                </a:solidFill>
              </a:rPr>
              <a:t>Batinn verður lengri en nauðsynlegt er</a:t>
            </a:r>
            <a:endParaRPr lang="is-IS" dirty="0"/>
          </a:p>
          <a:p>
            <a:pPr marL="342900" indent="-342900" fontAlgn="base">
              <a:lnSpc>
                <a:spcPct val="100000"/>
              </a:lnSpc>
              <a:spcBef>
                <a:spcPts val="0"/>
              </a:spcBef>
              <a:spcAft>
                <a:spcPts val="600"/>
              </a:spcAft>
              <a:buFont typeface="Arial" panose="020B0604020202020204" pitchFamily="34" charset="0"/>
              <a:buChar char="•"/>
            </a:pPr>
            <a:r>
              <a:rPr lang="is-IS" sz="2000" dirty="0">
                <a:solidFill>
                  <a:srgbClr val="455264"/>
                </a:solidFill>
              </a:rPr>
              <a:t>Hugsanleg</a:t>
            </a:r>
            <a:r>
              <a:rPr lang="is-IS" sz="2000" i="0" dirty="0">
                <a:solidFill>
                  <a:srgbClr val="455264"/>
                </a:solidFill>
                <a:effectLst/>
              </a:rPr>
              <a:t> </a:t>
            </a:r>
            <a:r>
              <a:rPr lang="is-IS" sz="2000" b="1" dirty="0">
                <a:solidFill>
                  <a:srgbClr val="455264"/>
                </a:solidFill>
              </a:rPr>
              <a:t>skerðing</a:t>
            </a:r>
            <a:r>
              <a:rPr lang="is-IS" sz="2000" i="0" dirty="0">
                <a:solidFill>
                  <a:srgbClr val="455264"/>
                </a:solidFill>
                <a:effectLst/>
              </a:rPr>
              <a:t> á getu svæðisins</a:t>
            </a:r>
            <a:r>
              <a:rPr lang="is-IS" sz="2000" dirty="0">
                <a:solidFill>
                  <a:srgbClr val="455264"/>
                </a:solidFill>
              </a:rPr>
              <a:t> til að taka á móti ferðamönnum</a:t>
            </a:r>
            <a:endParaRPr lang="is-IS" sz="2000" i="0" dirty="0">
              <a:solidFill>
                <a:srgbClr val="455264"/>
              </a:solidFill>
              <a:effectLst/>
              <a:ea typeface="Calibri"/>
              <a:cs typeface="Calibri"/>
            </a:endParaRPr>
          </a:p>
          <a:p>
            <a:pPr marL="342900" indent="-342900" algn="l" rtl="0" fontAlgn="base">
              <a:lnSpc>
                <a:spcPct val="100000"/>
              </a:lnSpc>
              <a:spcBef>
                <a:spcPts val="0"/>
              </a:spcBef>
              <a:spcAft>
                <a:spcPts val="600"/>
              </a:spcAft>
              <a:buFont typeface="Arial" panose="020B0604020202020204" pitchFamily="34" charset="0"/>
              <a:buChar char="•"/>
            </a:pPr>
            <a:r>
              <a:rPr lang="is-IS" sz="2000" i="0" dirty="0">
                <a:solidFill>
                  <a:srgbClr val="455264"/>
                </a:solidFill>
                <a:effectLst/>
              </a:rPr>
              <a:t>Að </a:t>
            </a:r>
            <a:r>
              <a:rPr lang="is-IS" sz="2000" b="1" i="0" dirty="0">
                <a:solidFill>
                  <a:srgbClr val="455264"/>
                </a:solidFill>
                <a:effectLst/>
              </a:rPr>
              <a:t>ná ekki sömu stöðu í ferðaþjónustunni á svæðinu og var fyrir krísu</a:t>
            </a:r>
            <a:endParaRPr lang="is-IS" sz="2000" b="1" i="0" dirty="0">
              <a:solidFill>
                <a:srgbClr val="455264"/>
              </a:solidFill>
              <a:effectLst/>
              <a:cs typeface="Calibri"/>
            </a:endParaRPr>
          </a:p>
          <a:p>
            <a:pPr marL="0" indent="0" algn="l" rtl="0" fontAlgn="base">
              <a:lnSpc>
                <a:spcPct val="100000"/>
              </a:lnSpc>
              <a:spcBef>
                <a:spcPts val="0"/>
              </a:spcBef>
            </a:pPr>
            <a:endParaRPr lang="is-IS" sz="2000" b="0" i="0" dirty="0">
              <a:solidFill>
                <a:srgbClr val="455264"/>
              </a:solidFill>
              <a:effectLst/>
            </a:endParaRPr>
          </a:p>
          <a:p>
            <a:pPr marL="0" indent="0">
              <a:lnSpc>
                <a:spcPct val="100000"/>
              </a:lnSpc>
              <a:spcBef>
                <a:spcPts val="0"/>
              </a:spcBef>
            </a:pPr>
            <a:endParaRPr lang="is-IS" sz="2000" dirty="0"/>
          </a:p>
        </p:txBody>
      </p:sp>
      <p:sp>
        <p:nvSpPr>
          <p:cNvPr id="5" name="Text Placeholder 4">
            <a:extLst>
              <a:ext uri="{FF2B5EF4-FFF2-40B4-BE49-F238E27FC236}">
                <a16:creationId xmlns:a16="http://schemas.microsoft.com/office/drawing/2014/main" id="{E843A436-CA06-827E-F87E-D55A9E96A1FC}"/>
              </a:ext>
            </a:extLst>
          </p:cNvPr>
          <p:cNvSpPr txBox="1">
            <a:spLocks/>
          </p:cNvSpPr>
          <p:nvPr/>
        </p:nvSpPr>
        <p:spPr>
          <a:xfrm>
            <a:off x="0" y="1"/>
            <a:ext cx="6438127" cy="1095374"/>
          </a:xfrm>
          <a:prstGeom prst="rect">
            <a:avLst/>
          </a:prstGeom>
          <a:solidFill>
            <a:srgbClr val="3AA091"/>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s-IS" sz="2800" dirty="0"/>
              <a:t>Afleiðingar þess ef ekki er til staðar stefna um krísustjórnun</a:t>
            </a:r>
          </a:p>
        </p:txBody>
      </p:sp>
    </p:spTree>
    <p:extLst>
      <p:ext uri="{BB962C8B-B14F-4D97-AF65-F5344CB8AC3E}">
        <p14:creationId xmlns:p14="http://schemas.microsoft.com/office/powerpoint/2010/main" val="2116951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56ED76-5775-93D1-FE9C-70F2CE5ADFB6}"/>
              </a:ext>
            </a:extLst>
          </p:cNvPr>
          <p:cNvSpPr>
            <a:spLocks noGrp="1"/>
          </p:cNvSpPr>
          <p:nvPr>
            <p:ph type="body" sz="quarter" idx="16"/>
          </p:nvPr>
        </p:nvSpPr>
        <p:spPr/>
        <p:txBody>
          <a:bodyPr>
            <a:normAutofit lnSpcReduction="10000"/>
          </a:bodyPr>
          <a:lstStyle/>
          <a:p>
            <a:r>
              <a:rPr lang="en-IE" dirty="0"/>
              <a:t>The Cons</a:t>
            </a:r>
          </a:p>
        </p:txBody>
      </p:sp>
      <p:sp>
        <p:nvSpPr>
          <p:cNvPr id="4" name="Text Placeholder 3">
            <a:extLst>
              <a:ext uri="{FF2B5EF4-FFF2-40B4-BE49-F238E27FC236}">
                <a16:creationId xmlns:a16="http://schemas.microsoft.com/office/drawing/2014/main" id="{4CB45E17-A5B4-AB59-7A71-7E6FCDE07391}"/>
              </a:ext>
            </a:extLst>
          </p:cNvPr>
          <p:cNvSpPr>
            <a:spLocks noGrp="1"/>
          </p:cNvSpPr>
          <p:nvPr>
            <p:ph type="body" sz="quarter" idx="18"/>
          </p:nvPr>
        </p:nvSpPr>
        <p:spPr>
          <a:xfrm>
            <a:off x="152400" y="902301"/>
            <a:ext cx="6467475" cy="5831874"/>
          </a:xfrm>
          <a:solidFill>
            <a:schemeClr val="bg1"/>
          </a:solidFill>
        </p:spPr>
        <p:txBody>
          <a:bodyPr vert="horz" lIns="91440" tIns="45720" rIns="91440" bIns="45720" rtlCol="0" anchor="t">
            <a:noAutofit/>
          </a:bodyPr>
          <a:lstStyle/>
          <a:p>
            <a:pPr marL="0" indent="0" algn="l" fontAlgn="base">
              <a:lnSpc>
                <a:spcPct val="100000"/>
              </a:lnSpc>
              <a:spcBef>
                <a:spcPts val="0"/>
              </a:spcBef>
            </a:pPr>
            <a:r>
              <a:rPr lang="is-IS" sz="2200" i="0" dirty="0">
                <a:solidFill>
                  <a:srgbClr val="455264"/>
                </a:solidFill>
                <a:effectLst/>
              </a:rPr>
              <a:t>Þó að fullur bati sé alltaf markmið hverrar krísustjórnunarstefnu, ætti svæðisbundin stefna einnig að fela í sér leiðir til að halda samfellu í rekstri og aðferðir til þess að lifa af. Þær geta t.a.m. falið í sér;</a:t>
            </a:r>
          </a:p>
          <a:p>
            <a:pPr marL="0" indent="0" algn="l" fontAlgn="base">
              <a:lnSpc>
                <a:spcPct val="100000"/>
              </a:lnSpc>
              <a:spcBef>
                <a:spcPts val="0"/>
              </a:spcBef>
            </a:pPr>
            <a:endParaRPr lang="is-IS" sz="2200" dirty="0">
              <a:solidFill>
                <a:srgbClr val="455264"/>
              </a:solidFill>
            </a:endParaRPr>
          </a:p>
          <a:p>
            <a:pPr marL="342900" indent="-342900" algn="l" fontAlgn="base">
              <a:lnSpc>
                <a:spcPct val="100000"/>
              </a:lnSpc>
              <a:spcBef>
                <a:spcPts val="0"/>
              </a:spcBef>
              <a:buFont typeface="Arial" panose="020B0604020202020204" pitchFamily="34" charset="0"/>
              <a:buChar char="•"/>
            </a:pPr>
            <a:r>
              <a:rPr lang="is-IS" sz="2200" dirty="0">
                <a:solidFill>
                  <a:srgbClr val="455264"/>
                </a:solidFill>
              </a:rPr>
              <a:t>Ferðamannavænar </a:t>
            </a:r>
            <a:r>
              <a:rPr lang="is-IS" sz="2200" b="1" dirty="0" err="1">
                <a:solidFill>
                  <a:srgbClr val="455264"/>
                </a:solidFill>
              </a:rPr>
              <a:t>afbókunarreglur</a:t>
            </a:r>
            <a:endParaRPr lang="is-IS" sz="2200" dirty="0" err="1">
              <a:solidFill>
                <a:srgbClr val="455264"/>
              </a:solidFill>
            </a:endParaRPr>
          </a:p>
          <a:p>
            <a:pPr marL="342900" indent="-342900" fontAlgn="base">
              <a:lnSpc>
                <a:spcPct val="100000"/>
              </a:lnSpc>
              <a:spcBef>
                <a:spcPts val="0"/>
              </a:spcBef>
              <a:buFont typeface="Arial" panose="020B0604020202020204" pitchFamily="34" charset="0"/>
              <a:buChar char="•"/>
            </a:pPr>
            <a:r>
              <a:rPr lang="is-IS" sz="2200" dirty="0">
                <a:solidFill>
                  <a:srgbClr val="455264"/>
                </a:solidFill>
              </a:rPr>
              <a:t>Hvernig á að halda </a:t>
            </a:r>
            <a:r>
              <a:rPr lang="is-IS" sz="2200" b="1" dirty="0">
                <a:solidFill>
                  <a:srgbClr val="455264"/>
                </a:solidFill>
              </a:rPr>
              <a:t>rekstri í lágmarki</a:t>
            </a:r>
            <a:endParaRPr lang="is-IS" sz="2200" b="1" dirty="0">
              <a:solidFill>
                <a:srgbClr val="455264"/>
              </a:solidFill>
              <a:cs typeface="Calibri"/>
            </a:endParaRPr>
          </a:p>
          <a:p>
            <a:pPr marL="342900" indent="-342900" fontAlgn="base">
              <a:lnSpc>
                <a:spcPct val="100000"/>
              </a:lnSpc>
              <a:spcBef>
                <a:spcPts val="0"/>
              </a:spcBef>
              <a:buFont typeface="Arial" panose="020B0604020202020204" pitchFamily="34" charset="0"/>
              <a:buChar char="•"/>
            </a:pPr>
            <a:r>
              <a:rPr lang="is-IS" sz="2200" dirty="0">
                <a:solidFill>
                  <a:srgbClr val="455264"/>
                </a:solidFill>
              </a:rPr>
              <a:t>Sérstaka </a:t>
            </a:r>
            <a:r>
              <a:rPr lang="is-IS" sz="2200" b="1" dirty="0">
                <a:solidFill>
                  <a:srgbClr val="455264"/>
                </a:solidFill>
              </a:rPr>
              <a:t>markaðsherferð </a:t>
            </a:r>
            <a:r>
              <a:rPr lang="is-IS" sz="2200" dirty="0">
                <a:solidFill>
                  <a:srgbClr val="455264"/>
                </a:solidFill>
              </a:rPr>
              <a:t>fyrir krísu</a:t>
            </a:r>
            <a:endParaRPr lang="is-IS" sz="2200" dirty="0">
              <a:solidFill>
                <a:srgbClr val="455264"/>
              </a:solidFill>
              <a:cs typeface="Calibri"/>
            </a:endParaRPr>
          </a:p>
          <a:p>
            <a:pPr marL="342900" indent="-342900" algn="l" fontAlgn="base">
              <a:lnSpc>
                <a:spcPct val="100000"/>
              </a:lnSpc>
              <a:spcBef>
                <a:spcPts val="0"/>
              </a:spcBef>
              <a:buFont typeface="Arial" panose="020B0604020202020204" pitchFamily="34" charset="0"/>
              <a:buChar char="•"/>
            </a:pPr>
            <a:r>
              <a:rPr lang="is-IS" sz="2200" dirty="0">
                <a:solidFill>
                  <a:srgbClr val="455264"/>
                </a:solidFill>
              </a:rPr>
              <a:t>Hvernig hægt er að </a:t>
            </a:r>
            <a:r>
              <a:rPr lang="is-IS" sz="2200" b="1" dirty="0">
                <a:solidFill>
                  <a:srgbClr val="455264"/>
                </a:solidFill>
              </a:rPr>
              <a:t>draga úr kostnaði</a:t>
            </a:r>
            <a:r>
              <a:rPr lang="is-IS" sz="2200" b="0" i="0" dirty="0">
                <a:solidFill>
                  <a:srgbClr val="455264"/>
                </a:solidFill>
                <a:effectLst/>
              </a:rPr>
              <a:t> </a:t>
            </a:r>
            <a:endParaRPr lang="is-IS" sz="2200" dirty="0">
              <a:solidFill>
                <a:srgbClr val="455264"/>
              </a:solidFill>
            </a:endParaRPr>
          </a:p>
          <a:p>
            <a:pPr marL="342900" indent="-342900" algn="l" fontAlgn="base">
              <a:lnSpc>
                <a:spcPct val="100000"/>
              </a:lnSpc>
              <a:spcBef>
                <a:spcPts val="0"/>
              </a:spcBef>
              <a:buFont typeface="Arial" panose="020B0604020202020204" pitchFamily="34" charset="0"/>
              <a:buChar char="•"/>
            </a:pPr>
            <a:r>
              <a:rPr lang="is-IS" sz="2200" dirty="0">
                <a:solidFill>
                  <a:srgbClr val="455264"/>
                </a:solidFill>
              </a:rPr>
              <a:t>Að nýta sér </a:t>
            </a:r>
            <a:r>
              <a:rPr lang="is-IS" sz="2200" b="1" i="0" dirty="0">
                <a:solidFill>
                  <a:srgbClr val="455264"/>
                </a:solidFill>
                <a:effectLst/>
              </a:rPr>
              <a:t>neyðarlán eða stuðning</a:t>
            </a:r>
          </a:p>
          <a:p>
            <a:pPr marL="0" indent="0" algn="l" fontAlgn="base">
              <a:lnSpc>
                <a:spcPct val="100000"/>
              </a:lnSpc>
              <a:spcBef>
                <a:spcPts val="0"/>
              </a:spcBef>
            </a:pPr>
            <a:endParaRPr lang="is-IS" sz="2200" dirty="0">
              <a:solidFill>
                <a:srgbClr val="455264"/>
              </a:solidFill>
            </a:endParaRPr>
          </a:p>
          <a:p>
            <a:pPr marL="0" indent="0" algn="l" fontAlgn="base">
              <a:lnSpc>
                <a:spcPct val="100000"/>
              </a:lnSpc>
              <a:spcBef>
                <a:spcPts val="0"/>
              </a:spcBef>
            </a:pPr>
            <a:r>
              <a:rPr lang="is-IS" sz="2200" b="1" i="0" dirty="0">
                <a:solidFill>
                  <a:srgbClr val="F27954"/>
                </a:solidFill>
                <a:effectLst/>
              </a:rPr>
              <a:t>Skapandi hugsun er nauðsynlegur þáttur í því að búa til aðgerðir til að lifa af til langs tíma. </a:t>
            </a:r>
            <a:endParaRPr lang="is-IS" sz="2200" dirty="0"/>
          </a:p>
        </p:txBody>
      </p:sp>
      <p:sp>
        <p:nvSpPr>
          <p:cNvPr id="5" name="Text Placeholder 4">
            <a:extLst>
              <a:ext uri="{FF2B5EF4-FFF2-40B4-BE49-F238E27FC236}">
                <a16:creationId xmlns:a16="http://schemas.microsoft.com/office/drawing/2014/main" id="{E843A436-CA06-827E-F87E-D55A9E96A1FC}"/>
              </a:ext>
            </a:extLst>
          </p:cNvPr>
          <p:cNvSpPr txBox="1">
            <a:spLocks/>
          </p:cNvSpPr>
          <p:nvPr/>
        </p:nvSpPr>
        <p:spPr>
          <a:xfrm>
            <a:off x="0" y="1"/>
            <a:ext cx="6730199" cy="819149"/>
          </a:xfrm>
          <a:prstGeom prst="rect">
            <a:avLst/>
          </a:prstGeom>
          <a:solidFill>
            <a:srgbClr val="3AA091"/>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s-IS" sz="2800" dirty="0"/>
              <a:t>Rekstrarsamfella og það að lifa af</a:t>
            </a:r>
          </a:p>
        </p:txBody>
      </p:sp>
      <p:pic>
        <p:nvPicPr>
          <p:cNvPr id="197" name="Picture Placeholder 196" descr="A room with tables and chairs&#10;&#10;Description automatically generated with medium confidence">
            <a:extLst>
              <a:ext uri="{FF2B5EF4-FFF2-40B4-BE49-F238E27FC236}">
                <a16:creationId xmlns:a16="http://schemas.microsoft.com/office/drawing/2014/main" id="{532D1266-9FE9-D476-A1BB-6C4B294067E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6729413" y="0"/>
            <a:ext cx="5395912" cy="6858000"/>
          </a:xfrm>
        </p:spPr>
      </p:pic>
    </p:spTree>
    <p:extLst>
      <p:ext uri="{BB962C8B-B14F-4D97-AF65-F5344CB8AC3E}">
        <p14:creationId xmlns:p14="http://schemas.microsoft.com/office/powerpoint/2010/main" val="4052209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Text&#10;&#10;Description automatically generated">
            <a:extLst>
              <a:ext uri="{FF2B5EF4-FFF2-40B4-BE49-F238E27FC236}">
                <a16:creationId xmlns:a16="http://schemas.microsoft.com/office/drawing/2014/main" id="{A4587682-AC20-DBB7-6C97-990B2840122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
        <p:nvSpPr>
          <p:cNvPr id="15" name="Text Placeholder 2">
            <a:extLst>
              <a:ext uri="{FF2B5EF4-FFF2-40B4-BE49-F238E27FC236}">
                <a16:creationId xmlns:a16="http://schemas.microsoft.com/office/drawing/2014/main" id="{49C25A0C-ABBB-8DC5-59DA-F1749FC7F74F}"/>
              </a:ext>
            </a:extLst>
          </p:cNvPr>
          <p:cNvSpPr>
            <a:spLocks noGrp="1"/>
          </p:cNvSpPr>
          <p:nvPr>
            <p:ph type="body" sz="quarter" idx="16"/>
          </p:nvPr>
        </p:nvSpPr>
        <p:spPr>
          <a:xfrm>
            <a:off x="6510142" y="1393485"/>
            <a:ext cx="5681858" cy="582221"/>
          </a:xfrm>
        </p:spPr>
        <p:txBody>
          <a:bodyPr>
            <a:noAutofit/>
          </a:bodyPr>
          <a:lstStyle/>
          <a:p>
            <a:r>
              <a:rPr lang="is-IS" sz="3200" dirty="0"/>
              <a:t>3. Hvernig á að búa til öfluga stefnu um krísustjórnun í svæðisbundinni ferðaþjónustu</a:t>
            </a:r>
          </a:p>
          <a:p>
            <a:endParaRPr lang="is-IS" sz="3200" dirty="0"/>
          </a:p>
        </p:txBody>
      </p:sp>
    </p:spTree>
    <p:extLst>
      <p:ext uri="{BB962C8B-B14F-4D97-AF65-F5344CB8AC3E}">
        <p14:creationId xmlns:p14="http://schemas.microsoft.com/office/powerpoint/2010/main" val="119847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E5F031-166F-07AE-1D8D-D3DE6A55AD07}"/>
              </a:ext>
            </a:extLst>
          </p:cNvPr>
          <p:cNvSpPr>
            <a:spLocks noGrp="1"/>
          </p:cNvSpPr>
          <p:nvPr>
            <p:ph type="body" sz="quarter" idx="16"/>
          </p:nvPr>
        </p:nvSpPr>
        <p:spPr>
          <a:xfrm>
            <a:off x="666708" y="752922"/>
            <a:ext cx="10919041" cy="4552892"/>
          </a:xfrm>
        </p:spPr>
        <p:txBody>
          <a:bodyPr vert="horz" lIns="91440" tIns="45720" rIns="91440" bIns="45720" rtlCol="0" anchor="t">
            <a:normAutofit fontScale="92500" lnSpcReduction="10000"/>
          </a:bodyPr>
          <a:lstStyle/>
          <a:p>
            <a:r>
              <a:rPr lang="is-IS" sz="3600" dirty="0"/>
              <a:t>Þessar glærur er samantekt af efni sem gert var vegna </a:t>
            </a:r>
            <a:r>
              <a:rPr lang="is-IS" sz="3600" dirty="0" err="1"/>
              <a:t>Erasmus</a:t>
            </a:r>
            <a:r>
              <a:rPr lang="is-IS" sz="3600" dirty="0"/>
              <a:t>+ verkefnisins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og má finna mun ítarlegra efni, tengla, frekari lesefni, raundæmi og leiðbeiningar </a:t>
            </a:r>
            <a:r>
              <a:rPr lang="is-IS" sz="3600" dirty="0">
                <a:solidFill>
                  <a:schemeClr val="tx2"/>
                </a:solidFill>
              </a:rPr>
              <a:t>á </a:t>
            </a:r>
            <a:r>
              <a:rPr lang="is-IS" sz="3600" dirty="0">
                <a:solidFill>
                  <a:schemeClr val="tx2"/>
                </a:solidFill>
                <a:hlinkClick r:id="rId3">
                  <a:extLst>
                    <a:ext uri="{A12FA001-AC4F-418D-AE19-62706E023703}">
                      <ahyp:hlinkClr xmlns:ahyp="http://schemas.microsoft.com/office/drawing/2018/hyperlinkcolor" val="tx"/>
                    </a:ext>
                  </a:extLst>
                </a:hlinkClick>
              </a:rPr>
              <a:t>ensku glærunum</a:t>
            </a:r>
            <a:r>
              <a:rPr lang="is-IS" sz="3600" dirty="0">
                <a:solidFill>
                  <a:schemeClr val="tx2"/>
                </a:solidFill>
              </a:rPr>
              <a:t>. </a:t>
            </a:r>
            <a:r>
              <a:rPr lang="is-IS" sz="3600" dirty="0"/>
              <a:t>Við mælum með að nota ensku glærurnar til aflestrar og kennslu. Heimilt er að aðlaga glærurnar eftir því sem þurfa þykir, svo framalega sem vísað er í verkefnið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(þ.e. með því að nota hönnunina, lógóið, smáforritið eða vefsíðuna eins og hún er) með fjármögnun og stuðningi </a:t>
            </a:r>
            <a:r>
              <a:rPr lang="is-IS" sz="3600" dirty="0" err="1"/>
              <a:t>Erasmus</a:t>
            </a:r>
            <a:r>
              <a:rPr lang="is-IS" sz="3600" dirty="0"/>
              <a:t>+ framkvæmdastjórnar Evrópusambandsins.“</a:t>
            </a:r>
          </a:p>
        </p:txBody>
      </p:sp>
      <p:sp>
        <p:nvSpPr>
          <p:cNvPr id="2" name="TextBox 1">
            <a:extLst>
              <a:ext uri="{FF2B5EF4-FFF2-40B4-BE49-F238E27FC236}">
                <a16:creationId xmlns:a16="http://schemas.microsoft.com/office/drawing/2014/main" id="{A469926D-B96A-8510-E5D1-B8A4F8955CE2}"/>
              </a:ext>
            </a:extLst>
          </p:cNvPr>
          <p:cNvSpPr txBox="1"/>
          <p:nvPr/>
        </p:nvSpPr>
        <p:spPr>
          <a:xfrm>
            <a:off x="1627833" y="6159640"/>
            <a:ext cx="3349763" cy="369332"/>
          </a:xfrm>
          <a:prstGeom prst="rect">
            <a:avLst/>
          </a:prstGeom>
          <a:noFill/>
        </p:spPr>
        <p:txBody>
          <a:bodyPr wrap="none" rtlCol="0">
            <a:spAutoFit/>
          </a:bodyPr>
          <a:lstStyle/>
          <a:p>
            <a:r>
              <a:rPr lang="is-IS" dirty="0"/>
              <a:t>https://www.tourismrecovery.eu/</a:t>
            </a:r>
          </a:p>
        </p:txBody>
      </p:sp>
    </p:spTree>
    <p:extLst>
      <p:ext uri="{BB962C8B-B14F-4D97-AF65-F5344CB8AC3E}">
        <p14:creationId xmlns:p14="http://schemas.microsoft.com/office/powerpoint/2010/main" val="244506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1B9E29B2-3210-DB3E-9AEA-052140EFE490}"/>
              </a:ext>
            </a:extLst>
          </p:cNvPr>
          <p:cNvGrpSpPr/>
          <p:nvPr/>
        </p:nvGrpSpPr>
        <p:grpSpPr>
          <a:xfrm>
            <a:off x="3367211" y="4445455"/>
            <a:ext cx="1552033" cy="101939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086D6E"/>
            </a:solidFill>
            <a:ln w="2286"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33EF0FE6-5E74-52CD-4FD9-6C0B4B8FE2D6}"/>
              </a:ext>
            </a:extLst>
          </p:cNvPr>
          <p:cNvSpPr/>
          <p:nvPr/>
        </p:nvSpPr>
        <p:spPr>
          <a:xfrm>
            <a:off x="1" y="1481524"/>
            <a:ext cx="5302050" cy="2676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14976" y="171608"/>
            <a:ext cx="6437652" cy="781050"/>
          </a:xfrm>
        </p:spPr>
        <p:txBody>
          <a:bodyPr vert="horz" lIns="91440" tIns="45720" rIns="91440" bIns="45720" rtlCol="0" anchor="t">
            <a:noAutofit/>
          </a:bodyPr>
          <a:lstStyle/>
          <a:p>
            <a:pPr algn="l" rtl="0" fontAlgn="base"/>
            <a:r>
              <a:rPr lang="is-IS" sz="2200" b="1" i="0" dirty="0">
                <a:solidFill>
                  <a:srgbClr val="F27954"/>
                </a:solidFill>
                <a:effectLst/>
              </a:rPr>
              <a:t>Krísustjórnunarteymið (eða stýrihópurinn) tekur </a:t>
            </a:r>
            <a:r>
              <a:rPr lang="is-IS" sz="2200" b="1" dirty="0">
                <a:solidFill>
                  <a:srgbClr val="F27954"/>
                </a:solidFill>
              </a:rPr>
              <a:t>forystuna og leiðir þróun stefnunnar. </a:t>
            </a:r>
          </a:p>
          <a:p>
            <a:pPr marL="457200" indent="-457200" fontAlgn="base">
              <a:buClr>
                <a:srgbClr val="F27954"/>
              </a:buClr>
              <a:buFont typeface="+mj-lt"/>
              <a:buAutoNum type="arabicPeriod"/>
            </a:pPr>
            <a:r>
              <a:rPr lang="is-IS" sz="2200" b="1" dirty="0">
                <a:solidFill>
                  <a:srgbClr val="F27954"/>
                </a:solidFill>
              </a:rPr>
              <a:t>Fyrsta skrefið</a:t>
            </a:r>
            <a:r>
              <a:rPr lang="is-IS" sz="2200" b="1" i="0" dirty="0">
                <a:solidFill>
                  <a:srgbClr val="F27954"/>
                </a:solidFill>
                <a:effectLst/>
              </a:rPr>
              <a:t> </a:t>
            </a:r>
            <a:r>
              <a:rPr lang="is-IS" sz="2200" b="0" i="0" dirty="0">
                <a:solidFill>
                  <a:srgbClr val="4D4D4D"/>
                </a:solidFill>
                <a:effectLst/>
              </a:rPr>
              <a:t>er að búa til eða endurmeta </a:t>
            </a:r>
            <a:r>
              <a:rPr lang="is-IS" sz="2200" b="1" dirty="0">
                <a:solidFill>
                  <a:srgbClr val="F27954"/>
                </a:solidFill>
              </a:rPr>
              <a:t>markmið, sýn og gildi </a:t>
            </a:r>
            <a:r>
              <a:rPr lang="is-IS" sz="2200" dirty="0">
                <a:solidFill>
                  <a:srgbClr val="4D4D4D"/>
                </a:solidFill>
              </a:rPr>
              <a:t>svæðisins til tryggja að þau séu í samræmi við stefnuna </a:t>
            </a:r>
          </a:p>
          <a:p>
            <a:pPr marL="457200" indent="-457200">
              <a:buClr>
                <a:srgbClr val="F27954"/>
              </a:buClr>
              <a:buAutoNum type="arabicPeriod"/>
            </a:pPr>
            <a:r>
              <a:rPr lang="is-IS" sz="2200" dirty="0">
                <a:solidFill>
                  <a:srgbClr val="4D4D4D"/>
                </a:solidFill>
              </a:rPr>
              <a:t>Síðan er notaðar</a:t>
            </a:r>
            <a:r>
              <a:rPr lang="is-IS" sz="2200" dirty="0">
                <a:solidFill>
                  <a:srgbClr val="FF0000"/>
                </a:solidFill>
              </a:rPr>
              <a:t> </a:t>
            </a:r>
            <a:r>
              <a:rPr lang="is-IS" sz="2200" dirty="0">
                <a:solidFill>
                  <a:srgbClr val="4D4D4D"/>
                </a:solidFill>
              </a:rPr>
              <a:t>niðurstöður </a:t>
            </a:r>
            <a:r>
              <a:rPr lang="is-IS" sz="2200" b="1" dirty="0">
                <a:solidFill>
                  <a:srgbClr val="F27954"/>
                </a:solidFill>
              </a:rPr>
              <a:t>hættumatsins og SVÓT greiningunnar </a:t>
            </a:r>
            <a:r>
              <a:rPr lang="is-IS" sz="2200" dirty="0">
                <a:solidFill>
                  <a:srgbClr val="4D4D4D"/>
                </a:solidFill>
              </a:rPr>
              <a:t>til að meta veikleika svæðisins, styrkleika, hvað vantar og hugsanlegar lausnir. </a:t>
            </a:r>
            <a:endParaRPr lang="is-IS" dirty="0"/>
          </a:p>
          <a:p>
            <a:pPr marL="457200" indent="-457200" fontAlgn="base">
              <a:buClr>
                <a:srgbClr val="F27954"/>
              </a:buClr>
              <a:buFont typeface="+mj-lt"/>
              <a:buAutoNum type="arabicPeriod"/>
            </a:pPr>
            <a:r>
              <a:rPr lang="is-IS" sz="2200" dirty="0">
                <a:solidFill>
                  <a:srgbClr val="4D4D4D"/>
                </a:solidFill>
              </a:rPr>
              <a:t>Síðan </a:t>
            </a:r>
            <a:r>
              <a:rPr lang="is-IS" sz="2200" b="1" dirty="0">
                <a:solidFill>
                  <a:srgbClr val="F27954"/>
                </a:solidFill>
              </a:rPr>
              <a:t>er forgangsraðað </a:t>
            </a:r>
            <a:r>
              <a:rPr lang="is-IS" sz="2200" dirty="0">
                <a:solidFill>
                  <a:srgbClr val="4D4D4D"/>
                </a:solidFill>
              </a:rPr>
              <a:t>eftir þeirri krísu sem líklegust er og hefur mestu afleiðingarnar </a:t>
            </a:r>
            <a:r>
              <a:rPr lang="is-IS" sz="2200" b="1" dirty="0">
                <a:solidFill>
                  <a:srgbClr val="F27954"/>
                </a:solidFill>
              </a:rPr>
              <a:t>og sett fram markmið. </a:t>
            </a:r>
            <a:endParaRPr lang="is-IS" sz="2200" dirty="0">
              <a:solidFill>
                <a:srgbClr val="4D4D4D"/>
              </a:solidFill>
            </a:endParaRPr>
          </a:p>
          <a:p>
            <a:pPr marL="457200" indent="-457200" fontAlgn="base">
              <a:buClr>
                <a:srgbClr val="F27954"/>
              </a:buClr>
              <a:buFont typeface="+mj-lt"/>
              <a:buAutoNum type="arabicPeriod"/>
            </a:pPr>
            <a:r>
              <a:rPr lang="is-IS" sz="2200" dirty="0">
                <a:solidFill>
                  <a:srgbClr val="4D4D4D"/>
                </a:solidFill>
              </a:rPr>
              <a:t>Síðan er búinn til ítarlegri listi yfir </a:t>
            </a:r>
            <a:r>
              <a:rPr lang="is-IS" sz="2200" b="1" dirty="0">
                <a:solidFill>
                  <a:srgbClr val="F27954"/>
                </a:solidFill>
              </a:rPr>
              <a:t>langtímaáætlanir og aðgerðir </a:t>
            </a:r>
            <a:r>
              <a:rPr lang="is-IS" sz="2200" dirty="0">
                <a:solidFill>
                  <a:srgbClr val="4D4D4D"/>
                </a:solidFill>
              </a:rPr>
              <a:t>fyrir krísu.</a:t>
            </a:r>
            <a:endParaRPr lang="is-IS" sz="2200" b="1" dirty="0">
              <a:solidFill>
                <a:srgbClr val="F27954"/>
              </a:solidFill>
            </a:endParaRPr>
          </a:p>
          <a:p>
            <a:pPr marL="457200" indent="-457200" algn="l" rtl="0" fontAlgn="base">
              <a:buClr>
                <a:srgbClr val="F27954"/>
              </a:buClr>
              <a:buFont typeface="+mj-lt"/>
              <a:buAutoNum type="arabicPeriod"/>
            </a:pPr>
            <a:endParaRPr lang="is-IS" sz="2200" b="0" i="0" dirty="0">
              <a:solidFill>
                <a:srgbClr val="4D4D4D"/>
              </a:solidFill>
              <a:effectLst/>
            </a:endParaRPr>
          </a:p>
          <a:p>
            <a:pPr algn="l" rtl="0" fontAlgn="base"/>
            <a:endParaRPr lang="is-IS" sz="2200" dirty="0">
              <a:solidFill>
                <a:srgbClr val="4D4D4D"/>
              </a:solidFill>
            </a:endParaRP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369332"/>
          </a:xfrm>
          <a:prstGeom prst="rect">
            <a:avLst/>
          </a:prstGeom>
          <a:solidFill>
            <a:srgbClr val="086D6E"/>
          </a:solidFill>
        </p:spPr>
        <p:txBody>
          <a:bodyPr wrap="square" rtlCol="0">
            <a:spAutoFit/>
          </a:bodyPr>
          <a:lstStyle/>
          <a:p>
            <a:pPr algn="ctr"/>
            <a:endParaRPr lang="en-IE" b="1" dirty="0">
              <a:solidFill>
                <a:schemeClr val="bg1"/>
              </a:solidFill>
            </a:endParaRPr>
          </a:p>
        </p:txBody>
      </p:sp>
      <p:pic>
        <p:nvPicPr>
          <p:cNvPr id="97" name="Graphic 96" descr="Chevron arrows with solid fill">
            <a:extLst>
              <a:ext uri="{FF2B5EF4-FFF2-40B4-BE49-F238E27FC236}">
                <a16:creationId xmlns:a16="http://schemas.microsoft.com/office/drawing/2014/main" id="{827CC56A-B0EF-3739-B45E-A8DBC7B26D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6290" y="148815"/>
            <a:ext cx="781050" cy="781050"/>
          </a:xfrm>
          <a:prstGeom prst="rect">
            <a:avLst/>
          </a:prstGeom>
        </p:spPr>
      </p:pic>
      <p:pic>
        <p:nvPicPr>
          <p:cNvPr id="101" name="Graphic 100" descr="Document with solid fill">
            <a:hlinkClick r:id="rId4"/>
            <a:extLst>
              <a:ext uri="{FF2B5EF4-FFF2-40B4-BE49-F238E27FC236}">
                <a16:creationId xmlns:a16="http://schemas.microsoft.com/office/drawing/2014/main" id="{00AB0815-31A9-B9B8-0F5A-02ED29A04E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2986" y="5827296"/>
            <a:ext cx="1009650" cy="1009650"/>
          </a:xfrm>
          <a:prstGeom prst="rect">
            <a:avLst/>
          </a:prstGeom>
        </p:spPr>
      </p:pic>
      <p:sp>
        <p:nvSpPr>
          <p:cNvPr id="102" name="TextBox 101">
            <a:extLst>
              <a:ext uri="{FF2B5EF4-FFF2-40B4-BE49-F238E27FC236}">
                <a16:creationId xmlns:a16="http://schemas.microsoft.com/office/drawing/2014/main" id="{861D951E-B429-D5F5-4B42-464CE39A13DD}"/>
              </a:ext>
            </a:extLst>
          </p:cNvPr>
          <p:cNvSpPr txBox="1"/>
          <p:nvPr/>
        </p:nvSpPr>
        <p:spPr>
          <a:xfrm>
            <a:off x="6017316" y="6410458"/>
            <a:ext cx="6160985" cy="338554"/>
          </a:xfrm>
          <a:prstGeom prst="rect">
            <a:avLst/>
          </a:prstGeom>
          <a:solidFill>
            <a:srgbClr val="F27954"/>
          </a:solidFill>
        </p:spPr>
        <p:txBody>
          <a:bodyPr wrap="square" rtlCol="0">
            <a:spAutoFit/>
          </a:bodyPr>
          <a:lstStyle/>
          <a:p>
            <a:pPr algn="ctr"/>
            <a:r>
              <a:rPr lang="en-IE" sz="1600" dirty="0" err="1">
                <a:solidFill>
                  <a:schemeClr val="bg1"/>
                </a:solidFill>
                <a:hlinkClick r:id="rId7">
                  <a:extLst>
                    <a:ext uri="{A12FA001-AC4F-418D-AE19-62706E023703}">
                      <ahyp:hlinkClr xmlns:ahyp="http://schemas.microsoft.com/office/drawing/2018/hyperlinkcolor" val="tx"/>
                    </a:ext>
                  </a:extLst>
                </a:hlinkClick>
              </a:rPr>
              <a:t>Hvernig</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stefna</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sýn</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og</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gildi</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getur</a:t>
            </a:r>
            <a:r>
              <a:rPr lang="en-IE" sz="1600" dirty="0">
                <a:solidFill>
                  <a:schemeClr val="bg1"/>
                </a:solidFill>
                <a:hlinkClick r:id="rId7">
                  <a:extLst>
                    <a:ext uri="{A12FA001-AC4F-418D-AE19-62706E023703}">
                      <ahyp:hlinkClr xmlns:ahyp="http://schemas.microsoft.com/office/drawing/2018/hyperlinkcolor" val="tx"/>
                    </a:ext>
                  </a:extLst>
                </a:hlinkClick>
              </a:rPr>
              <a:t> </a:t>
            </a:r>
            <a:r>
              <a:rPr lang="en-IE" sz="1600" dirty="0" err="1">
                <a:solidFill>
                  <a:schemeClr val="bg1"/>
                </a:solidFill>
                <a:hlinkClick r:id="rId7">
                  <a:extLst>
                    <a:ext uri="{A12FA001-AC4F-418D-AE19-62706E023703}">
                      <ahyp:hlinkClr xmlns:ahyp="http://schemas.microsoft.com/office/drawing/2018/hyperlinkcolor" val="tx"/>
                    </a:ext>
                  </a:extLst>
                </a:hlinkClick>
              </a:rPr>
              <a:t>leitt</a:t>
            </a:r>
            <a:r>
              <a:rPr lang="en-IE" sz="1600" dirty="0">
                <a:solidFill>
                  <a:schemeClr val="bg1"/>
                </a:solidFill>
                <a:hlinkClick r:id="rId7">
                  <a:extLst>
                    <a:ext uri="{A12FA001-AC4F-418D-AE19-62706E023703}">
                      <ahyp:hlinkClr xmlns:ahyp="http://schemas.microsoft.com/office/drawing/2018/hyperlinkcolor" val="tx"/>
                    </a:ext>
                  </a:extLst>
                </a:hlinkClick>
              </a:rPr>
              <a:t> í </a:t>
            </a:r>
            <a:r>
              <a:rPr lang="en-IE" sz="1600" dirty="0" err="1">
                <a:solidFill>
                  <a:schemeClr val="bg1"/>
                </a:solidFill>
                <a:hlinkClick r:id="rId7">
                  <a:extLst>
                    <a:ext uri="{A12FA001-AC4F-418D-AE19-62706E023703}">
                      <ahyp:hlinkClr xmlns:ahyp="http://schemas.microsoft.com/office/drawing/2018/hyperlinkcolor" val="tx"/>
                    </a:ext>
                  </a:extLst>
                </a:hlinkClick>
              </a:rPr>
              <a:t>gegnum</a:t>
            </a:r>
            <a:r>
              <a:rPr lang="en-IE" sz="1600" dirty="0">
                <a:solidFill>
                  <a:schemeClr val="bg1"/>
                </a:solidFill>
                <a:hlinkClick r:id="rId7">
                  <a:extLst>
                    <a:ext uri="{A12FA001-AC4F-418D-AE19-62706E023703}">
                      <ahyp:hlinkClr xmlns:ahyp="http://schemas.microsoft.com/office/drawing/2018/hyperlinkcolor" val="tx"/>
                    </a:ext>
                  </a:extLst>
                </a:hlinkClick>
              </a:rPr>
              <a:t> krísu</a:t>
            </a:r>
            <a:r>
              <a:rPr lang="en-IE" sz="1600" dirty="0">
                <a:solidFill>
                  <a:schemeClr val="bg1"/>
                </a:solidFill>
              </a:rPr>
              <a:t>.</a:t>
            </a: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97259" y="287564"/>
            <a:ext cx="4567262" cy="3619393"/>
          </a:xfrm>
        </p:spPr>
        <p:txBody>
          <a:bodyPr>
            <a:normAutofit/>
          </a:bodyPr>
          <a:lstStyle/>
          <a:p>
            <a:pPr>
              <a:lnSpc>
                <a:spcPct val="120000"/>
              </a:lnSpc>
              <a:spcBef>
                <a:spcPts val="0"/>
              </a:spcBef>
            </a:pPr>
            <a:r>
              <a:rPr lang="is-IS" sz="4600" b="1" dirty="0"/>
              <a:t>Skref 1 </a:t>
            </a:r>
            <a:endParaRPr lang="is-IS" sz="4600" b="1" i="0" dirty="0">
              <a:effectLst/>
            </a:endParaRPr>
          </a:p>
          <a:p>
            <a:pPr>
              <a:spcBef>
                <a:spcPts val="0"/>
              </a:spcBef>
            </a:pPr>
            <a:endParaRPr lang="is-IS" sz="3400" dirty="0">
              <a:solidFill>
                <a:srgbClr val="086D6E"/>
              </a:solidFill>
            </a:endParaRPr>
          </a:p>
          <a:p>
            <a:pPr>
              <a:spcBef>
                <a:spcPts val="0"/>
              </a:spcBef>
            </a:pPr>
            <a:r>
              <a:rPr lang="is-IS" dirty="0">
                <a:solidFill>
                  <a:schemeClr val="bg1"/>
                </a:solidFill>
              </a:rPr>
              <a:t>Krísustjórnunarteymið tekur forystuna og metur veikleika</a:t>
            </a:r>
          </a:p>
          <a:p>
            <a:pPr>
              <a:spcBef>
                <a:spcPts val="0"/>
              </a:spcBef>
            </a:pPr>
            <a:endParaRPr lang="is-IS" sz="3200" dirty="0"/>
          </a:p>
          <a:p>
            <a:pPr>
              <a:lnSpc>
                <a:spcPct val="120000"/>
              </a:lnSpc>
              <a:spcBef>
                <a:spcPts val="0"/>
              </a:spcBef>
            </a:pPr>
            <a:endParaRPr lang="is-IS" dirty="0"/>
          </a:p>
        </p:txBody>
      </p:sp>
    </p:spTree>
    <p:extLst>
      <p:ext uri="{BB962C8B-B14F-4D97-AF65-F5344CB8AC3E}">
        <p14:creationId xmlns:p14="http://schemas.microsoft.com/office/powerpoint/2010/main" val="2774137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68927D3-D01B-A5CB-FE3C-861EBBEAA238}"/>
              </a:ext>
            </a:extLst>
          </p:cNvPr>
          <p:cNvSpPr/>
          <p:nvPr/>
        </p:nvSpPr>
        <p:spPr>
          <a:xfrm>
            <a:off x="1" y="1481525"/>
            <a:ext cx="5302050" cy="19251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12505" y="571500"/>
            <a:ext cx="6407090" cy="5546570"/>
          </a:xfrm>
        </p:spPr>
        <p:txBody>
          <a:bodyPr vert="horz" lIns="91440" tIns="45720" rIns="91440" bIns="45720" rtlCol="0" anchor="t">
            <a:noAutofit/>
          </a:bodyPr>
          <a:lstStyle/>
          <a:p>
            <a:pPr>
              <a:lnSpc>
                <a:spcPct val="100000"/>
              </a:lnSpc>
              <a:spcBef>
                <a:spcPts val="0"/>
              </a:spcBef>
            </a:pPr>
            <a:r>
              <a:rPr lang="is-IS" sz="2200" dirty="0">
                <a:solidFill>
                  <a:srgbClr val="4D4D4D"/>
                </a:solidFill>
              </a:rPr>
              <a:t>Framkvæmdastjórinn er mikilvægur í að byggja upp </a:t>
            </a:r>
            <a:r>
              <a:rPr lang="is-IS" sz="2200" b="1" dirty="0">
                <a:solidFill>
                  <a:srgbClr val="F27954"/>
                </a:solidFill>
              </a:rPr>
              <a:t>aðgerðaáætlun um krísustjórnun </a:t>
            </a:r>
            <a:r>
              <a:rPr lang="is-IS" sz="2200" dirty="0">
                <a:solidFill>
                  <a:srgbClr val="4D4D4D"/>
                </a:solidFill>
              </a:rPr>
              <a:t>sem farið er í eftir að stefnan sjálf er tilbúin</a:t>
            </a:r>
          </a:p>
          <a:p>
            <a:pPr>
              <a:lnSpc>
                <a:spcPct val="100000"/>
              </a:lnSpc>
              <a:spcBef>
                <a:spcPts val="0"/>
              </a:spcBef>
            </a:pPr>
            <a:endParaRPr lang="is-IS" sz="2200" dirty="0">
              <a:solidFill>
                <a:srgbClr val="4D4D4D"/>
              </a:solidFill>
            </a:endParaRPr>
          </a:p>
          <a:p>
            <a:pPr>
              <a:lnSpc>
                <a:spcPct val="100000"/>
              </a:lnSpc>
              <a:spcBef>
                <a:spcPts val="0"/>
              </a:spcBef>
            </a:pPr>
            <a:r>
              <a:rPr lang="is-IS" sz="2200" dirty="0">
                <a:solidFill>
                  <a:srgbClr val="4D4D4D"/>
                </a:solidFill>
              </a:rPr>
              <a:t>Framkvæmdastjórinn sér til þess að </a:t>
            </a:r>
            <a:r>
              <a:rPr lang="is-IS" sz="2200" b="1" dirty="0">
                <a:solidFill>
                  <a:srgbClr val="F27954"/>
                </a:solidFill>
              </a:rPr>
              <a:t>aðgerðaáætlunin og krísustjórnunarstefna séu í samræmi</a:t>
            </a:r>
          </a:p>
          <a:p>
            <a:pPr>
              <a:lnSpc>
                <a:spcPct val="100000"/>
              </a:lnSpc>
              <a:spcBef>
                <a:spcPts val="0"/>
              </a:spcBef>
            </a:pPr>
            <a:endParaRPr lang="is-IS" sz="2200" b="1" dirty="0">
              <a:solidFill>
                <a:srgbClr val="F27954"/>
              </a:solidFill>
            </a:endParaRPr>
          </a:p>
          <a:p>
            <a:pPr>
              <a:lnSpc>
                <a:spcPct val="100000"/>
              </a:lnSpc>
              <a:spcBef>
                <a:spcPts val="0"/>
              </a:spcBef>
            </a:pPr>
            <a:r>
              <a:rPr lang="is-IS" sz="2200" dirty="0">
                <a:solidFill>
                  <a:srgbClr val="4D4D4D"/>
                </a:solidFill>
              </a:rPr>
              <a:t>Framkvæmdastjórinn og krísustjórnunarteymið </a:t>
            </a:r>
            <a:r>
              <a:rPr lang="is-IS" sz="2200" b="1" dirty="0">
                <a:solidFill>
                  <a:srgbClr val="F27954"/>
                </a:solidFill>
              </a:rPr>
              <a:t>aðstoða</a:t>
            </a:r>
            <a:r>
              <a:rPr lang="is-IS" sz="2200" dirty="0">
                <a:solidFill>
                  <a:srgbClr val="4D4D4D"/>
                </a:solidFill>
              </a:rPr>
              <a:t> </a:t>
            </a:r>
            <a:r>
              <a:rPr lang="is-IS" sz="2200" b="1" dirty="0">
                <a:solidFill>
                  <a:srgbClr val="F27954"/>
                </a:solidFill>
              </a:rPr>
              <a:t>við gerð krísustjórnunarstefnunnar </a:t>
            </a:r>
            <a:r>
              <a:rPr lang="is-IS" sz="2200" dirty="0">
                <a:solidFill>
                  <a:srgbClr val="4D4D4D"/>
                </a:solidFill>
              </a:rPr>
              <a:t>á einhverju stigi.</a:t>
            </a:r>
          </a:p>
          <a:p>
            <a:pPr>
              <a:lnSpc>
                <a:spcPct val="100000"/>
              </a:lnSpc>
              <a:spcBef>
                <a:spcPts val="0"/>
              </a:spcBef>
            </a:pPr>
            <a:endParaRPr lang="is-IS" sz="2200" dirty="0">
              <a:solidFill>
                <a:srgbClr val="4D4D4D"/>
              </a:solidFill>
            </a:endParaRPr>
          </a:p>
          <a:p>
            <a:pPr>
              <a:lnSpc>
                <a:spcPct val="100000"/>
              </a:lnSpc>
              <a:spcBef>
                <a:spcPts val="0"/>
              </a:spcBef>
            </a:pPr>
            <a:r>
              <a:rPr lang="is-IS" sz="2200" dirty="0">
                <a:solidFill>
                  <a:srgbClr val="4D4D4D"/>
                </a:solidFill>
              </a:rPr>
              <a:t>Framkvæmdastjórinn eykur </a:t>
            </a:r>
            <a:r>
              <a:rPr lang="is-IS" sz="2200" b="1" dirty="0">
                <a:solidFill>
                  <a:srgbClr val="F27954"/>
                </a:solidFill>
              </a:rPr>
              <a:t>skilning á þörfum krísustjórnunarteymisins, </a:t>
            </a:r>
            <a:r>
              <a:rPr lang="is-IS" sz="2200" dirty="0">
                <a:solidFill>
                  <a:srgbClr val="4D4D4D"/>
                </a:solidFill>
              </a:rPr>
              <a:t>bæði hvaða úrræði og stuðningur er mikilvægur </a:t>
            </a:r>
            <a:endParaRPr lang="is-IS" dirty="0"/>
          </a:p>
          <a:p>
            <a:pPr>
              <a:lnSpc>
                <a:spcPct val="100000"/>
              </a:lnSpc>
              <a:spcBef>
                <a:spcPts val="0"/>
              </a:spcBef>
            </a:pPr>
            <a:endParaRPr lang="is-IS" sz="2200" dirty="0">
              <a:solidFill>
                <a:srgbClr val="4D4D4D"/>
              </a:solidFill>
            </a:endParaRPr>
          </a:p>
          <a:p>
            <a:pPr>
              <a:lnSpc>
                <a:spcPct val="100000"/>
              </a:lnSpc>
              <a:spcBef>
                <a:spcPts val="0"/>
              </a:spcBef>
            </a:pPr>
            <a:r>
              <a:rPr lang="is-IS" sz="2200" dirty="0">
                <a:solidFill>
                  <a:srgbClr val="4D4D4D"/>
                </a:solidFill>
              </a:rPr>
              <a:t>Mikilvægt að viðeigandi </a:t>
            </a:r>
            <a:r>
              <a:rPr lang="is-IS" sz="2200" b="1" dirty="0">
                <a:solidFill>
                  <a:srgbClr val="F27954"/>
                </a:solidFill>
              </a:rPr>
              <a:t>sérfræðingar í ferðamálum og skipulagsaðilar </a:t>
            </a:r>
            <a:r>
              <a:rPr lang="is-IS" sz="2200" dirty="0">
                <a:solidFill>
                  <a:srgbClr val="4D4D4D"/>
                </a:solidFill>
              </a:rPr>
              <a:t>komi að því að hanna stefnuna þegar það á við</a:t>
            </a:r>
            <a:endParaRPr lang="is-IS" sz="2200" dirty="0">
              <a:solidFill>
                <a:srgbClr val="4D4D4D"/>
              </a:solidFill>
              <a:cs typeface="Calibri"/>
            </a:endParaRPr>
          </a:p>
          <a:p>
            <a:pPr>
              <a:lnSpc>
                <a:spcPct val="100000"/>
              </a:lnSpc>
              <a:spcBef>
                <a:spcPts val="0"/>
              </a:spcBef>
            </a:pPr>
            <a:endParaRPr lang="is-IS" sz="2200" dirty="0">
              <a:solidFill>
                <a:srgbClr val="4D4D4D"/>
              </a:solidFill>
            </a:endParaRPr>
          </a:p>
          <a:p>
            <a:pPr>
              <a:lnSpc>
                <a:spcPct val="100000"/>
              </a:lnSpc>
              <a:spcBef>
                <a:spcPts val="0"/>
              </a:spcBef>
            </a:pPr>
            <a:endParaRPr lang="is-IS"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is-IS" sz="4600" b="1" dirty="0"/>
              <a:t>Skref 2 </a:t>
            </a:r>
            <a:endParaRPr lang="is-IS" sz="4600" b="1" i="0" dirty="0">
              <a:effectLst/>
            </a:endParaRPr>
          </a:p>
          <a:p>
            <a:pPr>
              <a:spcBef>
                <a:spcPts val="0"/>
              </a:spcBef>
            </a:pPr>
            <a:endParaRPr lang="is-IS" sz="3400" dirty="0">
              <a:solidFill>
                <a:srgbClr val="086D6E"/>
              </a:solidFill>
            </a:endParaRPr>
          </a:p>
          <a:p>
            <a:pPr fontAlgn="base"/>
            <a:r>
              <a:rPr lang="is-IS" sz="3200" dirty="0">
                <a:solidFill>
                  <a:schemeClr val="bg1"/>
                </a:solidFill>
              </a:rPr>
              <a:t>Að mynda krísustjórnstöð með framkvæmdastjóra og stjórnunarteymi</a:t>
            </a:r>
            <a:endParaRPr lang="is-IS" sz="3200" dirty="0">
              <a:solidFill>
                <a:schemeClr val="bg1"/>
              </a:solidFill>
              <a:cs typeface="Calibri"/>
            </a:endParaRPr>
          </a:p>
          <a:p>
            <a:pPr algn="l" rtl="0" fontAlgn="base"/>
            <a:endParaRPr lang="en-IE" dirty="0">
              <a:solidFill>
                <a:schemeClr val="bg1"/>
              </a:solidFill>
            </a:endParaRPr>
          </a:p>
          <a:p>
            <a:pPr>
              <a:spcBef>
                <a:spcPts val="0"/>
              </a:spcBef>
            </a:pPr>
            <a:br>
              <a:rPr lang="en-IE" sz="2400" b="0" i="1" dirty="0">
                <a:solidFill>
                  <a:schemeClr val="bg1"/>
                </a:solidFill>
                <a:effectLst/>
              </a:rPr>
            </a:br>
            <a:endParaRPr lang="en-GB" sz="2400" i="1" dirty="0">
              <a:effectLst/>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grpSp>
        <p:nvGrpSpPr>
          <p:cNvPr id="2" name="Graphic 4">
            <a:extLst>
              <a:ext uri="{FF2B5EF4-FFF2-40B4-BE49-F238E27FC236}">
                <a16:creationId xmlns:a16="http://schemas.microsoft.com/office/drawing/2014/main" id="{1B9E29B2-3210-DB3E-9AEA-052140EFE490}"/>
              </a:ext>
            </a:extLst>
          </p:cNvPr>
          <p:cNvGrpSpPr/>
          <p:nvPr/>
        </p:nvGrpSpPr>
        <p:grpSpPr>
          <a:xfrm>
            <a:off x="3129229" y="5016200"/>
            <a:ext cx="1552033" cy="101939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086D6E"/>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gr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lIns="91440" tIns="45720" rIns="91440" bIns="45720" rtlCol="0" anchor="t">
            <a:spAutoFit/>
          </a:bodyPr>
          <a:lstStyle/>
          <a:p>
            <a:pPr algn="ctr"/>
            <a:r>
              <a:rPr lang="en-GB" b="1" dirty="0">
                <a:solidFill>
                  <a:schemeClr val="bg1"/>
                </a:solidFill>
              </a:rPr>
              <a:t>Í </a:t>
            </a:r>
            <a:r>
              <a:rPr lang="is-IS" b="1" dirty="0">
                <a:solidFill>
                  <a:schemeClr val="bg1"/>
                </a:solidFill>
              </a:rPr>
              <a:t>námskeiðseiningu 2 var farið yfir hvernig á að byggja upp árangursríkt krísustjórnunarteymi</a:t>
            </a:r>
          </a:p>
        </p:txBody>
      </p:sp>
    </p:spTree>
    <p:extLst>
      <p:ext uri="{BB962C8B-B14F-4D97-AF65-F5344CB8AC3E}">
        <p14:creationId xmlns:p14="http://schemas.microsoft.com/office/powerpoint/2010/main" val="3169547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B1468522-BCCB-DE60-D8C0-333BE0824CE4}"/>
              </a:ext>
            </a:extLst>
          </p:cNvPr>
          <p:cNvSpPr/>
          <p:nvPr/>
        </p:nvSpPr>
        <p:spPr>
          <a:xfrm>
            <a:off x="1" y="1481525"/>
            <a:ext cx="5302050" cy="127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90647" y="282735"/>
            <a:ext cx="6577528" cy="6122894"/>
          </a:xfrm>
        </p:spPr>
        <p:txBody>
          <a:bodyPr vert="horz" lIns="91440" tIns="45720" rIns="91440" bIns="45720" rtlCol="0" anchor="t">
            <a:noAutofit/>
          </a:bodyPr>
          <a:lstStyle/>
          <a:p>
            <a:pPr algn="l" fontAlgn="base">
              <a:lnSpc>
                <a:spcPct val="100000"/>
              </a:lnSpc>
              <a:spcBef>
                <a:spcPts val="0"/>
              </a:spcBef>
            </a:pPr>
            <a:r>
              <a:rPr lang="is-IS" sz="2100" b="1" i="0" dirty="0">
                <a:solidFill>
                  <a:srgbClr val="F27954"/>
                </a:solidFill>
                <a:effectLst/>
              </a:rPr>
              <a:t>Markmið 1 </a:t>
            </a:r>
            <a:r>
              <a:rPr lang="is-IS" sz="2100" dirty="0">
                <a:solidFill>
                  <a:srgbClr val="F27954"/>
                </a:solidFill>
              </a:rPr>
              <a:t>Tryggja heilsu og öryggi allra. </a:t>
            </a:r>
            <a:r>
              <a:rPr lang="is-IS" sz="2100" b="0" i="0" dirty="0">
                <a:solidFill>
                  <a:srgbClr val="455264"/>
                </a:solidFill>
                <a:effectLst/>
              </a:rPr>
              <a:t>Þó að svæði geti ekki sagt fyrir um hvers konar krísu það gæti staðið frammi fyrir, er mikilvægt að svæðisbundnir hagsmunaaðilar komi sér saman um mikilvægustu atriðin, svo sem að viðhalda öryggi og heilsu allra</a:t>
            </a:r>
            <a:r>
              <a:rPr lang="is-IS" sz="2100" dirty="0">
                <a:solidFill>
                  <a:srgbClr val="455264"/>
                </a:solidFill>
              </a:rPr>
              <a:t>.</a:t>
            </a:r>
          </a:p>
          <a:p>
            <a:pPr algn="l" fontAlgn="base">
              <a:lnSpc>
                <a:spcPct val="100000"/>
              </a:lnSpc>
              <a:spcBef>
                <a:spcPts val="0"/>
              </a:spcBef>
            </a:pPr>
            <a:endParaRPr lang="is-IS" sz="2100" b="1" i="0" dirty="0">
              <a:solidFill>
                <a:srgbClr val="455264"/>
              </a:solidFill>
              <a:effectLst/>
            </a:endParaRPr>
          </a:p>
          <a:p>
            <a:pPr algn="l" fontAlgn="base">
              <a:lnSpc>
                <a:spcPct val="100000"/>
              </a:lnSpc>
              <a:spcBef>
                <a:spcPts val="0"/>
              </a:spcBef>
            </a:pPr>
            <a:r>
              <a:rPr lang="is-IS" sz="2100" b="1" i="0" dirty="0">
                <a:solidFill>
                  <a:srgbClr val="F27954"/>
                </a:solidFill>
                <a:effectLst/>
              </a:rPr>
              <a:t>Markmið 2 </a:t>
            </a:r>
            <a:r>
              <a:rPr lang="is-IS" sz="2100" i="0" dirty="0">
                <a:solidFill>
                  <a:srgbClr val="F27954"/>
                </a:solidFill>
                <a:effectLst/>
              </a:rPr>
              <a:t>Viðhalda rekstrarsamfellu</a:t>
            </a:r>
            <a:r>
              <a:rPr lang="is-IS" sz="2100" dirty="0">
                <a:solidFill>
                  <a:srgbClr val="F27954"/>
                </a:solidFill>
              </a:rPr>
              <a:t>. </a:t>
            </a:r>
            <a:r>
              <a:rPr lang="is-IS" sz="2100" dirty="0">
                <a:solidFill>
                  <a:srgbClr val="455264"/>
                </a:solidFill>
              </a:rPr>
              <a:t>Svæði ætti að ákveða hvernig hægt er að viðhalda eðlilegri forgangsröðun í viðskiptum, t.d. hvernig hægt er að lágmarka tafir fyrir gesti og viðhalda bókunum og tekjum.</a:t>
            </a:r>
            <a:endParaRPr lang="is-IS" sz="2100" dirty="0">
              <a:solidFill>
                <a:srgbClr val="455264"/>
              </a:solidFill>
              <a:cs typeface="Calibri"/>
            </a:endParaRPr>
          </a:p>
          <a:p>
            <a:pPr algn="l" fontAlgn="base">
              <a:lnSpc>
                <a:spcPct val="100000"/>
              </a:lnSpc>
              <a:spcBef>
                <a:spcPts val="0"/>
              </a:spcBef>
            </a:pPr>
            <a:endParaRPr lang="is-IS" sz="2100" b="0" i="1" dirty="0">
              <a:solidFill>
                <a:srgbClr val="F27954"/>
              </a:solidFill>
              <a:effectLst/>
            </a:endParaRPr>
          </a:p>
          <a:p>
            <a:pPr fontAlgn="base"/>
            <a:r>
              <a:rPr lang="is-IS" sz="2100" b="1" dirty="0">
                <a:solidFill>
                  <a:srgbClr val="F27954"/>
                </a:solidFill>
              </a:rPr>
              <a:t>Markmið 3 </a:t>
            </a:r>
            <a:r>
              <a:rPr lang="is-IS" sz="2100" dirty="0">
                <a:solidFill>
                  <a:srgbClr val="F27954"/>
                </a:solidFill>
              </a:rPr>
              <a:t>Tryggja að brugðist sé við fyrirspurnum varðandi krísu.</a:t>
            </a:r>
            <a:r>
              <a:rPr lang="is-IS" sz="2100" b="1" dirty="0">
                <a:solidFill>
                  <a:srgbClr val="FF0000"/>
                </a:solidFill>
              </a:rPr>
              <a:t> </a:t>
            </a:r>
            <a:r>
              <a:rPr lang="is-IS" sz="2100" dirty="0">
                <a:solidFill>
                  <a:srgbClr val="455264"/>
                </a:solidFill>
              </a:rPr>
              <a:t>Settar skulu fram mismunandi viðbragðsáætlanir, t.d. hvert hægt er að beina starfsfólki til að stýra ofgnótt fyrirspurna frá viðskiptavinum ef kemur til hamfara.</a:t>
            </a:r>
          </a:p>
          <a:p>
            <a:pPr algn="l" fontAlgn="base"/>
            <a:endParaRPr lang="is-IS" sz="21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is-IS" sz="21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62541" y="282735"/>
            <a:ext cx="4774836" cy="6122894"/>
          </a:xfrm>
        </p:spPr>
        <p:txBody>
          <a:bodyPr>
            <a:normAutofit/>
          </a:bodyPr>
          <a:lstStyle/>
          <a:p>
            <a:pPr>
              <a:lnSpc>
                <a:spcPct val="120000"/>
              </a:lnSpc>
              <a:spcBef>
                <a:spcPts val="0"/>
              </a:spcBef>
            </a:pPr>
            <a:r>
              <a:rPr lang="is-IS" sz="4600" b="1" dirty="0"/>
              <a:t>Skref 3 </a:t>
            </a:r>
            <a:endParaRPr lang="is-IS" sz="4600" b="1" i="0" dirty="0">
              <a:effectLst/>
            </a:endParaRPr>
          </a:p>
          <a:p>
            <a:pPr>
              <a:spcBef>
                <a:spcPts val="0"/>
              </a:spcBef>
            </a:pPr>
            <a:endParaRPr lang="is-IS" sz="3400" dirty="0">
              <a:solidFill>
                <a:srgbClr val="086D6E"/>
              </a:solidFill>
            </a:endParaRPr>
          </a:p>
          <a:p>
            <a:pPr>
              <a:spcBef>
                <a:spcPts val="0"/>
              </a:spcBef>
            </a:pPr>
            <a:r>
              <a:rPr lang="is-IS" dirty="0">
                <a:solidFill>
                  <a:schemeClr val="bg1"/>
                </a:solidFill>
              </a:rPr>
              <a:t>Setja markmið og forgangsraða</a:t>
            </a:r>
          </a:p>
          <a:p>
            <a:pPr>
              <a:spcBef>
                <a:spcPts val="0"/>
              </a:spcBef>
            </a:pPr>
            <a:endParaRPr lang="is-IS" dirty="0">
              <a:solidFill>
                <a:srgbClr val="086D6E"/>
              </a:solidFill>
            </a:endParaRPr>
          </a:p>
          <a:p>
            <a:pPr>
              <a:spcBef>
                <a:spcPts val="0"/>
              </a:spcBef>
            </a:pPr>
            <a:endParaRPr lang="is-IS" sz="3200" dirty="0"/>
          </a:p>
          <a:p>
            <a:pPr algn="l">
              <a:lnSpc>
                <a:spcPct val="100000"/>
              </a:lnSpc>
              <a:spcBef>
                <a:spcPts val="0"/>
              </a:spcBef>
            </a:pPr>
            <a:endParaRPr lang="is-IS" sz="3400" dirty="0"/>
          </a:p>
          <a:p>
            <a:pPr algn="l">
              <a:lnSpc>
                <a:spcPct val="120000"/>
              </a:lnSpc>
              <a:spcBef>
                <a:spcPts val="0"/>
              </a:spcBef>
            </a:pPr>
            <a:endParaRPr lang="is-IS" sz="3400" dirty="0">
              <a:solidFill>
                <a:srgbClr val="666666"/>
              </a:solidFill>
            </a:endParaRPr>
          </a:p>
          <a:p>
            <a:pPr algn="l">
              <a:lnSpc>
                <a:spcPct val="120000"/>
              </a:lnSpc>
              <a:spcBef>
                <a:spcPts val="0"/>
              </a:spcBef>
            </a:pPr>
            <a:endParaRPr lang="is-IS" sz="3400" dirty="0">
              <a:solidFill>
                <a:srgbClr val="666666"/>
              </a:solidFill>
            </a:endParaRPr>
          </a:p>
          <a:p>
            <a:pPr algn="l">
              <a:lnSpc>
                <a:spcPct val="120000"/>
              </a:lnSpc>
              <a:spcBef>
                <a:spcPts val="0"/>
              </a:spcBef>
            </a:pPr>
            <a:endParaRPr lang="is-IS" sz="2000" b="1" i="0" dirty="0">
              <a:effectLs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grpSp>
        <p:nvGrpSpPr>
          <p:cNvPr id="2" name="Graphic 4">
            <a:extLst>
              <a:ext uri="{FF2B5EF4-FFF2-40B4-BE49-F238E27FC236}">
                <a16:creationId xmlns:a16="http://schemas.microsoft.com/office/drawing/2014/main" id="{25EE8695-FD45-6858-81CC-DC0E4FBA8963}"/>
              </a:ext>
            </a:extLst>
          </p:cNvPr>
          <p:cNvGrpSpPr/>
          <p:nvPr/>
        </p:nvGrpSpPr>
        <p:grpSpPr>
          <a:xfrm>
            <a:off x="855995" y="5300079"/>
            <a:ext cx="3108959" cy="1271200"/>
            <a:chOff x="3322320" y="5270917"/>
            <a:chExt cx="1710689" cy="831324"/>
          </a:xfrm>
        </p:grpSpPr>
        <p:sp>
          <p:nvSpPr>
            <p:cNvPr id="4" name="Freeform 262">
              <a:extLst>
                <a:ext uri="{FF2B5EF4-FFF2-40B4-BE49-F238E27FC236}">
                  <a16:creationId xmlns:a16="http://schemas.microsoft.com/office/drawing/2014/main" id="{0BFC0107-A167-8385-51E0-B6F76E2C44D2}"/>
                </a:ext>
              </a:extLst>
            </p:cNvPr>
            <p:cNvSpPr/>
            <p:nvPr/>
          </p:nvSpPr>
          <p:spPr>
            <a:xfrm>
              <a:off x="3818572" y="5963602"/>
              <a:ext cx="20954" cy="8572"/>
            </a:xfrm>
            <a:custGeom>
              <a:avLst/>
              <a:gdLst>
                <a:gd name="connsiteX0" fmla="*/ 20955 w 20954"/>
                <a:gd name="connsiteY0" fmla="*/ 0 h 8572"/>
                <a:gd name="connsiteX1" fmla="*/ 0 w 20954"/>
                <a:gd name="connsiteY1" fmla="*/ 8573 h 8572"/>
                <a:gd name="connsiteX2" fmla="*/ 20955 w 20954"/>
                <a:gd name="connsiteY2" fmla="*/ 0 h 8572"/>
              </a:gdLst>
              <a:ahLst/>
              <a:cxnLst>
                <a:cxn ang="0">
                  <a:pos x="connsiteX0" y="connsiteY0"/>
                </a:cxn>
                <a:cxn ang="0">
                  <a:pos x="connsiteX1" y="connsiteY1"/>
                </a:cxn>
                <a:cxn ang="0">
                  <a:pos x="connsiteX2" y="connsiteY2"/>
                </a:cxn>
              </a:cxnLst>
              <a:rect l="l" t="t" r="r" b="b"/>
              <a:pathLst>
                <a:path w="20954" h="8572">
                  <a:moveTo>
                    <a:pt x="20955" y="0"/>
                  </a:moveTo>
                  <a:cubicBezTo>
                    <a:pt x="13335" y="2858"/>
                    <a:pt x="6667" y="5715"/>
                    <a:pt x="0" y="8573"/>
                  </a:cubicBezTo>
                  <a:cubicBezTo>
                    <a:pt x="6667" y="5715"/>
                    <a:pt x="13335" y="2858"/>
                    <a:pt x="20955" y="0"/>
                  </a:cubicBezTo>
                  <a:close/>
                </a:path>
              </a:pathLst>
            </a:custGeom>
            <a:solidFill>
              <a:srgbClr val="FFFFFF"/>
            </a:solidFill>
            <a:ln w="9525" cap="flat">
              <a:noFill/>
              <a:prstDash val="solid"/>
              <a:miter/>
            </a:ln>
          </p:spPr>
          <p:txBody>
            <a:bodyPr rtlCol="0" anchor="ctr"/>
            <a:lstStyle/>
            <a:p>
              <a:endParaRPr lang="en-US"/>
            </a:p>
          </p:txBody>
        </p:sp>
        <p:sp>
          <p:nvSpPr>
            <p:cNvPr id="7" name="Freeform 263">
              <a:extLst>
                <a:ext uri="{FF2B5EF4-FFF2-40B4-BE49-F238E27FC236}">
                  <a16:creationId xmlns:a16="http://schemas.microsoft.com/office/drawing/2014/main" id="{D2464198-9994-0B6D-E451-47577B5D11CB}"/>
                </a:ext>
              </a:extLst>
            </p:cNvPr>
            <p:cNvSpPr/>
            <p:nvPr/>
          </p:nvSpPr>
          <p:spPr>
            <a:xfrm>
              <a:off x="3467100" y="5753100"/>
              <a:ext cx="430529" cy="249522"/>
            </a:xfrm>
            <a:custGeom>
              <a:avLst/>
              <a:gdLst>
                <a:gd name="connsiteX0" fmla="*/ 10477 w 430529"/>
                <a:gd name="connsiteY0" fmla="*/ 246698 h 249522"/>
                <a:gd name="connsiteX1" fmla="*/ 77152 w 430529"/>
                <a:gd name="connsiteY1" fmla="*/ 245745 h 249522"/>
                <a:gd name="connsiteX2" fmla="*/ 152400 w 430529"/>
                <a:gd name="connsiteY2" fmla="*/ 224790 h 249522"/>
                <a:gd name="connsiteX3" fmla="*/ 411480 w 430529"/>
                <a:gd name="connsiteY3" fmla="*/ 122873 h 249522"/>
                <a:gd name="connsiteX4" fmla="*/ 430530 w 430529"/>
                <a:gd name="connsiteY4" fmla="*/ 113348 h 249522"/>
                <a:gd name="connsiteX5" fmla="*/ 430530 w 430529"/>
                <a:gd name="connsiteY5" fmla="*/ 113348 h 249522"/>
                <a:gd name="connsiteX6" fmla="*/ 387667 w 430529"/>
                <a:gd name="connsiteY6" fmla="*/ 0 h 249522"/>
                <a:gd name="connsiteX7" fmla="*/ 368617 w 430529"/>
                <a:gd name="connsiteY7" fmla="*/ 18098 h 249522"/>
                <a:gd name="connsiteX8" fmla="*/ 272415 w 430529"/>
                <a:gd name="connsiteY8" fmla="*/ 86677 h 249522"/>
                <a:gd name="connsiteX9" fmla="*/ 29527 w 430529"/>
                <a:gd name="connsiteY9" fmla="*/ 202882 h 249522"/>
                <a:gd name="connsiteX10" fmla="*/ 0 w 430529"/>
                <a:gd name="connsiteY10" fmla="*/ 246698 h 249522"/>
                <a:gd name="connsiteX11" fmla="*/ 0 w 430529"/>
                <a:gd name="connsiteY11" fmla="*/ 243840 h 249522"/>
                <a:gd name="connsiteX12" fmla="*/ 10477 w 430529"/>
                <a:gd name="connsiteY12" fmla="*/ 246698 h 24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529" h="249522">
                  <a:moveTo>
                    <a:pt x="10477" y="246698"/>
                  </a:moveTo>
                  <a:cubicBezTo>
                    <a:pt x="34290" y="251460"/>
                    <a:pt x="53340" y="249555"/>
                    <a:pt x="77152" y="245745"/>
                  </a:cubicBezTo>
                  <a:cubicBezTo>
                    <a:pt x="102870" y="241935"/>
                    <a:pt x="127635" y="232410"/>
                    <a:pt x="152400" y="224790"/>
                  </a:cubicBezTo>
                  <a:cubicBezTo>
                    <a:pt x="183833" y="215265"/>
                    <a:pt x="387667" y="134302"/>
                    <a:pt x="411480" y="122873"/>
                  </a:cubicBezTo>
                  <a:cubicBezTo>
                    <a:pt x="418148" y="120015"/>
                    <a:pt x="423863" y="117157"/>
                    <a:pt x="430530" y="113348"/>
                  </a:cubicBezTo>
                  <a:cubicBezTo>
                    <a:pt x="430530" y="113348"/>
                    <a:pt x="430530" y="113348"/>
                    <a:pt x="430530" y="113348"/>
                  </a:cubicBezTo>
                  <a:cubicBezTo>
                    <a:pt x="411480" y="78105"/>
                    <a:pt x="395288" y="40957"/>
                    <a:pt x="387667" y="0"/>
                  </a:cubicBezTo>
                  <a:cubicBezTo>
                    <a:pt x="377190" y="5715"/>
                    <a:pt x="372428" y="11430"/>
                    <a:pt x="368617" y="18098"/>
                  </a:cubicBezTo>
                  <a:cubicBezTo>
                    <a:pt x="346710" y="55245"/>
                    <a:pt x="309563" y="71438"/>
                    <a:pt x="272415" y="86677"/>
                  </a:cubicBezTo>
                  <a:cubicBezTo>
                    <a:pt x="259080" y="92393"/>
                    <a:pt x="68580" y="184785"/>
                    <a:pt x="29527" y="202882"/>
                  </a:cubicBezTo>
                  <a:cubicBezTo>
                    <a:pt x="9525" y="212407"/>
                    <a:pt x="1905" y="227648"/>
                    <a:pt x="0" y="246698"/>
                  </a:cubicBezTo>
                  <a:cubicBezTo>
                    <a:pt x="0" y="245745"/>
                    <a:pt x="0" y="244793"/>
                    <a:pt x="0" y="243840"/>
                  </a:cubicBezTo>
                  <a:cubicBezTo>
                    <a:pt x="4763" y="244793"/>
                    <a:pt x="7620" y="245745"/>
                    <a:pt x="10477" y="246698"/>
                  </a:cubicBezTo>
                  <a:close/>
                </a:path>
              </a:pathLst>
            </a:custGeom>
            <a:solidFill>
              <a:srgbClr val="FFFFFF"/>
            </a:solidFill>
            <a:ln w="9525" cap="flat">
              <a:noFill/>
              <a:prstDash val="solid"/>
              <a:miter/>
            </a:ln>
          </p:spPr>
          <p:txBody>
            <a:bodyPr rtlCol="0" anchor="ctr"/>
            <a:lstStyle/>
            <a:p>
              <a:endParaRPr lang="en-US"/>
            </a:p>
          </p:txBody>
        </p:sp>
        <p:sp>
          <p:nvSpPr>
            <p:cNvPr id="8" name="Freeform 264">
              <a:extLst>
                <a:ext uri="{FF2B5EF4-FFF2-40B4-BE49-F238E27FC236}">
                  <a16:creationId xmlns:a16="http://schemas.microsoft.com/office/drawing/2014/main" id="{3C5ECD2D-61FC-6B81-8738-229F8B2BEF24}"/>
                </a:ext>
              </a:extLst>
            </p:cNvPr>
            <p:cNvSpPr/>
            <p:nvPr/>
          </p:nvSpPr>
          <p:spPr>
            <a:xfrm>
              <a:off x="3775710" y="5984557"/>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4763"/>
                    <a:pt x="0" y="6668"/>
                  </a:cubicBezTo>
                  <a:cubicBezTo>
                    <a:pt x="4763" y="4763"/>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9" name="Freeform 265">
              <a:extLst>
                <a:ext uri="{FF2B5EF4-FFF2-40B4-BE49-F238E27FC236}">
                  <a16:creationId xmlns:a16="http://schemas.microsoft.com/office/drawing/2014/main" id="{E2C85498-2AB6-F7BD-382B-E47B9FD2CAAE}"/>
                </a:ext>
              </a:extLst>
            </p:cNvPr>
            <p:cNvSpPr/>
            <p:nvPr/>
          </p:nvSpPr>
          <p:spPr>
            <a:xfrm>
              <a:off x="3720464" y="6007417"/>
              <a:ext cx="20955" cy="9525"/>
            </a:xfrm>
            <a:custGeom>
              <a:avLst/>
              <a:gdLst>
                <a:gd name="connsiteX0" fmla="*/ 20955 w 20955"/>
                <a:gd name="connsiteY0" fmla="*/ 0 h 9525"/>
                <a:gd name="connsiteX1" fmla="*/ 0 w 20955"/>
                <a:gd name="connsiteY1" fmla="*/ 9525 h 9525"/>
                <a:gd name="connsiteX2" fmla="*/ 20955 w 20955"/>
                <a:gd name="connsiteY2" fmla="*/ 0 h 9525"/>
              </a:gdLst>
              <a:ahLst/>
              <a:cxnLst>
                <a:cxn ang="0">
                  <a:pos x="connsiteX0" y="connsiteY0"/>
                </a:cxn>
                <a:cxn ang="0">
                  <a:pos x="connsiteX1" y="connsiteY1"/>
                </a:cxn>
                <a:cxn ang="0">
                  <a:pos x="connsiteX2" y="connsiteY2"/>
                </a:cxn>
              </a:cxnLst>
              <a:rect l="l" t="t" r="r" b="b"/>
              <a:pathLst>
                <a:path w="20955" h="9525">
                  <a:moveTo>
                    <a:pt x="20955" y="0"/>
                  </a:moveTo>
                  <a:cubicBezTo>
                    <a:pt x="14288" y="2857"/>
                    <a:pt x="6668" y="6668"/>
                    <a:pt x="0" y="9525"/>
                  </a:cubicBezTo>
                  <a:cubicBezTo>
                    <a:pt x="6668" y="6668"/>
                    <a:pt x="13335" y="2857"/>
                    <a:pt x="20955" y="0"/>
                  </a:cubicBezTo>
                  <a:close/>
                </a:path>
              </a:pathLst>
            </a:custGeom>
            <a:solidFill>
              <a:srgbClr val="FFFFFF"/>
            </a:solidFill>
            <a:ln w="9525" cap="flat">
              <a:noFill/>
              <a:prstDash val="solid"/>
              <a:miter/>
            </a:ln>
          </p:spPr>
          <p:txBody>
            <a:bodyPr rtlCol="0" anchor="ctr"/>
            <a:lstStyle/>
            <a:p>
              <a:endParaRPr lang="en-US"/>
            </a:p>
          </p:txBody>
        </p:sp>
        <p:sp>
          <p:nvSpPr>
            <p:cNvPr id="10" name="Freeform 266">
              <a:extLst>
                <a:ext uri="{FF2B5EF4-FFF2-40B4-BE49-F238E27FC236}">
                  <a16:creationId xmlns:a16="http://schemas.microsoft.com/office/drawing/2014/main" id="{CEF9FD5F-2CF0-FF5D-987C-922BAAFEA7C2}"/>
                </a:ext>
              </a:extLst>
            </p:cNvPr>
            <p:cNvSpPr/>
            <p:nvPr/>
          </p:nvSpPr>
          <p:spPr>
            <a:xfrm>
              <a:off x="3468052" y="6005512"/>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11" name="Freeform 267">
              <a:extLst>
                <a:ext uri="{FF2B5EF4-FFF2-40B4-BE49-F238E27FC236}">
                  <a16:creationId xmlns:a16="http://schemas.microsoft.com/office/drawing/2014/main" id="{FBC4C0E5-2564-DFAA-D086-3CD726FC15B4}"/>
                </a:ext>
              </a:extLst>
            </p:cNvPr>
            <p:cNvSpPr/>
            <p:nvPr/>
          </p:nvSpPr>
          <p:spPr>
            <a:xfrm>
              <a:off x="3930015" y="593216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0" y="953"/>
                    <a:pt x="0" y="1905"/>
                  </a:cubicBezTo>
                  <a:cubicBezTo>
                    <a:pt x="0" y="953"/>
                    <a:pt x="952" y="953"/>
                    <a:pt x="1905" y="0"/>
                  </a:cubicBezTo>
                  <a:close/>
                </a:path>
              </a:pathLst>
            </a:custGeom>
            <a:solidFill>
              <a:srgbClr val="FFFFFF"/>
            </a:solidFill>
            <a:ln w="9525" cap="flat">
              <a:noFill/>
              <a:prstDash val="solid"/>
              <a:miter/>
            </a:ln>
          </p:spPr>
          <p:txBody>
            <a:bodyPr rtlCol="0" anchor="ctr"/>
            <a:lstStyle/>
            <a:p>
              <a:endParaRPr lang="en-US"/>
            </a:p>
          </p:txBody>
        </p:sp>
        <p:sp>
          <p:nvSpPr>
            <p:cNvPr id="12" name="Freeform 268">
              <a:extLst>
                <a:ext uri="{FF2B5EF4-FFF2-40B4-BE49-F238E27FC236}">
                  <a16:creationId xmlns:a16="http://schemas.microsoft.com/office/drawing/2014/main" id="{AC0B572A-AAD1-D589-01FC-4F69CD879ED5}"/>
                </a:ext>
              </a:extLst>
            </p:cNvPr>
            <p:cNvSpPr/>
            <p:nvPr/>
          </p:nvSpPr>
          <p:spPr>
            <a:xfrm>
              <a:off x="3804285" y="5972175"/>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3810"/>
                    <a:pt x="0" y="6668"/>
                  </a:cubicBezTo>
                  <a:cubicBezTo>
                    <a:pt x="4763" y="3810"/>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13" name="Freeform 269">
              <a:extLst>
                <a:ext uri="{FF2B5EF4-FFF2-40B4-BE49-F238E27FC236}">
                  <a16:creationId xmlns:a16="http://schemas.microsoft.com/office/drawing/2014/main" id="{B83D67A6-FCC9-933B-92B2-B7DD4BAFD305}"/>
                </a:ext>
              </a:extLst>
            </p:cNvPr>
            <p:cNvSpPr/>
            <p:nvPr/>
          </p:nvSpPr>
          <p:spPr>
            <a:xfrm>
              <a:off x="3540442" y="6083617"/>
              <a:ext cx="4762" cy="9525"/>
            </a:xfrm>
            <a:custGeom>
              <a:avLst/>
              <a:gdLst>
                <a:gd name="connsiteX0" fmla="*/ 4763 w 4762"/>
                <a:gd name="connsiteY0" fmla="*/ 0 h 9525"/>
                <a:gd name="connsiteX1" fmla="*/ 0 w 4762"/>
                <a:gd name="connsiteY1" fmla="*/ 0 h 9525"/>
                <a:gd name="connsiteX2" fmla="*/ 4763 w 4762"/>
                <a:gd name="connsiteY2" fmla="*/ 0 h 9525"/>
              </a:gdLst>
              <a:ahLst/>
              <a:cxnLst>
                <a:cxn ang="0">
                  <a:pos x="connsiteX0" y="connsiteY0"/>
                </a:cxn>
                <a:cxn ang="0">
                  <a:pos x="connsiteX1" y="connsiteY1"/>
                </a:cxn>
                <a:cxn ang="0">
                  <a:pos x="connsiteX2" y="connsiteY2"/>
                </a:cxn>
              </a:cxnLst>
              <a:rect l="l" t="t" r="r" b="b"/>
              <a:pathLst>
                <a:path w="4762" h="9525">
                  <a:moveTo>
                    <a:pt x="4763" y="0"/>
                  </a:moveTo>
                  <a:cubicBezTo>
                    <a:pt x="2858" y="0"/>
                    <a:pt x="1905" y="0"/>
                    <a:pt x="0" y="0"/>
                  </a:cubicBezTo>
                  <a:cubicBezTo>
                    <a:pt x="1905" y="0"/>
                    <a:pt x="2858" y="0"/>
                    <a:pt x="4763" y="0"/>
                  </a:cubicBezTo>
                  <a:close/>
                </a:path>
              </a:pathLst>
            </a:custGeom>
            <a:solidFill>
              <a:srgbClr val="FFFFFF"/>
            </a:solidFill>
            <a:ln w="9525" cap="flat">
              <a:noFill/>
              <a:prstDash val="solid"/>
              <a:miter/>
            </a:ln>
          </p:spPr>
          <p:txBody>
            <a:bodyPr rtlCol="0" anchor="ctr"/>
            <a:lstStyle/>
            <a:p>
              <a:endParaRPr lang="en-US"/>
            </a:p>
          </p:txBody>
        </p:sp>
        <p:sp>
          <p:nvSpPr>
            <p:cNvPr id="14" name="Freeform 270">
              <a:extLst>
                <a:ext uri="{FF2B5EF4-FFF2-40B4-BE49-F238E27FC236}">
                  <a16:creationId xmlns:a16="http://schemas.microsoft.com/office/drawing/2014/main" id="{85150A2F-18E3-20A4-6D09-5187B71C18ED}"/>
                </a:ext>
              </a:extLst>
            </p:cNvPr>
            <p:cNvSpPr/>
            <p:nvPr/>
          </p:nvSpPr>
          <p:spPr>
            <a:xfrm>
              <a:off x="3468052" y="6000750"/>
              <a:ext cx="9525" cy="2857"/>
            </a:xfrm>
            <a:custGeom>
              <a:avLst/>
              <a:gdLst>
                <a:gd name="connsiteX0" fmla="*/ 0 w 9525"/>
                <a:gd name="connsiteY0" fmla="*/ 2857 h 2857"/>
                <a:gd name="connsiteX1" fmla="*/ 0 w 9525"/>
                <a:gd name="connsiteY1" fmla="*/ 0 h 2857"/>
                <a:gd name="connsiteX2" fmla="*/ 0 w 9525"/>
                <a:gd name="connsiteY2" fmla="*/ 2857 h 2857"/>
              </a:gdLst>
              <a:ahLst/>
              <a:cxnLst>
                <a:cxn ang="0">
                  <a:pos x="connsiteX0" y="connsiteY0"/>
                </a:cxn>
                <a:cxn ang="0">
                  <a:pos x="connsiteX1" y="connsiteY1"/>
                </a:cxn>
                <a:cxn ang="0">
                  <a:pos x="connsiteX2" y="connsiteY2"/>
                </a:cxn>
              </a:cxnLst>
              <a:rect l="l" t="t" r="r" b="b"/>
              <a:pathLst>
                <a:path w="9525" h="2857">
                  <a:moveTo>
                    <a:pt x="0" y="2857"/>
                  </a:moveTo>
                  <a:cubicBezTo>
                    <a:pt x="0" y="1905"/>
                    <a:pt x="0" y="952"/>
                    <a:pt x="0" y="0"/>
                  </a:cubicBezTo>
                  <a:cubicBezTo>
                    <a:pt x="0" y="952"/>
                    <a:pt x="0" y="1905"/>
                    <a:pt x="0" y="2857"/>
                  </a:cubicBezTo>
                  <a:close/>
                </a:path>
              </a:pathLst>
            </a:custGeom>
            <a:solidFill>
              <a:srgbClr val="FFFFFF"/>
            </a:solidFill>
            <a:ln w="9525" cap="flat">
              <a:noFill/>
              <a:prstDash val="solid"/>
              <a:miter/>
            </a:ln>
          </p:spPr>
          <p:txBody>
            <a:bodyPr rtlCol="0" anchor="ctr"/>
            <a:lstStyle/>
            <a:p>
              <a:endParaRPr lang="en-US"/>
            </a:p>
          </p:txBody>
        </p:sp>
        <p:sp>
          <p:nvSpPr>
            <p:cNvPr id="15" name="Freeform 271">
              <a:extLst>
                <a:ext uri="{FF2B5EF4-FFF2-40B4-BE49-F238E27FC236}">
                  <a16:creationId xmlns:a16="http://schemas.microsoft.com/office/drawing/2014/main" id="{28BC7EEF-C1EC-32E9-0A72-D8A4685AB845}"/>
                </a:ext>
              </a:extLst>
            </p:cNvPr>
            <p:cNvSpPr/>
            <p:nvPr/>
          </p:nvSpPr>
          <p:spPr>
            <a:xfrm>
              <a:off x="3929062" y="5922644"/>
              <a:ext cx="4762" cy="7619"/>
            </a:xfrm>
            <a:custGeom>
              <a:avLst/>
              <a:gdLst>
                <a:gd name="connsiteX0" fmla="*/ 4763 w 4762"/>
                <a:gd name="connsiteY0" fmla="*/ 7620 h 7619"/>
                <a:gd name="connsiteX1" fmla="*/ 0 w 4762"/>
                <a:gd name="connsiteY1" fmla="*/ 0 h 7619"/>
                <a:gd name="connsiteX2" fmla="*/ 4763 w 4762"/>
                <a:gd name="connsiteY2" fmla="*/ 7620 h 7619"/>
                <a:gd name="connsiteX3" fmla="*/ 4763 w 4762"/>
                <a:gd name="connsiteY3" fmla="*/ 7620 h 7619"/>
              </a:gdLst>
              <a:ahLst/>
              <a:cxnLst>
                <a:cxn ang="0">
                  <a:pos x="connsiteX0" y="connsiteY0"/>
                </a:cxn>
                <a:cxn ang="0">
                  <a:pos x="connsiteX1" y="connsiteY1"/>
                </a:cxn>
                <a:cxn ang="0">
                  <a:pos x="connsiteX2" y="connsiteY2"/>
                </a:cxn>
                <a:cxn ang="0">
                  <a:pos x="connsiteX3" y="connsiteY3"/>
                </a:cxn>
              </a:cxnLst>
              <a:rect l="l" t="t" r="r" b="b"/>
              <a:pathLst>
                <a:path w="4762" h="7619">
                  <a:moveTo>
                    <a:pt x="4763" y="7620"/>
                  </a:moveTo>
                  <a:cubicBezTo>
                    <a:pt x="2858" y="4763"/>
                    <a:pt x="1905" y="2857"/>
                    <a:pt x="0" y="0"/>
                  </a:cubicBezTo>
                  <a:cubicBezTo>
                    <a:pt x="1905" y="2857"/>
                    <a:pt x="3810" y="5715"/>
                    <a:pt x="4763" y="7620"/>
                  </a:cubicBezTo>
                  <a:lnTo>
                    <a:pt x="4763" y="7620"/>
                  </a:lnTo>
                  <a:close/>
                </a:path>
              </a:pathLst>
            </a:custGeom>
            <a:solidFill>
              <a:srgbClr val="FFFFFF"/>
            </a:solidFill>
            <a:ln w="9525" cap="flat">
              <a:noFill/>
              <a:prstDash val="solid"/>
              <a:miter/>
            </a:ln>
          </p:spPr>
          <p:txBody>
            <a:bodyPr rtlCol="0" anchor="ctr"/>
            <a:lstStyle/>
            <a:p>
              <a:endParaRPr lang="en-US"/>
            </a:p>
          </p:txBody>
        </p:sp>
        <p:sp>
          <p:nvSpPr>
            <p:cNvPr id="16" name="Freeform 272">
              <a:extLst>
                <a:ext uri="{FF2B5EF4-FFF2-40B4-BE49-F238E27FC236}">
                  <a16:creationId xmlns:a16="http://schemas.microsoft.com/office/drawing/2014/main" id="{A0DE19A4-BA29-1B7C-0BA6-9432491BDB2F}"/>
                </a:ext>
              </a:extLst>
            </p:cNvPr>
            <p:cNvSpPr/>
            <p:nvPr/>
          </p:nvSpPr>
          <p:spPr>
            <a:xfrm>
              <a:off x="3945254" y="5905500"/>
              <a:ext cx="10477" cy="11430"/>
            </a:xfrm>
            <a:custGeom>
              <a:avLst/>
              <a:gdLst>
                <a:gd name="connsiteX0" fmla="*/ 10478 w 10477"/>
                <a:gd name="connsiteY0" fmla="*/ 11430 h 11430"/>
                <a:gd name="connsiteX1" fmla="*/ 0 w 10477"/>
                <a:gd name="connsiteY1" fmla="*/ 0 h 11430"/>
                <a:gd name="connsiteX2" fmla="*/ 10478 w 10477"/>
                <a:gd name="connsiteY2" fmla="*/ 11430 h 11430"/>
              </a:gdLst>
              <a:ahLst/>
              <a:cxnLst>
                <a:cxn ang="0">
                  <a:pos x="connsiteX0" y="connsiteY0"/>
                </a:cxn>
                <a:cxn ang="0">
                  <a:pos x="connsiteX1" y="connsiteY1"/>
                </a:cxn>
                <a:cxn ang="0">
                  <a:pos x="connsiteX2" y="connsiteY2"/>
                </a:cxn>
              </a:cxnLst>
              <a:rect l="l" t="t" r="r" b="b"/>
              <a:pathLst>
                <a:path w="10477" h="11430">
                  <a:moveTo>
                    <a:pt x="10478" y="11430"/>
                  </a:moveTo>
                  <a:cubicBezTo>
                    <a:pt x="6667" y="7620"/>
                    <a:pt x="3810" y="3810"/>
                    <a:pt x="0" y="0"/>
                  </a:cubicBezTo>
                  <a:cubicBezTo>
                    <a:pt x="2858" y="3810"/>
                    <a:pt x="6667" y="7620"/>
                    <a:pt x="10478" y="11430"/>
                  </a:cubicBezTo>
                  <a:close/>
                </a:path>
              </a:pathLst>
            </a:custGeom>
            <a:solidFill>
              <a:srgbClr val="FFFFFF"/>
            </a:solidFill>
            <a:ln w="9525" cap="flat">
              <a:noFill/>
              <a:prstDash val="solid"/>
              <a:miter/>
            </a:ln>
          </p:spPr>
          <p:txBody>
            <a:bodyPr rtlCol="0" anchor="ctr"/>
            <a:lstStyle/>
            <a:p>
              <a:endParaRPr lang="en-US"/>
            </a:p>
          </p:txBody>
        </p:sp>
        <p:sp>
          <p:nvSpPr>
            <p:cNvPr id="17" name="Freeform 273">
              <a:extLst>
                <a:ext uri="{FF2B5EF4-FFF2-40B4-BE49-F238E27FC236}">
                  <a16:creationId xmlns:a16="http://schemas.microsoft.com/office/drawing/2014/main" id="{292A3C99-8813-7409-7B52-175A7ABEA408}"/>
                </a:ext>
              </a:extLst>
            </p:cNvPr>
            <p:cNvSpPr/>
            <p:nvPr/>
          </p:nvSpPr>
          <p:spPr>
            <a:xfrm>
              <a:off x="3882389" y="5785485"/>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952" y="952"/>
                    <a:pt x="0" y="0"/>
                  </a:cubicBezTo>
                  <a:cubicBezTo>
                    <a:pt x="952" y="0"/>
                    <a:pt x="952" y="952"/>
                    <a:pt x="952" y="1905"/>
                  </a:cubicBezTo>
                  <a:close/>
                </a:path>
              </a:pathLst>
            </a:custGeom>
            <a:solidFill>
              <a:srgbClr val="FFFFFF"/>
            </a:solidFill>
            <a:ln w="9525" cap="flat">
              <a:noFill/>
              <a:prstDash val="solid"/>
              <a:miter/>
            </a:ln>
          </p:spPr>
          <p:txBody>
            <a:bodyPr rtlCol="0" anchor="ctr"/>
            <a:lstStyle/>
            <a:p>
              <a:endParaRPr lang="en-US"/>
            </a:p>
          </p:txBody>
        </p:sp>
        <p:sp>
          <p:nvSpPr>
            <p:cNvPr id="18" name="Freeform 274">
              <a:extLst>
                <a:ext uri="{FF2B5EF4-FFF2-40B4-BE49-F238E27FC236}">
                  <a16:creationId xmlns:a16="http://schemas.microsoft.com/office/drawing/2014/main" id="{51ADF3BC-BF5C-052E-2A93-C0D3B8FFB1B7}"/>
                </a:ext>
              </a:extLst>
            </p:cNvPr>
            <p:cNvSpPr/>
            <p:nvPr/>
          </p:nvSpPr>
          <p:spPr>
            <a:xfrm>
              <a:off x="3880485" y="5773102"/>
              <a:ext cx="952" cy="3810"/>
            </a:xfrm>
            <a:custGeom>
              <a:avLst/>
              <a:gdLst>
                <a:gd name="connsiteX0" fmla="*/ 952 w 952"/>
                <a:gd name="connsiteY0" fmla="*/ 3810 h 3810"/>
                <a:gd name="connsiteX1" fmla="*/ 0 w 952"/>
                <a:gd name="connsiteY1" fmla="*/ 0 h 3810"/>
                <a:gd name="connsiteX2" fmla="*/ 952 w 952"/>
                <a:gd name="connsiteY2" fmla="*/ 3810 h 3810"/>
              </a:gdLst>
              <a:ahLst/>
              <a:cxnLst>
                <a:cxn ang="0">
                  <a:pos x="connsiteX0" y="connsiteY0"/>
                </a:cxn>
                <a:cxn ang="0">
                  <a:pos x="connsiteX1" y="connsiteY1"/>
                </a:cxn>
                <a:cxn ang="0">
                  <a:pos x="connsiteX2" y="connsiteY2"/>
                </a:cxn>
              </a:cxnLst>
              <a:rect l="l" t="t" r="r" b="b"/>
              <a:pathLst>
                <a:path w="952" h="3810">
                  <a:moveTo>
                    <a:pt x="952" y="3810"/>
                  </a:moveTo>
                  <a:cubicBezTo>
                    <a:pt x="952" y="2858"/>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19" name="Freeform 275">
              <a:extLst>
                <a:ext uri="{FF2B5EF4-FFF2-40B4-BE49-F238E27FC236}">
                  <a16:creationId xmlns:a16="http://schemas.microsoft.com/office/drawing/2014/main" id="{6F8BF79F-6010-68CA-AE51-08F6F1350B50}"/>
                </a:ext>
              </a:extLst>
            </p:cNvPr>
            <p:cNvSpPr/>
            <p:nvPr/>
          </p:nvSpPr>
          <p:spPr>
            <a:xfrm>
              <a:off x="3878579" y="5759767"/>
              <a:ext cx="952" cy="7619"/>
            </a:xfrm>
            <a:custGeom>
              <a:avLst/>
              <a:gdLst>
                <a:gd name="connsiteX0" fmla="*/ 953 w 952"/>
                <a:gd name="connsiteY0" fmla="*/ 7620 h 7619"/>
                <a:gd name="connsiteX1" fmla="*/ 0 w 952"/>
                <a:gd name="connsiteY1" fmla="*/ 0 h 7619"/>
                <a:gd name="connsiteX2" fmla="*/ 953 w 952"/>
                <a:gd name="connsiteY2" fmla="*/ 7620 h 7619"/>
              </a:gdLst>
              <a:ahLst/>
              <a:cxnLst>
                <a:cxn ang="0">
                  <a:pos x="connsiteX0" y="connsiteY0"/>
                </a:cxn>
                <a:cxn ang="0">
                  <a:pos x="connsiteX1" y="connsiteY1"/>
                </a:cxn>
                <a:cxn ang="0">
                  <a:pos x="connsiteX2" y="connsiteY2"/>
                </a:cxn>
              </a:cxnLst>
              <a:rect l="l" t="t" r="r" b="b"/>
              <a:pathLst>
                <a:path w="952" h="7619">
                  <a:moveTo>
                    <a:pt x="953" y="7620"/>
                  </a:moveTo>
                  <a:cubicBezTo>
                    <a:pt x="0" y="4763"/>
                    <a:pt x="0" y="2857"/>
                    <a:pt x="0" y="0"/>
                  </a:cubicBezTo>
                  <a:cubicBezTo>
                    <a:pt x="0" y="1905"/>
                    <a:pt x="0" y="4763"/>
                    <a:pt x="953" y="7620"/>
                  </a:cubicBezTo>
                  <a:close/>
                </a:path>
              </a:pathLst>
            </a:custGeom>
            <a:solidFill>
              <a:srgbClr val="FFFFFF"/>
            </a:solidFill>
            <a:ln w="9525" cap="flat">
              <a:noFill/>
              <a:prstDash val="solid"/>
              <a:miter/>
            </a:ln>
          </p:spPr>
          <p:txBody>
            <a:bodyPr rtlCol="0" anchor="ctr"/>
            <a:lstStyle/>
            <a:p>
              <a:endParaRPr lang="en-US"/>
            </a:p>
          </p:txBody>
        </p:sp>
        <p:sp>
          <p:nvSpPr>
            <p:cNvPr id="20" name="Freeform 276">
              <a:extLst>
                <a:ext uri="{FF2B5EF4-FFF2-40B4-BE49-F238E27FC236}">
                  <a16:creationId xmlns:a16="http://schemas.microsoft.com/office/drawing/2014/main" id="{EA8AB0C3-D5CB-475C-6D14-0D18CF3CEAD9}"/>
                </a:ext>
              </a:extLst>
            </p:cNvPr>
            <p:cNvSpPr/>
            <p:nvPr/>
          </p:nvSpPr>
          <p:spPr>
            <a:xfrm>
              <a:off x="3891914" y="5813107"/>
              <a:ext cx="9525" cy="23812"/>
            </a:xfrm>
            <a:custGeom>
              <a:avLst/>
              <a:gdLst>
                <a:gd name="connsiteX0" fmla="*/ 9525 w 9525"/>
                <a:gd name="connsiteY0" fmla="*/ 23813 h 23812"/>
                <a:gd name="connsiteX1" fmla="*/ 0 w 9525"/>
                <a:gd name="connsiteY1" fmla="*/ 0 h 23812"/>
                <a:gd name="connsiteX2" fmla="*/ 9525 w 9525"/>
                <a:gd name="connsiteY2" fmla="*/ 23813 h 23812"/>
              </a:gdLst>
              <a:ahLst/>
              <a:cxnLst>
                <a:cxn ang="0">
                  <a:pos x="connsiteX0" y="connsiteY0"/>
                </a:cxn>
                <a:cxn ang="0">
                  <a:pos x="connsiteX1" y="connsiteY1"/>
                </a:cxn>
                <a:cxn ang="0">
                  <a:pos x="connsiteX2" y="connsiteY2"/>
                </a:cxn>
              </a:cxnLst>
              <a:rect l="l" t="t" r="r" b="b"/>
              <a:pathLst>
                <a:path w="9525" h="23812">
                  <a:moveTo>
                    <a:pt x="9525" y="23813"/>
                  </a:moveTo>
                  <a:cubicBezTo>
                    <a:pt x="5715" y="16193"/>
                    <a:pt x="2858" y="8573"/>
                    <a:pt x="0" y="0"/>
                  </a:cubicBezTo>
                  <a:cubicBezTo>
                    <a:pt x="2858" y="8573"/>
                    <a:pt x="5715" y="16193"/>
                    <a:pt x="9525" y="23813"/>
                  </a:cubicBezTo>
                  <a:close/>
                </a:path>
              </a:pathLst>
            </a:custGeom>
            <a:solidFill>
              <a:srgbClr val="FFFFFF"/>
            </a:solidFill>
            <a:ln w="9525" cap="flat">
              <a:noFill/>
              <a:prstDash val="solid"/>
              <a:miter/>
            </a:ln>
          </p:spPr>
          <p:txBody>
            <a:bodyPr rtlCol="0" anchor="ctr"/>
            <a:lstStyle/>
            <a:p>
              <a:endParaRPr lang="en-US"/>
            </a:p>
          </p:txBody>
        </p:sp>
        <p:sp>
          <p:nvSpPr>
            <p:cNvPr id="21" name="Freeform 277">
              <a:extLst>
                <a:ext uri="{FF2B5EF4-FFF2-40B4-BE49-F238E27FC236}">
                  <a16:creationId xmlns:a16="http://schemas.microsoft.com/office/drawing/2014/main" id="{0AE36FB8-0BB8-EC46-CC8A-DA9EE8D98248}"/>
                </a:ext>
              </a:extLst>
            </p:cNvPr>
            <p:cNvSpPr/>
            <p:nvPr/>
          </p:nvSpPr>
          <p:spPr>
            <a:xfrm>
              <a:off x="3875722" y="5746432"/>
              <a:ext cx="1904" cy="11430"/>
            </a:xfrm>
            <a:custGeom>
              <a:avLst/>
              <a:gdLst>
                <a:gd name="connsiteX0" fmla="*/ 1905 w 1904"/>
                <a:gd name="connsiteY0" fmla="*/ 11430 h 11430"/>
                <a:gd name="connsiteX1" fmla="*/ 0 w 1904"/>
                <a:gd name="connsiteY1" fmla="*/ 0 h 11430"/>
                <a:gd name="connsiteX2" fmla="*/ 1905 w 1904"/>
                <a:gd name="connsiteY2" fmla="*/ 11430 h 11430"/>
              </a:gdLst>
              <a:ahLst/>
              <a:cxnLst>
                <a:cxn ang="0">
                  <a:pos x="connsiteX0" y="connsiteY0"/>
                </a:cxn>
                <a:cxn ang="0">
                  <a:pos x="connsiteX1" y="connsiteY1"/>
                </a:cxn>
                <a:cxn ang="0">
                  <a:pos x="connsiteX2" y="connsiteY2"/>
                </a:cxn>
              </a:cxnLst>
              <a:rect l="l" t="t" r="r" b="b"/>
              <a:pathLst>
                <a:path w="1904" h="11430">
                  <a:moveTo>
                    <a:pt x="1905" y="11430"/>
                  </a:moveTo>
                  <a:cubicBezTo>
                    <a:pt x="952" y="7620"/>
                    <a:pt x="952" y="3810"/>
                    <a:pt x="0" y="0"/>
                  </a:cubicBezTo>
                  <a:cubicBezTo>
                    <a:pt x="0" y="2857"/>
                    <a:pt x="952" y="7620"/>
                    <a:pt x="1905" y="11430"/>
                  </a:cubicBezTo>
                  <a:close/>
                </a:path>
              </a:pathLst>
            </a:custGeom>
            <a:solidFill>
              <a:srgbClr val="FFFFFF"/>
            </a:solidFill>
            <a:ln w="9525" cap="flat">
              <a:noFill/>
              <a:prstDash val="solid"/>
              <a:miter/>
            </a:ln>
          </p:spPr>
          <p:txBody>
            <a:bodyPr rtlCol="0" anchor="ctr"/>
            <a:lstStyle/>
            <a:p>
              <a:endParaRPr lang="en-US"/>
            </a:p>
          </p:txBody>
        </p:sp>
        <p:sp>
          <p:nvSpPr>
            <p:cNvPr id="22" name="Freeform 278">
              <a:extLst>
                <a:ext uri="{FF2B5EF4-FFF2-40B4-BE49-F238E27FC236}">
                  <a16:creationId xmlns:a16="http://schemas.microsoft.com/office/drawing/2014/main" id="{11481122-2919-4AED-FC5D-8286356DEB97}"/>
                </a:ext>
              </a:extLst>
            </p:cNvPr>
            <p:cNvSpPr/>
            <p:nvPr/>
          </p:nvSpPr>
          <p:spPr>
            <a:xfrm>
              <a:off x="3901439" y="5837872"/>
              <a:ext cx="11430" cy="21907"/>
            </a:xfrm>
            <a:custGeom>
              <a:avLst/>
              <a:gdLst>
                <a:gd name="connsiteX0" fmla="*/ 11430 w 11430"/>
                <a:gd name="connsiteY0" fmla="*/ 21907 h 21907"/>
                <a:gd name="connsiteX1" fmla="*/ 0 w 11430"/>
                <a:gd name="connsiteY1" fmla="*/ 0 h 21907"/>
                <a:gd name="connsiteX2" fmla="*/ 11430 w 11430"/>
                <a:gd name="connsiteY2" fmla="*/ 21907 h 21907"/>
              </a:gdLst>
              <a:ahLst/>
              <a:cxnLst>
                <a:cxn ang="0">
                  <a:pos x="connsiteX0" y="connsiteY0"/>
                </a:cxn>
                <a:cxn ang="0">
                  <a:pos x="connsiteX1" y="connsiteY1"/>
                </a:cxn>
                <a:cxn ang="0">
                  <a:pos x="connsiteX2" y="connsiteY2"/>
                </a:cxn>
              </a:cxnLst>
              <a:rect l="l" t="t" r="r" b="b"/>
              <a:pathLst>
                <a:path w="11430" h="21907">
                  <a:moveTo>
                    <a:pt x="11430" y="21907"/>
                  </a:moveTo>
                  <a:cubicBezTo>
                    <a:pt x="7620" y="15240"/>
                    <a:pt x="3810" y="7620"/>
                    <a:pt x="0" y="0"/>
                  </a:cubicBezTo>
                  <a:cubicBezTo>
                    <a:pt x="3810" y="6667"/>
                    <a:pt x="7620" y="14288"/>
                    <a:pt x="11430" y="21907"/>
                  </a:cubicBezTo>
                  <a:close/>
                </a:path>
              </a:pathLst>
            </a:custGeom>
            <a:solidFill>
              <a:srgbClr val="FFFFFF"/>
            </a:solidFill>
            <a:ln w="9525" cap="flat">
              <a:noFill/>
              <a:prstDash val="solid"/>
              <a:miter/>
            </a:ln>
          </p:spPr>
          <p:txBody>
            <a:bodyPr rtlCol="0" anchor="ctr"/>
            <a:lstStyle/>
            <a:p>
              <a:endParaRPr lang="en-US"/>
            </a:p>
          </p:txBody>
        </p:sp>
        <p:sp>
          <p:nvSpPr>
            <p:cNvPr id="23" name="Freeform 279">
              <a:extLst>
                <a:ext uri="{FF2B5EF4-FFF2-40B4-BE49-F238E27FC236}">
                  <a16:creationId xmlns:a16="http://schemas.microsoft.com/office/drawing/2014/main" id="{B62E8D04-96DB-A9F1-0EB6-D46B73A75B08}"/>
                </a:ext>
              </a:extLst>
            </p:cNvPr>
            <p:cNvSpPr/>
            <p:nvPr/>
          </p:nvSpPr>
          <p:spPr>
            <a:xfrm>
              <a:off x="3955732" y="5916930"/>
              <a:ext cx="10477" cy="11430"/>
            </a:xfrm>
            <a:custGeom>
              <a:avLst/>
              <a:gdLst>
                <a:gd name="connsiteX0" fmla="*/ 10477 w 10477"/>
                <a:gd name="connsiteY0" fmla="*/ 11430 h 11430"/>
                <a:gd name="connsiteX1" fmla="*/ 0 w 10477"/>
                <a:gd name="connsiteY1" fmla="*/ 0 h 11430"/>
                <a:gd name="connsiteX2" fmla="*/ 10477 w 10477"/>
                <a:gd name="connsiteY2" fmla="*/ 11430 h 11430"/>
              </a:gdLst>
              <a:ahLst/>
              <a:cxnLst>
                <a:cxn ang="0">
                  <a:pos x="connsiteX0" y="connsiteY0"/>
                </a:cxn>
                <a:cxn ang="0">
                  <a:pos x="connsiteX1" y="connsiteY1"/>
                </a:cxn>
                <a:cxn ang="0">
                  <a:pos x="connsiteX2" y="connsiteY2"/>
                </a:cxn>
              </a:cxnLst>
              <a:rect l="l" t="t" r="r" b="b"/>
              <a:pathLst>
                <a:path w="10477" h="11430">
                  <a:moveTo>
                    <a:pt x="10477" y="11430"/>
                  </a:moveTo>
                  <a:cubicBezTo>
                    <a:pt x="6667" y="7620"/>
                    <a:pt x="2858" y="3810"/>
                    <a:pt x="0" y="0"/>
                  </a:cubicBezTo>
                  <a:cubicBezTo>
                    <a:pt x="2858" y="3810"/>
                    <a:pt x="6667" y="7620"/>
                    <a:pt x="10477" y="11430"/>
                  </a:cubicBezTo>
                  <a:close/>
                </a:path>
              </a:pathLst>
            </a:custGeom>
            <a:solidFill>
              <a:srgbClr val="FFFFFF"/>
            </a:solidFill>
            <a:ln w="9525" cap="flat">
              <a:noFill/>
              <a:prstDash val="solid"/>
              <a:miter/>
            </a:ln>
          </p:spPr>
          <p:txBody>
            <a:bodyPr rtlCol="0" anchor="ctr"/>
            <a:lstStyle/>
            <a:p>
              <a:endParaRPr lang="en-US"/>
            </a:p>
          </p:txBody>
        </p:sp>
        <p:sp>
          <p:nvSpPr>
            <p:cNvPr id="24" name="Freeform 280">
              <a:extLst>
                <a:ext uri="{FF2B5EF4-FFF2-40B4-BE49-F238E27FC236}">
                  <a16:creationId xmlns:a16="http://schemas.microsoft.com/office/drawing/2014/main" id="{0D9413EE-D8D4-D9FD-2262-3A462911EBB3}"/>
                </a:ext>
              </a:extLst>
            </p:cNvPr>
            <p:cNvSpPr/>
            <p:nvPr/>
          </p:nvSpPr>
          <p:spPr>
            <a:xfrm>
              <a:off x="3966209" y="5928360"/>
              <a:ext cx="11430" cy="10477"/>
            </a:xfrm>
            <a:custGeom>
              <a:avLst/>
              <a:gdLst>
                <a:gd name="connsiteX0" fmla="*/ 11430 w 11430"/>
                <a:gd name="connsiteY0" fmla="*/ 10477 h 10477"/>
                <a:gd name="connsiteX1" fmla="*/ 0 w 11430"/>
                <a:gd name="connsiteY1" fmla="*/ 0 h 10477"/>
                <a:gd name="connsiteX2" fmla="*/ 11430 w 11430"/>
                <a:gd name="connsiteY2" fmla="*/ 10477 h 10477"/>
              </a:gdLst>
              <a:ahLst/>
              <a:cxnLst>
                <a:cxn ang="0">
                  <a:pos x="connsiteX0" y="connsiteY0"/>
                </a:cxn>
                <a:cxn ang="0">
                  <a:pos x="connsiteX1" y="connsiteY1"/>
                </a:cxn>
                <a:cxn ang="0">
                  <a:pos x="connsiteX2" y="connsiteY2"/>
                </a:cxn>
              </a:cxnLst>
              <a:rect l="l" t="t" r="r" b="b"/>
              <a:pathLst>
                <a:path w="11430" h="10477">
                  <a:moveTo>
                    <a:pt x="11430" y="10477"/>
                  </a:moveTo>
                  <a:cubicBezTo>
                    <a:pt x="7620" y="6667"/>
                    <a:pt x="3810" y="3810"/>
                    <a:pt x="0" y="0"/>
                  </a:cubicBezTo>
                  <a:cubicBezTo>
                    <a:pt x="3810" y="2857"/>
                    <a:pt x="7620" y="6667"/>
                    <a:pt x="11430" y="10477"/>
                  </a:cubicBezTo>
                  <a:close/>
                </a:path>
              </a:pathLst>
            </a:custGeom>
            <a:solidFill>
              <a:srgbClr val="FFFFFF"/>
            </a:solidFill>
            <a:ln w="9525" cap="flat">
              <a:noFill/>
              <a:prstDash val="solid"/>
              <a:miter/>
            </a:ln>
          </p:spPr>
          <p:txBody>
            <a:bodyPr rtlCol="0" anchor="ctr"/>
            <a:lstStyle/>
            <a:p>
              <a:endParaRPr lang="en-US"/>
            </a:p>
          </p:txBody>
        </p:sp>
        <p:sp>
          <p:nvSpPr>
            <p:cNvPr id="25" name="Freeform 281">
              <a:extLst>
                <a:ext uri="{FF2B5EF4-FFF2-40B4-BE49-F238E27FC236}">
                  <a16:creationId xmlns:a16="http://schemas.microsoft.com/office/drawing/2014/main" id="{6D558711-D08E-195B-6A32-DF86ED55E85E}"/>
                </a:ext>
              </a:extLst>
            </p:cNvPr>
            <p:cNvSpPr/>
            <p:nvPr/>
          </p:nvSpPr>
          <p:spPr>
            <a:xfrm>
              <a:off x="3870064" y="5289988"/>
              <a:ext cx="786188" cy="699100"/>
            </a:xfrm>
            <a:custGeom>
              <a:avLst/>
              <a:gdLst>
                <a:gd name="connsiteX0" fmla="*/ 319983 w 786188"/>
                <a:gd name="connsiteY0" fmla="*/ 689806 h 699100"/>
                <a:gd name="connsiteX1" fmla="*/ 531438 w 786188"/>
                <a:gd name="connsiteY1" fmla="*/ 683139 h 699100"/>
                <a:gd name="connsiteX2" fmla="*/ 625735 w 786188"/>
                <a:gd name="connsiteY2" fmla="*/ 641229 h 699100"/>
                <a:gd name="connsiteX3" fmla="*/ 781945 w 786188"/>
                <a:gd name="connsiteY3" fmla="*/ 442156 h 699100"/>
                <a:gd name="connsiteX4" fmla="*/ 785755 w 786188"/>
                <a:gd name="connsiteY4" fmla="*/ 387864 h 699100"/>
                <a:gd name="connsiteX5" fmla="*/ 779088 w 786188"/>
                <a:gd name="connsiteY5" fmla="*/ 309759 h 699100"/>
                <a:gd name="connsiteX6" fmla="*/ 755275 w 786188"/>
                <a:gd name="connsiteY6" fmla="*/ 229749 h 699100"/>
                <a:gd name="connsiteX7" fmla="*/ 727653 w 786188"/>
                <a:gd name="connsiteY7" fmla="*/ 217367 h 699100"/>
                <a:gd name="connsiteX8" fmla="*/ 708603 w 786188"/>
                <a:gd name="connsiteY8" fmla="*/ 222129 h 699100"/>
                <a:gd name="connsiteX9" fmla="*/ 679075 w 786188"/>
                <a:gd name="connsiteY9" fmla="*/ 214509 h 699100"/>
                <a:gd name="connsiteX10" fmla="*/ 649548 w 786188"/>
                <a:gd name="connsiteY10" fmla="*/ 169742 h 699100"/>
                <a:gd name="connsiteX11" fmla="*/ 665740 w 786188"/>
                <a:gd name="connsiteY11" fmla="*/ 131642 h 699100"/>
                <a:gd name="connsiteX12" fmla="*/ 697173 w 786188"/>
                <a:gd name="connsiteY12" fmla="*/ 118306 h 699100"/>
                <a:gd name="connsiteX13" fmla="*/ 691458 w 786188"/>
                <a:gd name="connsiteY13" fmla="*/ 96399 h 699100"/>
                <a:gd name="connsiteX14" fmla="*/ 87573 w 786188"/>
                <a:gd name="connsiteY14" fmla="*/ 125926 h 699100"/>
                <a:gd name="connsiteX15" fmla="*/ 5658 w 786188"/>
                <a:gd name="connsiteY15" fmla="*/ 325951 h 699100"/>
                <a:gd name="connsiteX16" fmla="*/ 3753 w 786188"/>
                <a:gd name="connsiteY16" fmla="*/ 454539 h 699100"/>
                <a:gd name="connsiteX17" fmla="*/ 319983 w 786188"/>
                <a:gd name="connsiteY17" fmla="*/ 689806 h 699100"/>
                <a:gd name="connsiteX18" fmla="*/ 116148 w 786188"/>
                <a:gd name="connsiteY18" fmla="*/ 306901 h 699100"/>
                <a:gd name="connsiteX19" fmla="*/ 118053 w 786188"/>
                <a:gd name="connsiteY19" fmla="*/ 299281 h 699100"/>
                <a:gd name="connsiteX20" fmla="*/ 121863 w 786188"/>
                <a:gd name="connsiteY20" fmla="*/ 284042 h 699100"/>
                <a:gd name="connsiteX21" fmla="*/ 129483 w 786188"/>
                <a:gd name="connsiteY21" fmla="*/ 259276 h 699100"/>
                <a:gd name="connsiteX22" fmla="*/ 132340 w 786188"/>
                <a:gd name="connsiteY22" fmla="*/ 244989 h 699100"/>
                <a:gd name="connsiteX23" fmla="*/ 299980 w 786188"/>
                <a:gd name="connsiteY23" fmla="*/ 77349 h 699100"/>
                <a:gd name="connsiteX24" fmla="*/ 530485 w 786188"/>
                <a:gd name="connsiteY24" fmla="*/ 95447 h 699100"/>
                <a:gd name="connsiteX25" fmla="*/ 666693 w 786188"/>
                <a:gd name="connsiteY25" fmla="*/ 289756 h 699100"/>
                <a:gd name="connsiteX26" fmla="*/ 668598 w 786188"/>
                <a:gd name="connsiteY26" fmla="*/ 299281 h 699100"/>
                <a:gd name="connsiteX27" fmla="*/ 671455 w 786188"/>
                <a:gd name="connsiteY27" fmla="*/ 313569 h 699100"/>
                <a:gd name="connsiteX28" fmla="*/ 674313 w 786188"/>
                <a:gd name="connsiteY28" fmla="*/ 343097 h 699100"/>
                <a:gd name="connsiteX29" fmla="*/ 674313 w 786188"/>
                <a:gd name="connsiteY29" fmla="*/ 345001 h 699100"/>
                <a:gd name="connsiteX30" fmla="*/ 674313 w 786188"/>
                <a:gd name="connsiteY30" fmla="*/ 359289 h 699100"/>
                <a:gd name="connsiteX31" fmla="*/ 674313 w 786188"/>
                <a:gd name="connsiteY31" fmla="*/ 366909 h 699100"/>
                <a:gd name="connsiteX32" fmla="*/ 674313 w 786188"/>
                <a:gd name="connsiteY32" fmla="*/ 367861 h 699100"/>
                <a:gd name="connsiteX33" fmla="*/ 674313 w 786188"/>
                <a:gd name="connsiteY33" fmla="*/ 377386 h 699100"/>
                <a:gd name="connsiteX34" fmla="*/ 670503 w 786188"/>
                <a:gd name="connsiteY34" fmla="*/ 418344 h 699100"/>
                <a:gd name="connsiteX35" fmla="*/ 634308 w 786188"/>
                <a:gd name="connsiteY35" fmla="*/ 517404 h 699100"/>
                <a:gd name="connsiteX36" fmla="*/ 625735 w 786188"/>
                <a:gd name="connsiteY36" fmla="*/ 528834 h 699100"/>
                <a:gd name="connsiteX37" fmla="*/ 588588 w 786188"/>
                <a:gd name="connsiteY37" fmla="*/ 566934 h 699100"/>
                <a:gd name="connsiteX38" fmla="*/ 585730 w 786188"/>
                <a:gd name="connsiteY38" fmla="*/ 569792 h 699100"/>
                <a:gd name="connsiteX39" fmla="*/ 580015 w 786188"/>
                <a:gd name="connsiteY39" fmla="*/ 575506 h 699100"/>
                <a:gd name="connsiteX40" fmla="*/ 567633 w 786188"/>
                <a:gd name="connsiteY40" fmla="*/ 585984 h 699100"/>
                <a:gd name="connsiteX41" fmla="*/ 548583 w 786188"/>
                <a:gd name="connsiteY41" fmla="*/ 600272 h 699100"/>
                <a:gd name="connsiteX42" fmla="*/ 545725 w 786188"/>
                <a:gd name="connsiteY42" fmla="*/ 602176 h 699100"/>
                <a:gd name="connsiteX43" fmla="*/ 539058 w 786188"/>
                <a:gd name="connsiteY43" fmla="*/ 605986 h 699100"/>
                <a:gd name="connsiteX44" fmla="*/ 471430 w 786188"/>
                <a:gd name="connsiteY44" fmla="*/ 634561 h 699100"/>
                <a:gd name="connsiteX45" fmla="*/ 445713 w 786188"/>
                <a:gd name="connsiteY45" fmla="*/ 641229 h 699100"/>
                <a:gd name="connsiteX46" fmla="*/ 439045 w 786188"/>
                <a:gd name="connsiteY46" fmla="*/ 642181 h 699100"/>
                <a:gd name="connsiteX47" fmla="*/ 429520 w 786188"/>
                <a:gd name="connsiteY47" fmla="*/ 644086 h 699100"/>
                <a:gd name="connsiteX48" fmla="*/ 422853 w 786188"/>
                <a:gd name="connsiteY48" fmla="*/ 645039 h 699100"/>
                <a:gd name="connsiteX49" fmla="*/ 419995 w 786188"/>
                <a:gd name="connsiteY49" fmla="*/ 645039 h 699100"/>
                <a:gd name="connsiteX50" fmla="*/ 393325 w 786188"/>
                <a:gd name="connsiteY50" fmla="*/ 646944 h 699100"/>
                <a:gd name="connsiteX51" fmla="*/ 389515 w 786188"/>
                <a:gd name="connsiteY51" fmla="*/ 646944 h 699100"/>
                <a:gd name="connsiteX52" fmla="*/ 378085 w 786188"/>
                <a:gd name="connsiteY52" fmla="*/ 646944 h 699100"/>
                <a:gd name="connsiteX53" fmla="*/ 360940 w 786188"/>
                <a:gd name="connsiteY53" fmla="*/ 645039 h 699100"/>
                <a:gd name="connsiteX54" fmla="*/ 313315 w 786188"/>
                <a:gd name="connsiteY54" fmla="*/ 633609 h 699100"/>
                <a:gd name="connsiteX55" fmla="*/ 242830 w 786188"/>
                <a:gd name="connsiteY55" fmla="*/ 605034 h 699100"/>
                <a:gd name="connsiteX56" fmla="*/ 234258 w 786188"/>
                <a:gd name="connsiteY56" fmla="*/ 600272 h 699100"/>
                <a:gd name="connsiteX57" fmla="*/ 218065 w 786188"/>
                <a:gd name="connsiteY57" fmla="*/ 589794 h 699100"/>
                <a:gd name="connsiteX58" fmla="*/ 189490 w 786188"/>
                <a:gd name="connsiteY58" fmla="*/ 565981 h 699100"/>
                <a:gd name="connsiteX59" fmla="*/ 171393 w 786188"/>
                <a:gd name="connsiteY59" fmla="*/ 546931 h 699100"/>
                <a:gd name="connsiteX60" fmla="*/ 165678 w 786188"/>
                <a:gd name="connsiteY60" fmla="*/ 540264 h 699100"/>
                <a:gd name="connsiteX61" fmla="*/ 113290 w 786188"/>
                <a:gd name="connsiteY61" fmla="*/ 419297 h 699100"/>
                <a:gd name="connsiteX62" fmla="*/ 112338 w 786188"/>
                <a:gd name="connsiteY62" fmla="*/ 411676 h 699100"/>
                <a:gd name="connsiteX63" fmla="*/ 110433 w 786188"/>
                <a:gd name="connsiteY63" fmla="*/ 370719 h 699100"/>
                <a:gd name="connsiteX64" fmla="*/ 110433 w 786188"/>
                <a:gd name="connsiteY64" fmla="*/ 368814 h 699100"/>
                <a:gd name="connsiteX65" fmla="*/ 116148 w 786188"/>
                <a:gd name="connsiteY65" fmla="*/ 311664 h 699100"/>
                <a:gd name="connsiteX66" fmla="*/ 116148 w 786188"/>
                <a:gd name="connsiteY66" fmla="*/ 306901 h 69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86188" h="699100">
                  <a:moveTo>
                    <a:pt x="319983" y="689806"/>
                  </a:moveTo>
                  <a:cubicBezTo>
                    <a:pt x="389515" y="703142"/>
                    <a:pt x="462858" y="703142"/>
                    <a:pt x="531438" y="683139"/>
                  </a:cubicBezTo>
                  <a:cubicBezTo>
                    <a:pt x="563823" y="673614"/>
                    <a:pt x="597160" y="659326"/>
                    <a:pt x="625735" y="641229"/>
                  </a:cubicBezTo>
                  <a:cubicBezTo>
                    <a:pt x="659073" y="619322"/>
                    <a:pt x="741940" y="543122"/>
                    <a:pt x="781945" y="442156"/>
                  </a:cubicBezTo>
                  <a:cubicBezTo>
                    <a:pt x="783850" y="424059"/>
                    <a:pt x="785755" y="405961"/>
                    <a:pt x="785755" y="387864"/>
                  </a:cubicBezTo>
                  <a:cubicBezTo>
                    <a:pt x="787660" y="361194"/>
                    <a:pt x="782898" y="335476"/>
                    <a:pt x="779088" y="309759"/>
                  </a:cubicBezTo>
                  <a:cubicBezTo>
                    <a:pt x="774325" y="282136"/>
                    <a:pt x="768610" y="255467"/>
                    <a:pt x="755275" y="229749"/>
                  </a:cubicBezTo>
                  <a:cubicBezTo>
                    <a:pt x="747655" y="214509"/>
                    <a:pt x="744798" y="213556"/>
                    <a:pt x="727653" y="217367"/>
                  </a:cubicBezTo>
                  <a:cubicBezTo>
                    <a:pt x="720985" y="219272"/>
                    <a:pt x="715270" y="222129"/>
                    <a:pt x="708603" y="222129"/>
                  </a:cubicBezTo>
                  <a:cubicBezTo>
                    <a:pt x="698125" y="223081"/>
                    <a:pt x="686695" y="223081"/>
                    <a:pt x="679075" y="214509"/>
                  </a:cubicBezTo>
                  <a:cubicBezTo>
                    <a:pt x="666693" y="201174"/>
                    <a:pt x="655263" y="187839"/>
                    <a:pt x="649548" y="169742"/>
                  </a:cubicBezTo>
                  <a:cubicBezTo>
                    <a:pt x="643833" y="150692"/>
                    <a:pt x="647643" y="140214"/>
                    <a:pt x="665740" y="131642"/>
                  </a:cubicBezTo>
                  <a:cubicBezTo>
                    <a:pt x="676218" y="126879"/>
                    <a:pt x="686695" y="123069"/>
                    <a:pt x="697173" y="118306"/>
                  </a:cubicBezTo>
                  <a:cubicBezTo>
                    <a:pt x="713365" y="111639"/>
                    <a:pt x="704793" y="109734"/>
                    <a:pt x="691458" y="96399"/>
                  </a:cubicBezTo>
                  <a:cubicBezTo>
                    <a:pt x="578110" y="4006"/>
                    <a:pt x="282835" y="-76004"/>
                    <a:pt x="87573" y="125926"/>
                  </a:cubicBezTo>
                  <a:cubicBezTo>
                    <a:pt x="38995" y="181172"/>
                    <a:pt x="17088" y="252609"/>
                    <a:pt x="5658" y="325951"/>
                  </a:cubicBezTo>
                  <a:cubicBezTo>
                    <a:pt x="-1010" y="368814"/>
                    <a:pt x="-1962" y="411676"/>
                    <a:pt x="3753" y="454539"/>
                  </a:cubicBezTo>
                  <a:cubicBezTo>
                    <a:pt x="121863" y="663136"/>
                    <a:pt x="285693" y="683139"/>
                    <a:pt x="319983" y="689806"/>
                  </a:cubicBezTo>
                  <a:close/>
                  <a:moveTo>
                    <a:pt x="116148" y="306901"/>
                  </a:moveTo>
                  <a:cubicBezTo>
                    <a:pt x="117100" y="304044"/>
                    <a:pt x="117100" y="302139"/>
                    <a:pt x="118053" y="299281"/>
                  </a:cubicBezTo>
                  <a:cubicBezTo>
                    <a:pt x="119005" y="294519"/>
                    <a:pt x="120910" y="288804"/>
                    <a:pt x="121863" y="284042"/>
                  </a:cubicBezTo>
                  <a:cubicBezTo>
                    <a:pt x="123768" y="275469"/>
                    <a:pt x="126625" y="266897"/>
                    <a:pt x="129483" y="259276"/>
                  </a:cubicBezTo>
                  <a:cubicBezTo>
                    <a:pt x="130435" y="254514"/>
                    <a:pt x="131388" y="249751"/>
                    <a:pt x="132340" y="244989"/>
                  </a:cubicBezTo>
                  <a:cubicBezTo>
                    <a:pt x="137103" y="223081"/>
                    <a:pt x="146628" y="132594"/>
                    <a:pt x="299980" y="77349"/>
                  </a:cubicBezTo>
                  <a:cubicBezTo>
                    <a:pt x="386658" y="45917"/>
                    <a:pt x="510483" y="87826"/>
                    <a:pt x="530485" y="95447"/>
                  </a:cubicBezTo>
                  <a:cubicBezTo>
                    <a:pt x="666693" y="165931"/>
                    <a:pt x="668598" y="287851"/>
                    <a:pt x="666693" y="289756"/>
                  </a:cubicBezTo>
                  <a:cubicBezTo>
                    <a:pt x="667645" y="292614"/>
                    <a:pt x="667645" y="295472"/>
                    <a:pt x="668598" y="299281"/>
                  </a:cubicBezTo>
                  <a:cubicBezTo>
                    <a:pt x="669550" y="304044"/>
                    <a:pt x="670503" y="308806"/>
                    <a:pt x="671455" y="313569"/>
                  </a:cubicBezTo>
                  <a:cubicBezTo>
                    <a:pt x="673360" y="324999"/>
                    <a:pt x="673360" y="334524"/>
                    <a:pt x="674313" y="343097"/>
                  </a:cubicBezTo>
                  <a:cubicBezTo>
                    <a:pt x="674313" y="344049"/>
                    <a:pt x="674313" y="344049"/>
                    <a:pt x="674313" y="345001"/>
                  </a:cubicBezTo>
                  <a:cubicBezTo>
                    <a:pt x="674313" y="350717"/>
                    <a:pt x="674313" y="355479"/>
                    <a:pt x="674313" y="359289"/>
                  </a:cubicBezTo>
                  <a:cubicBezTo>
                    <a:pt x="674313" y="362147"/>
                    <a:pt x="674313" y="365004"/>
                    <a:pt x="674313" y="366909"/>
                  </a:cubicBezTo>
                  <a:cubicBezTo>
                    <a:pt x="674313" y="366909"/>
                    <a:pt x="674313" y="366909"/>
                    <a:pt x="674313" y="367861"/>
                  </a:cubicBezTo>
                  <a:cubicBezTo>
                    <a:pt x="674313" y="370719"/>
                    <a:pt x="674313" y="374529"/>
                    <a:pt x="674313" y="377386"/>
                  </a:cubicBezTo>
                  <a:cubicBezTo>
                    <a:pt x="674313" y="391674"/>
                    <a:pt x="672408" y="405009"/>
                    <a:pt x="670503" y="418344"/>
                  </a:cubicBezTo>
                  <a:cubicBezTo>
                    <a:pt x="664788" y="453586"/>
                    <a:pt x="654310" y="486924"/>
                    <a:pt x="634308" y="517404"/>
                  </a:cubicBezTo>
                  <a:cubicBezTo>
                    <a:pt x="631450" y="521214"/>
                    <a:pt x="628593" y="525024"/>
                    <a:pt x="625735" y="528834"/>
                  </a:cubicBezTo>
                  <a:cubicBezTo>
                    <a:pt x="615258" y="542169"/>
                    <a:pt x="602875" y="555504"/>
                    <a:pt x="588588" y="566934"/>
                  </a:cubicBezTo>
                  <a:cubicBezTo>
                    <a:pt x="587635" y="567886"/>
                    <a:pt x="586683" y="568839"/>
                    <a:pt x="585730" y="569792"/>
                  </a:cubicBezTo>
                  <a:cubicBezTo>
                    <a:pt x="583825" y="571697"/>
                    <a:pt x="581920" y="573601"/>
                    <a:pt x="580015" y="575506"/>
                  </a:cubicBezTo>
                  <a:cubicBezTo>
                    <a:pt x="576205" y="579317"/>
                    <a:pt x="571443" y="582174"/>
                    <a:pt x="567633" y="585984"/>
                  </a:cubicBezTo>
                  <a:cubicBezTo>
                    <a:pt x="560965" y="590747"/>
                    <a:pt x="555250" y="596461"/>
                    <a:pt x="548583" y="600272"/>
                  </a:cubicBezTo>
                  <a:cubicBezTo>
                    <a:pt x="547630" y="601224"/>
                    <a:pt x="546678" y="601224"/>
                    <a:pt x="545725" y="602176"/>
                  </a:cubicBezTo>
                  <a:cubicBezTo>
                    <a:pt x="543820" y="603129"/>
                    <a:pt x="540963" y="605034"/>
                    <a:pt x="539058" y="605986"/>
                  </a:cubicBezTo>
                  <a:cubicBezTo>
                    <a:pt x="517150" y="616464"/>
                    <a:pt x="495243" y="627894"/>
                    <a:pt x="471430" y="634561"/>
                  </a:cubicBezTo>
                  <a:cubicBezTo>
                    <a:pt x="462858" y="636467"/>
                    <a:pt x="454285" y="639324"/>
                    <a:pt x="445713" y="641229"/>
                  </a:cubicBezTo>
                  <a:cubicBezTo>
                    <a:pt x="443808" y="642181"/>
                    <a:pt x="441903" y="642181"/>
                    <a:pt x="439045" y="642181"/>
                  </a:cubicBezTo>
                  <a:cubicBezTo>
                    <a:pt x="436188" y="643134"/>
                    <a:pt x="433330" y="643134"/>
                    <a:pt x="429520" y="644086"/>
                  </a:cubicBezTo>
                  <a:cubicBezTo>
                    <a:pt x="427615" y="644086"/>
                    <a:pt x="425710" y="645039"/>
                    <a:pt x="422853" y="645039"/>
                  </a:cubicBezTo>
                  <a:cubicBezTo>
                    <a:pt x="421900" y="645039"/>
                    <a:pt x="420948" y="645039"/>
                    <a:pt x="419995" y="645039"/>
                  </a:cubicBezTo>
                  <a:cubicBezTo>
                    <a:pt x="411423" y="645992"/>
                    <a:pt x="402850" y="646944"/>
                    <a:pt x="393325" y="646944"/>
                  </a:cubicBezTo>
                  <a:cubicBezTo>
                    <a:pt x="392373" y="646944"/>
                    <a:pt x="390468" y="646944"/>
                    <a:pt x="389515" y="646944"/>
                  </a:cubicBezTo>
                  <a:cubicBezTo>
                    <a:pt x="385705" y="646944"/>
                    <a:pt x="381895" y="646944"/>
                    <a:pt x="378085" y="646944"/>
                  </a:cubicBezTo>
                  <a:cubicBezTo>
                    <a:pt x="372370" y="646944"/>
                    <a:pt x="367608" y="645992"/>
                    <a:pt x="360940" y="645039"/>
                  </a:cubicBezTo>
                  <a:cubicBezTo>
                    <a:pt x="343795" y="642181"/>
                    <a:pt x="327603" y="638372"/>
                    <a:pt x="313315" y="633609"/>
                  </a:cubicBezTo>
                  <a:cubicBezTo>
                    <a:pt x="286645" y="625989"/>
                    <a:pt x="263785" y="616464"/>
                    <a:pt x="242830" y="605034"/>
                  </a:cubicBezTo>
                  <a:cubicBezTo>
                    <a:pt x="239973" y="603129"/>
                    <a:pt x="237115" y="602176"/>
                    <a:pt x="234258" y="600272"/>
                  </a:cubicBezTo>
                  <a:cubicBezTo>
                    <a:pt x="228543" y="596461"/>
                    <a:pt x="222828" y="593604"/>
                    <a:pt x="218065" y="589794"/>
                  </a:cubicBezTo>
                  <a:cubicBezTo>
                    <a:pt x="207588" y="582174"/>
                    <a:pt x="198063" y="574554"/>
                    <a:pt x="189490" y="565981"/>
                  </a:cubicBezTo>
                  <a:cubicBezTo>
                    <a:pt x="182823" y="560267"/>
                    <a:pt x="177108" y="553599"/>
                    <a:pt x="171393" y="546931"/>
                  </a:cubicBezTo>
                  <a:cubicBezTo>
                    <a:pt x="169488" y="545026"/>
                    <a:pt x="167583" y="542169"/>
                    <a:pt x="165678" y="540264"/>
                  </a:cubicBezTo>
                  <a:cubicBezTo>
                    <a:pt x="137103" y="504069"/>
                    <a:pt x="119958" y="462159"/>
                    <a:pt x="113290" y="419297"/>
                  </a:cubicBezTo>
                  <a:cubicBezTo>
                    <a:pt x="113290" y="416439"/>
                    <a:pt x="112338" y="413581"/>
                    <a:pt x="112338" y="411676"/>
                  </a:cubicBezTo>
                  <a:cubicBezTo>
                    <a:pt x="110433" y="398342"/>
                    <a:pt x="109480" y="384054"/>
                    <a:pt x="110433" y="370719"/>
                  </a:cubicBezTo>
                  <a:cubicBezTo>
                    <a:pt x="110433" y="369767"/>
                    <a:pt x="110433" y="369767"/>
                    <a:pt x="110433" y="368814"/>
                  </a:cubicBezTo>
                  <a:cubicBezTo>
                    <a:pt x="110433" y="349764"/>
                    <a:pt x="112338" y="330714"/>
                    <a:pt x="116148" y="311664"/>
                  </a:cubicBezTo>
                  <a:cubicBezTo>
                    <a:pt x="115195" y="309759"/>
                    <a:pt x="116148" y="308806"/>
                    <a:pt x="116148" y="306901"/>
                  </a:cubicBezTo>
                  <a:close/>
                </a:path>
              </a:pathLst>
            </a:custGeom>
            <a:solidFill>
              <a:srgbClr val="FFFFFF"/>
            </a:solidFill>
            <a:ln w="9525" cap="flat">
              <a:noFill/>
              <a:prstDash val="solid"/>
              <a:miter/>
            </a:ln>
          </p:spPr>
          <p:txBody>
            <a:bodyPr rtlCol="0" anchor="ctr"/>
            <a:lstStyle/>
            <a:p>
              <a:endParaRPr lang="en-US"/>
            </a:p>
          </p:txBody>
        </p:sp>
        <p:sp>
          <p:nvSpPr>
            <p:cNvPr id="26" name="Freeform 282">
              <a:extLst>
                <a:ext uri="{FF2B5EF4-FFF2-40B4-BE49-F238E27FC236}">
                  <a16:creationId xmlns:a16="http://schemas.microsoft.com/office/drawing/2014/main" id="{442C00A5-2C09-C815-4EDB-D65701793057}"/>
                </a:ext>
              </a:extLst>
            </p:cNvPr>
            <p:cNvSpPr/>
            <p:nvPr/>
          </p:nvSpPr>
          <p:spPr>
            <a:xfrm>
              <a:off x="3935729" y="5893117"/>
              <a:ext cx="9525" cy="12382"/>
            </a:xfrm>
            <a:custGeom>
              <a:avLst/>
              <a:gdLst>
                <a:gd name="connsiteX0" fmla="*/ 9525 w 9525"/>
                <a:gd name="connsiteY0" fmla="*/ 12382 h 12382"/>
                <a:gd name="connsiteX1" fmla="*/ 0 w 9525"/>
                <a:gd name="connsiteY1" fmla="*/ 0 h 12382"/>
                <a:gd name="connsiteX2" fmla="*/ 9525 w 9525"/>
                <a:gd name="connsiteY2" fmla="*/ 12382 h 12382"/>
              </a:gdLst>
              <a:ahLst/>
              <a:cxnLst>
                <a:cxn ang="0">
                  <a:pos x="connsiteX0" y="connsiteY0"/>
                </a:cxn>
                <a:cxn ang="0">
                  <a:pos x="connsiteX1" y="connsiteY1"/>
                </a:cxn>
                <a:cxn ang="0">
                  <a:pos x="connsiteX2" y="connsiteY2"/>
                </a:cxn>
              </a:cxnLst>
              <a:rect l="l" t="t" r="r" b="b"/>
              <a:pathLst>
                <a:path w="9525" h="12382">
                  <a:moveTo>
                    <a:pt x="9525" y="12382"/>
                  </a:moveTo>
                  <a:cubicBezTo>
                    <a:pt x="5715" y="8572"/>
                    <a:pt x="2858" y="3810"/>
                    <a:pt x="0" y="0"/>
                  </a:cubicBezTo>
                  <a:cubicBezTo>
                    <a:pt x="2858" y="3810"/>
                    <a:pt x="5715" y="7620"/>
                    <a:pt x="9525" y="12382"/>
                  </a:cubicBezTo>
                  <a:close/>
                </a:path>
              </a:pathLst>
            </a:custGeom>
            <a:solidFill>
              <a:srgbClr val="FFFFFF"/>
            </a:solidFill>
            <a:ln w="9525" cap="flat">
              <a:noFill/>
              <a:prstDash val="solid"/>
              <a:miter/>
            </a:ln>
          </p:spPr>
          <p:txBody>
            <a:bodyPr rtlCol="0" anchor="ctr"/>
            <a:lstStyle/>
            <a:p>
              <a:endParaRPr lang="en-US"/>
            </a:p>
          </p:txBody>
        </p:sp>
        <p:sp>
          <p:nvSpPr>
            <p:cNvPr id="27" name="Freeform 283">
              <a:extLst>
                <a:ext uri="{FF2B5EF4-FFF2-40B4-BE49-F238E27FC236}">
                  <a16:creationId xmlns:a16="http://schemas.microsoft.com/office/drawing/2014/main" id="{27FCDC61-1547-8287-BCE9-8792FB1BF5E1}"/>
                </a:ext>
              </a:extLst>
            </p:cNvPr>
            <p:cNvSpPr/>
            <p:nvPr/>
          </p:nvSpPr>
          <p:spPr>
            <a:xfrm>
              <a:off x="4625340" y="5830252"/>
              <a:ext cx="1904" cy="5715"/>
            </a:xfrm>
            <a:custGeom>
              <a:avLst/>
              <a:gdLst>
                <a:gd name="connsiteX0" fmla="*/ 1905 w 1904"/>
                <a:gd name="connsiteY0" fmla="*/ 0 h 5715"/>
                <a:gd name="connsiteX1" fmla="*/ 0 w 1904"/>
                <a:gd name="connsiteY1" fmla="*/ 5715 h 5715"/>
                <a:gd name="connsiteX2" fmla="*/ 1905 w 1904"/>
                <a:gd name="connsiteY2" fmla="*/ 0 h 5715"/>
              </a:gdLst>
              <a:ahLst/>
              <a:cxnLst>
                <a:cxn ang="0">
                  <a:pos x="connsiteX0" y="connsiteY0"/>
                </a:cxn>
                <a:cxn ang="0">
                  <a:pos x="connsiteX1" y="connsiteY1"/>
                </a:cxn>
                <a:cxn ang="0">
                  <a:pos x="connsiteX2" y="connsiteY2"/>
                </a:cxn>
              </a:cxnLst>
              <a:rect l="l" t="t" r="r" b="b"/>
              <a:pathLst>
                <a:path w="1904" h="5715">
                  <a:moveTo>
                    <a:pt x="1905" y="0"/>
                  </a:moveTo>
                  <a:cubicBezTo>
                    <a:pt x="952" y="1905"/>
                    <a:pt x="0" y="3810"/>
                    <a:pt x="0" y="5715"/>
                  </a:cubicBezTo>
                  <a:cubicBezTo>
                    <a:pt x="952" y="3810"/>
                    <a:pt x="952" y="1905"/>
                    <a:pt x="1905" y="0"/>
                  </a:cubicBezTo>
                  <a:close/>
                </a:path>
              </a:pathLst>
            </a:custGeom>
            <a:solidFill>
              <a:srgbClr val="FFFFFF"/>
            </a:solidFill>
            <a:ln w="9525" cap="flat">
              <a:noFill/>
              <a:prstDash val="solid"/>
              <a:miter/>
            </a:ln>
          </p:spPr>
          <p:txBody>
            <a:bodyPr rtlCol="0" anchor="ctr"/>
            <a:lstStyle/>
            <a:p>
              <a:endParaRPr lang="en-US"/>
            </a:p>
          </p:txBody>
        </p:sp>
        <p:sp>
          <p:nvSpPr>
            <p:cNvPr id="28" name="Freeform 284">
              <a:extLst>
                <a:ext uri="{FF2B5EF4-FFF2-40B4-BE49-F238E27FC236}">
                  <a16:creationId xmlns:a16="http://schemas.microsoft.com/office/drawing/2014/main" id="{B2EC6556-80A5-424A-A242-0D1D1F63F245}"/>
                </a:ext>
              </a:extLst>
            </p:cNvPr>
            <p:cNvSpPr/>
            <p:nvPr/>
          </p:nvSpPr>
          <p:spPr>
            <a:xfrm>
              <a:off x="4641532" y="5781675"/>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2" y="2857"/>
                    <a:pt x="952" y="4763"/>
                    <a:pt x="0" y="7620"/>
                  </a:cubicBezTo>
                  <a:cubicBezTo>
                    <a:pt x="0" y="4763"/>
                    <a:pt x="952" y="2857"/>
                    <a:pt x="1905" y="0"/>
                  </a:cubicBezTo>
                  <a:close/>
                </a:path>
              </a:pathLst>
            </a:custGeom>
            <a:solidFill>
              <a:srgbClr val="FFFFFF"/>
            </a:solidFill>
            <a:ln w="9525" cap="flat">
              <a:noFill/>
              <a:prstDash val="solid"/>
              <a:miter/>
            </a:ln>
          </p:spPr>
          <p:txBody>
            <a:bodyPr rtlCol="0" anchor="ctr"/>
            <a:lstStyle/>
            <a:p>
              <a:endParaRPr lang="en-US"/>
            </a:p>
          </p:txBody>
        </p:sp>
        <p:sp>
          <p:nvSpPr>
            <p:cNvPr id="29" name="Freeform 285">
              <a:extLst>
                <a:ext uri="{FF2B5EF4-FFF2-40B4-BE49-F238E27FC236}">
                  <a16:creationId xmlns:a16="http://schemas.microsoft.com/office/drawing/2014/main" id="{691B3FEE-5227-BF8B-CE3C-CAD647078187}"/>
                </a:ext>
              </a:extLst>
            </p:cNvPr>
            <p:cNvSpPr/>
            <p:nvPr/>
          </p:nvSpPr>
          <p:spPr>
            <a:xfrm>
              <a:off x="4638675" y="5790247"/>
              <a:ext cx="1904" cy="6667"/>
            </a:xfrm>
            <a:custGeom>
              <a:avLst/>
              <a:gdLst>
                <a:gd name="connsiteX0" fmla="*/ 1905 w 1904"/>
                <a:gd name="connsiteY0" fmla="*/ 0 h 6667"/>
                <a:gd name="connsiteX1" fmla="*/ 0 w 1904"/>
                <a:gd name="connsiteY1" fmla="*/ 6667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7"/>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0" name="Freeform 286">
              <a:extLst>
                <a:ext uri="{FF2B5EF4-FFF2-40B4-BE49-F238E27FC236}">
                  <a16:creationId xmlns:a16="http://schemas.microsoft.com/office/drawing/2014/main" id="{D542D2CD-C90C-15EF-4EFB-1318A405DC40}"/>
                </a:ext>
              </a:extLst>
            </p:cNvPr>
            <p:cNvSpPr/>
            <p:nvPr/>
          </p:nvSpPr>
          <p:spPr>
            <a:xfrm>
              <a:off x="4633912" y="5797867"/>
              <a:ext cx="4762" cy="14287"/>
            </a:xfrm>
            <a:custGeom>
              <a:avLst/>
              <a:gdLst>
                <a:gd name="connsiteX0" fmla="*/ 4763 w 4762"/>
                <a:gd name="connsiteY0" fmla="*/ 0 h 14287"/>
                <a:gd name="connsiteX1" fmla="*/ 0 w 4762"/>
                <a:gd name="connsiteY1" fmla="*/ 14288 h 14287"/>
                <a:gd name="connsiteX2" fmla="*/ 4763 w 4762"/>
                <a:gd name="connsiteY2" fmla="*/ 0 h 14287"/>
              </a:gdLst>
              <a:ahLst/>
              <a:cxnLst>
                <a:cxn ang="0">
                  <a:pos x="connsiteX0" y="connsiteY0"/>
                </a:cxn>
                <a:cxn ang="0">
                  <a:pos x="connsiteX1" y="connsiteY1"/>
                </a:cxn>
                <a:cxn ang="0">
                  <a:pos x="connsiteX2" y="connsiteY2"/>
                </a:cxn>
              </a:cxnLst>
              <a:rect l="l" t="t" r="r" b="b"/>
              <a:pathLst>
                <a:path w="4762" h="14287">
                  <a:moveTo>
                    <a:pt x="4763" y="0"/>
                  </a:moveTo>
                  <a:cubicBezTo>
                    <a:pt x="2858" y="4763"/>
                    <a:pt x="1905" y="9525"/>
                    <a:pt x="0" y="14288"/>
                  </a:cubicBezTo>
                  <a:cubicBezTo>
                    <a:pt x="1905" y="9525"/>
                    <a:pt x="2858" y="4763"/>
                    <a:pt x="4763" y="0"/>
                  </a:cubicBezTo>
                  <a:close/>
                </a:path>
              </a:pathLst>
            </a:custGeom>
            <a:solidFill>
              <a:srgbClr val="FFFFFF"/>
            </a:solidFill>
            <a:ln w="9525" cap="flat">
              <a:noFill/>
              <a:prstDash val="solid"/>
              <a:miter/>
            </a:ln>
          </p:spPr>
          <p:txBody>
            <a:bodyPr rtlCol="0" anchor="ctr"/>
            <a:lstStyle/>
            <a:p>
              <a:endParaRPr lang="en-US"/>
            </a:p>
          </p:txBody>
        </p:sp>
        <p:sp>
          <p:nvSpPr>
            <p:cNvPr id="31" name="Freeform 287">
              <a:extLst>
                <a:ext uri="{FF2B5EF4-FFF2-40B4-BE49-F238E27FC236}">
                  <a16:creationId xmlns:a16="http://schemas.microsoft.com/office/drawing/2014/main" id="{82E7114E-BD4D-AFC3-332F-033503CB2147}"/>
                </a:ext>
              </a:extLst>
            </p:cNvPr>
            <p:cNvSpPr/>
            <p:nvPr/>
          </p:nvSpPr>
          <p:spPr>
            <a:xfrm>
              <a:off x="4631054" y="5814060"/>
              <a:ext cx="1904" cy="5714"/>
            </a:xfrm>
            <a:custGeom>
              <a:avLst/>
              <a:gdLst>
                <a:gd name="connsiteX0" fmla="*/ 1905 w 1904"/>
                <a:gd name="connsiteY0" fmla="*/ 0 h 5714"/>
                <a:gd name="connsiteX1" fmla="*/ 0 w 1904"/>
                <a:gd name="connsiteY1" fmla="*/ 5715 h 5714"/>
                <a:gd name="connsiteX2" fmla="*/ 1905 w 1904"/>
                <a:gd name="connsiteY2" fmla="*/ 0 h 5714"/>
              </a:gdLst>
              <a:ahLst/>
              <a:cxnLst>
                <a:cxn ang="0">
                  <a:pos x="connsiteX0" y="connsiteY0"/>
                </a:cxn>
                <a:cxn ang="0">
                  <a:pos x="connsiteX1" y="connsiteY1"/>
                </a:cxn>
                <a:cxn ang="0">
                  <a:pos x="connsiteX2" y="connsiteY2"/>
                </a:cxn>
              </a:cxnLst>
              <a:rect l="l" t="t" r="r" b="b"/>
              <a:pathLst>
                <a:path w="1904" h="5714">
                  <a:moveTo>
                    <a:pt x="1905" y="0"/>
                  </a:moveTo>
                  <a:cubicBezTo>
                    <a:pt x="953" y="1905"/>
                    <a:pt x="0" y="3810"/>
                    <a:pt x="0" y="5715"/>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2" name="Freeform 288">
              <a:extLst>
                <a:ext uri="{FF2B5EF4-FFF2-40B4-BE49-F238E27FC236}">
                  <a16:creationId xmlns:a16="http://schemas.microsoft.com/office/drawing/2014/main" id="{0228318D-E50A-D655-C541-DA3FBBF5E77E}"/>
                </a:ext>
              </a:extLst>
            </p:cNvPr>
            <p:cNvSpPr/>
            <p:nvPr/>
          </p:nvSpPr>
          <p:spPr>
            <a:xfrm>
              <a:off x="4628197" y="5821680"/>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33" name="Freeform 289">
              <a:extLst>
                <a:ext uri="{FF2B5EF4-FFF2-40B4-BE49-F238E27FC236}">
                  <a16:creationId xmlns:a16="http://schemas.microsoft.com/office/drawing/2014/main" id="{276076D6-78AD-E483-D23E-B5D528BFE249}"/>
                </a:ext>
              </a:extLst>
            </p:cNvPr>
            <p:cNvSpPr/>
            <p:nvPr/>
          </p:nvSpPr>
          <p:spPr>
            <a:xfrm>
              <a:off x="4520565" y="55340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290">
              <a:extLst>
                <a:ext uri="{FF2B5EF4-FFF2-40B4-BE49-F238E27FC236}">
                  <a16:creationId xmlns:a16="http://schemas.microsoft.com/office/drawing/2014/main" id="{18E866CF-3825-0AF7-C924-64E76051E2D1}"/>
                </a:ext>
              </a:extLst>
            </p:cNvPr>
            <p:cNvSpPr/>
            <p:nvPr/>
          </p:nvSpPr>
          <p:spPr>
            <a:xfrm>
              <a:off x="4651057" y="5731192"/>
              <a:ext cx="952" cy="7619"/>
            </a:xfrm>
            <a:custGeom>
              <a:avLst/>
              <a:gdLst>
                <a:gd name="connsiteX0" fmla="*/ 952 w 952"/>
                <a:gd name="connsiteY0" fmla="*/ 0 h 7619"/>
                <a:gd name="connsiteX1" fmla="*/ 0 w 952"/>
                <a:gd name="connsiteY1" fmla="*/ 7620 h 7619"/>
                <a:gd name="connsiteX2" fmla="*/ 952 w 952"/>
                <a:gd name="connsiteY2" fmla="*/ 0 h 7619"/>
              </a:gdLst>
              <a:ahLst/>
              <a:cxnLst>
                <a:cxn ang="0">
                  <a:pos x="connsiteX0" y="connsiteY0"/>
                </a:cxn>
                <a:cxn ang="0">
                  <a:pos x="connsiteX1" y="connsiteY1"/>
                </a:cxn>
                <a:cxn ang="0">
                  <a:pos x="connsiteX2" y="connsiteY2"/>
                </a:cxn>
              </a:cxnLst>
              <a:rect l="l" t="t" r="r" b="b"/>
              <a:pathLst>
                <a:path w="952" h="7619">
                  <a:moveTo>
                    <a:pt x="952" y="0"/>
                  </a:moveTo>
                  <a:cubicBezTo>
                    <a:pt x="952" y="2857"/>
                    <a:pt x="0" y="4763"/>
                    <a:pt x="0" y="7620"/>
                  </a:cubicBezTo>
                  <a:cubicBezTo>
                    <a:pt x="952" y="5715"/>
                    <a:pt x="952" y="2857"/>
                    <a:pt x="952" y="0"/>
                  </a:cubicBezTo>
                  <a:close/>
                </a:path>
              </a:pathLst>
            </a:custGeom>
            <a:solidFill>
              <a:srgbClr val="FFFFFF"/>
            </a:solidFill>
            <a:ln w="9525" cap="flat">
              <a:noFill/>
              <a:prstDash val="solid"/>
              <a:miter/>
            </a:ln>
          </p:spPr>
          <p:txBody>
            <a:bodyPr rtlCol="0" anchor="ctr"/>
            <a:lstStyle/>
            <a:p>
              <a:endParaRPr lang="en-US"/>
            </a:p>
          </p:txBody>
        </p:sp>
        <p:sp>
          <p:nvSpPr>
            <p:cNvPr id="35" name="Freeform 291">
              <a:extLst>
                <a:ext uri="{FF2B5EF4-FFF2-40B4-BE49-F238E27FC236}">
                  <a16:creationId xmlns:a16="http://schemas.microsoft.com/office/drawing/2014/main" id="{6C11A248-43EA-3180-6315-FCDF2D3EE736}"/>
                </a:ext>
              </a:extLst>
            </p:cNvPr>
            <p:cNvSpPr/>
            <p:nvPr/>
          </p:nvSpPr>
          <p:spPr>
            <a:xfrm>
              <a:off x="4648200" y="5740717"/>
              <a:ext cx="2857" cy="15239"/>
            </a:xfrm>
            <a:custGeom>
              <a:avLst/>
              <a:gdLst>
                <a:gd name="connsiteX0" fmla="*/ 2858 w 2857"/>
                <a:gd name="connsiteY0" fmla="*/ 0 h 15239"/>
                <a:gd name="connsiteX1" fmla="*/ 0 w 2857"/>
                <a:gd name="connsiteY1" fmla="*/ 15240 h 15239"/>
                <a:gd name="connsiteX2" fmla="*/ 2858 w 2857"/>
                <a:gd name="connsiteY2" fmla="*/ 0 h 15239"/>
              </a:gdLst>
              <a:ahLst/>
              <a:cxnLst>
                <a:cxn ang="0">
                  <a:pos x="connsiteX0" y="connsiteY0"/>
                </a:cxn>
                <a:cxn ang="0">
                  <a:pos x="connsiteX1" y="connsiteY1"/>
                </a:cxn>
                <a:cxn ang="0">
                  <a:pos x="connsiteX2" y="connsiteY2"/>
                </a:cxn>
              </a:cxnLst>
              <a:rect l="l" t="t" r="r" b="b"/>
              <a:pathLst>
                <a:path w="2857" h="15239">
                  <a:moveTo>
                    <a:pt x="2858" y="0"/>
                  </a:moveTo>
                  <a:cubicBezTo>
                    <a:pt x="1905" y="4763"/>
                    <a:pt x="953" y="10477"/>
                    <a:pt x="0" y="15240"/>
                  </a:cubicBezTo>
                  <a:cubicBezTo>
                    <a:pt x="953" y="9525"/>
                    <a:pt x="1905" y="4763"/>
                    <a:pt x="2858" y="0"/>
                  </a:cubicBezTo>
                  <a:close/>
                </a:path>
              </a:pathLst>
            </a:custGeom>
            <a:solidFill>
              <a:srgbClr val="FFFFFF"/>
            </a:solidFill>
            <a:ln w="9525" cap="flat">
              <a:noFill/>
              <a:prstDash val="solid"/>
              <a:miter/>
            </a:ln>
          </p:spPr>
          <p:txBody>
            <a:bodyPr rtlCol="0" anchor="ctr"/>
            <a:lstStyle/>
            <a:p>
              <a:endParaRPr lang="en-US"/>
            </a:p>
          </p:txBody>
        </p:sp>
        <p:sp>
          <p:nvSpPr>
            <p:cNvPr id="36" name="Freeform 292">
              <a:extLst>
                <a:ext uri="{FF2B5EF4-FFF2-40B4-BE49-F238E27FC236}">
                  <a16:creationId xmlns:a16="http://schemas.microsoft.com/office/drawing/2014/main" id="{065EA5F2-4B28-9706-1F8B-7A6F79B517D6}"/>
                </a:ext>
              </a:extLst>
            </p:cNvPr>
            <p:cNvSpPr/>
            <p:nvPr/>
          </p:nvSpPr>
          <p:spPr>
            <a:xfrm>
              <a:off x="4645342" y="5764530"/>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3" y="2857"/>
                    <a:pt x="953" y="4763"/>
                    <a:pt x="0" y="7620"/>
                  </a:cubicBezTo>
                  <a:cubicBezTo>
                    <a:pt x="953" y="5715"/>
                    <a:pt x="953" y="2857"/>
                    <a:pt x="1905" y="0"/>
                  </a:cubicBezTo>
                  <a:close/>
                </a:path>
              </a:pathLst>
            </a:custGeom>
            <a:solidFill>
              <a:srgbClr val="FFFFFF"/>
            </a:solidFill>
            <a:ln w="9525" cap="flat">
              <a:noFill/>
              <a:prstDash val="solid"/>
              <a:miter/>
            </a:ln>
          </p:spPr>
          <p:txBody>
            <a:bodyPr rtlCol="0" anchor="ctr"/>
            <a:lstStyle/>
            <a:p>
              <a:endParaRPr lang="en-US"/>
            </a:p>
          </p:txBody>
        </p:sp>
        <p:sp>
          <p:nvSpPr>
            <p:cNvPr id="37" name="Freeform 293">
              <a:extLst>
                <a:ext uri="{FF2B5EF4-FFF2-40B4-BE49-F238E27FC236}">
                  <a16:creationId xmlns:a16="http://schemas.microsoft.com/office/drawing/2014/main" id="{51FF3775-0124-7BA1-7CDA-C7E803C40085}"/>
                </a:ext>
              </a:extLst>
            </p:cNvPr>
            <p:cNvSpPr/>
            <p:nvPr/>
          </p:nvSpPr>
          <p:spPr>
            <a:xfrm>
              <a:off x="4647247" y="5756910"/>
              <a:ext cx="952" cy="7619"/>
            </a:xfrm>
            <a:custGeom>
              <a:avLst/>
              <a:gdLst>
                <a:gd name="connsiteX0" fmla="*/ 953 w 952"/>
                <a:gd name="connsiteY0" fmla="*/ 0 h 7619"/>
                <a:gd name="connsiteX1" fmla="*/ 0 w 952"/>
                <a:gd name="connsiteY1" fmla="*/ 7620 h 7619"/>
                <a:gd name="connsiteX2" fmla="*/ 953 w 952"/>
                <a:gd name="connsiteY2" fmla="*/ 0 h 7619"/>
              </a:gdLst>
              <a:ahLst/>
              <a:cxnLst>
                <a:cxn ang="0">
                  <a:pos x="connsiteX0" y="connsiteY0"/>
                </a:cxn>
                <a:cxn ang="0">
                  <a:pos x="connsiteX1" y="connsiteY1"/>
                </a:cxn>
                <a:cxn ang="0">
                  <a:pos x="connsiteX2" y="connsiteY2"/>
                </a:cxn>
              </a:cxnLst>
              <a:rect l="l" t="t" r="r" b="b"/>
              <a:pathLst>
                <a:path w="952" h="7619">
                  <a:moveTo>
                    <a:pt x="953" y="0"/>
                  </a:moveTo>
                  <a:cubicBezTo>
                    <a:pt x="953" y="2857"/>
                    <a:pt x="0" y="4763"/>
                    <a:pt x="0" y="7620"/>
                  </a:cubicBezTo>
                  <a:cubicBezTo>
                    <a:pt x="0" y="4763"/>
                    <a:pt x="953" y="2857"/>
                    <a:pt x="953" y="0"/>
                  </a:cubicBezTo>
                  <a:close/>
                </a:path>
              </a:pathLst>
            </a:custGeom>
            <a:solidFill>
              <a:srgbClr val="FFFFFF"/>
            </a:solidFill>
            <a:ln w="9525" cap="flat">
              <a:noFill/>
              <a:prstDash val="solid"/>
              <a:miter/>
            </a:ln>
          </p:spPr>
          <p:txBody>
            <a:bodyPr rtlCol="0" anchor="ctr"/>
            <a:lstStyle/>
            <a:p>
              <a:endParaRPr lang="en-US"/>
            </a:p>
          </p:txBody>
        </p:sp>
        <p:sp>
          <p:nvSpPr>
            <p:cNvPr id="38" name="Freeform 294">
              <a:extLst>
                <a:ext uri="{FF2B5EF4-FFF2-40B4-BE49-F238E27FC236}">
                  <a16:creationId xmlns:a16="http://schemas.microsoft.com/office/drawing/2014/main" id="{1EDCF012-6351-3696-515A-EDBD3C98493C}"/>
                </a:ext>
              </a:extLst>
            </p:cNvPr>
            <p:cNvSpPr/>
            <p:nvPr/>
          </p:nvSpPr>
          <p:spPr>
            <a:xfrm>
              <a:off x="4643437" y="5774055"/>
              <a:ext cx="1904" cy="6667"/>
            </a:xfrm>
            <a:custGeom>
              <a:avLst/>
              <a:gdLst>
                <a:gd name="connsiteX0" fmla="*/ 1905 w 1904"/>
                <a:gd name="connsiteY0" fmla="*/ 0 h 6667"/>
                <a:gd name="connsiteX1" fmla="*/ 0 w 1904"/>
                <a:gd name="connsiteY1" fmla="*/ 6668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8"/>
                  </a:cubicBezTo>
                  <a:cubicBezTo>
                    <a:pt x="953" y="3810"/>
                    <a:pt x="953" y="1905"/>
                    <a:pt x="1905" y="0"/>
                  </a:cubicBezTo>
                  <a:close/>
                </a:path>
              </a:pathLst>
            </a:custGeom>
            <a:solidFill>
              <a:srgbClr val="FFFFFF"/>
            </a:solidFill>
            <a:ln w="9525" cap="flat">
              <a:noFill/>
              <a:prstDash val="solid"/>
              <a:miter/>
            </a:ln>
          </p:spPr>
          <p:txBody>
            <a:bodyPr rtlCol="0" anchor="ctr"/>
            <a:lstStyle/>
            <a:p>
              <a:endParaRPr lang="en-US"/>
            </a:p>
          </p:txBody>
        </p:sp>
        <p:sp>
          <p:nvSpPr>
            <p:cNvPr id="39" name="Freeform 295">
              <a:extLst>
                <a:ext uri="{FF2B5EF4-FFF2-40B4-BE49-F238E27FC236}">
                  <a16:creationId xmlns:a16="http://schemas.microsoft.com/office/drawing/2014/main" id="{C483C94A-3DC2-B62D-85B1-185998F70631}"/>
                </a:ext>
              </a:extLst>
            </p:cNvPr>
            <p:cNvSpPr/>
            <p:nvPr/>
          </p:nvSpPr>
          <p:spPr>
            <a:xfrm>
              <a:off x="4612957" y="5853112"/>
              <a:ext cx="3809" cy="6667"/>
            </a:xfrm>
            <a:custGeom>
              <a:avLst/>
              <a:gdLst>
                <a:gd name="connsiteX0" fmla="*/ 3810 w 3809"/>
                <a:gd name="connsiteY0" fmla="*/ 0 h 6667"/>
                <a:gd name="connsiteX1" fmla="*/ 0 w 3809"/>
                <a:gd name="connsiteY1" fmla="*/ 6668 h 6667"/>
                <a:gd name="connsiteX2" fmla="*/ 3810 w 3809"/>
                <a:gd name="connsiteY2" fmla="*/ 0 h 6667"/>
              </a:gdLst>
              <a:ahLst/>
              <a:cxnLst>
                <a:cxn ang="0">
                  <a:pos x="connsiteX0" y="connsiteY0"/>
                </a:cxn>
                <a:cxn ang="0">
                  <a:pos x="connsiteX1" y="connsiteY1"/>
                </a:cxn>
                <a:cxn ang="0">
                  <a:pos x="connsiteX2" y="connsiteY2"/>
                </a:cxn>
              </a:cxnLst>
              <a:rect l="l" t="t" r="r" b="b"/>
              <a:pathLst>
                <a:path w="3809" h="6667">
                  <a:moveTo>
                    <a:pt x="3810" y="0"/>
                  </a:moveTo>
                  <a:cubicBezTo>
                    <a:pt x="2858" y="1905"/>
                    <a:pt x="1905" y="4763"/>
                    <a:pt x="0" y="6668"/>
                  </a:cubicBezTo>
                  <a:cubicBezTo>
                    <a:pt x="1905" y="3810"/>
                    <a:pt x="2858" y="1905"/>
                    <a:pt x="3810" y="0"/>
                  </a:cubicBezTo>
                  <a:close/>
                </a:path>
              </a:pathLst>
            </a:custGeom>
            <a:solidFill>
              <a:srgbClr val="FFFFFF"/>
            </a:solidFill>
            <a:ln w="9525" cap="flat">
              <a:noFill/>
              <a:prstDash val="solid"/>
              <a:miter/>
            </a:ln>
          </p:spPr>
          <p:txBody>
            <a:bodyPr rtlCol="0" anchor="ctr"/>
            <a:lstStyle/>
            <a:p>
              <a:endParaRPr lang="en-US"/>
            </a:p>
          </p:txBody>
        </p:sp>
        <p:sp>
          <p:nvSpPr>
            <p:cNvPr id="40" name="Freeform 296">
              <a:extLst>
                <a:ext uri="{FF2B5EF4-FFF2-40B4-BE49-F238E27FC236}">
                  <a16:creationId xmlns:a16="http://schemas.microsoft.com/office/drawing/2014/main" id="{6B7A7C82-230A-D07B-DF54-A5E29C42D7F0}"/>
                </a:ext>
              </a:extLst>
            </p:cNvPr>
            <p:cNvSpPr/>
            <p:nvPr/>
          </p:nvSpPr>
          <p:spPr>
            <a:xfrm>
              <a:off x="4036695" y="5982652"/>
              <a:ext cx="18097" cy="10477"/>
            </a:xfrm>
            <a:custGeom>
              <a:avLst/>
              <a:gdLst>
                <a:gd name="connsiteX0" fmla="*/ 18097 w 18097"/>
                <a:gd name="connsiteY0" fmla="*/ 10478 h 10477"/>
                <a:gd name="connsiteX1" fmla="*/ 0 w 18097"/>
                <a:gd name="connsiteY1" fmla="*/ 0 h 10477"/>
                <a:gd name="connsiteX2" fmla="*/ 18097 w 18097"/>
                <a:gd name="connsiteY2" fmla="*/ 10478 h 10477"/>
              </a:gdLst>
              <a:ahLst/>
              <a:cxnLst>
                <a:cxn ang="0">
                  <a:pos x="connsiteX0" y="connsiteY0"/>
                </a:cxn>
                <a:cxn ang="0">
                  <a:pos x="connsiteX1" y="connsiteY1"/>
                </a:cxn>
                <a:cxn ang="0">
                  <a:pos x="connsiteX2" y="connsiteY2"/>
                </a:cxn>
              </a:cxnLst>
              <a:rect l="l" t="t" r="r" b="b"/>
              <a:pathLst>
                <a:path w="18097" h="10477">
                  <a:moveTo>
                    <a:pt x="18097" y="10478"/>
                  </a:moveTo>
                  <a:cubicBezTo>
                    <a:pt x="12383" y="6668"/>
                    <a:pt x="5715" y="3810"/>
                    <a:pt x="0" y="0"/>
                  </a:cubicBezTo>
                  <a:cubicBezTo>
                    <a:pt x="5715" y="3810"/>
                    <a:pt x="11430" y="7620"/>
                    <a:pt x="18097" y="10478"/>
                  </a:cubicBezTo>
                  <a:close/>
                </a:path>
              </a:pathLst>
            </a:custGeom>
            <a:solidFill>
              <a:srgbClr val="FFFFFF"/>
            </a:solidFill>
            <a:ln w="9525" cap="flat">
              <a:noFill/>
              <a:prstDash val="solid"/>
              <a:miter/>
            </a:ln>
          </p:spPr>
          <p:txBody>
            <a:bodyPr rtlCol="0" anchor="ctr"/>
            <a:lstStyle/>
            <a:p>
              <a:endParaRPr lang="en-US"/>
            </a:p>
          </p:txBody>
        </p:sp>
        <p:sp>
          <p:nvSpPr>
            <p:cNvPr id="41" name="Freeform 297">
              <a:extLst>
                <a:ext uri="{FF2B5EF4-FFF2-40B4-BE49-F238E27FC236}">
                  <a16:creationId xmlns:a16="http://schemas.microsoft.com/office/drawing/2014/main" id="{4E44F857-D1B7-B97C-3EB2-D1AD70A27618}"/>
                </a:ext>
              </a:extLst>
            </p:cNvPr>
            <p:cNvSpPr/>
            <p:nvPr/>
          </p:nvSpPr>
          <p:spPr>
            <a:xfrm>
              <a:off x="4053840" y="5993130"/>
              <a:ext cx="12382" cy="6667"/>
            </a:xfrm>
            <a:custGeom>
              <a:avLst/>
              <a:gdLst>
                <a:gd name="connsiteX0" fmla="*/ 12382 w 12382"/>
                <a:gd name="connsiteY0" fmla="*/ 6668 h 6667"/>
                <a:gd name="connsiteX1" fmla="*/ 0 w 12382"/>
                <a:gd name="connsiteY1" fmla="*/ 0 h 6667"/>
                <a:gd name="connsiteX2" fmla="*/ 12382 w 12382"/>
                <a:gd name="connsiteY2" fmla="*/ 6668 h 6667"/>
              </a:gdLst>
              <a:ahLst/>
              <a:cxnLst>
                <a:cxn ang="0">
                  <a:pos x="connsiteX0" y="connsiteY0"/>
                </a:cxn>
                <a:cxn ang="0">
                  <a:pos x="connsiteX1" y="connsiteY1"/>
                </a:cxn>
                <a:cxn ang="0">
                  <a:pos x="connsiteX2" y="connsiteY2"/>
                </a:cxn>
              </a:cxnLst>
              <a:rect l="l" t="t" r="r" b="b"/>
              <a:pathLst>
                <a:path w="12382" h="6667">
                  <a:moveTo>
                    <a:pt x="12382" y="6668"/>
                  </a:moveTo>
                  <a:cubicBezTo>
                    <a:pt x="8572" y="4763"/>
                    <a:pt x="4763" y="2857"/>
                    <a:pt x="0" y="0"/>
                  </a:cubicBezTo>
                  <a:cubicBezTo>
                    <a:pt x="4763" y="2857"/>
                    <a:pt x="8572" y="4763"/>
                    <a:pt x="12382" y="6668"/>
                  </a:cubicBezTo>
                  <a:close/>
                </a:path>
              </a:pathLst>
            </a:custGeom>
            <a:solidFill>
              <a:srgbClr val="FFFFFF"/>
            </a:solidFill>
            <a:ln w="9525" cap="flat">
              <a:noFill/>
              <a:prstDash val="solid"/>
              <a:miter/>
            </a:ln>
          </p:spPr>
          <p:txBody>
            <a:bodyPr rtlCol="0" anchor="ctr"/>
            <a:lstStyle/>
            <a:p>
              <a:endParaRPr lang="en-US"/>
            </a:p>
          </p:txBody>
        </p:sp>
        <p:sp>
          <p:nvSpPr>
            <p:cNvPr id="42" name="Freeform 298">
              <a:extLst>
                <a:ext uri="{FF2B5EF4-FFF2-40B4-BE49-F238E27FC236}">
                  <a16:creationId xmlns:a16="http://schemas.microsoft.com/office/drawing/2014/main" id="{D130B6A9-69DB-F64A-CC03-E7F73ED22319}"/>
                </a:ext>
              </a:extLst>
            </p:cNvPr>
            <p:cNvSpPr/>
            <p:nvPr/>
          </p:nvSpPr>
          <p:spPr>
            <a:xfrm>
              <a:off x="4006215" y="5962650"/>
              <a:ext cx="18097" cy="12382"/>
            </a:xfrm>
            <a:custGeom>
              <a:avLst/>
              <a:gdLst>
                <a:gd name="connsiteX0" fmla="*/ 18097 w 18097"/>
                <a:gd name="connsiteY0" fmla="*/ 12382 h 12382"/>
                <a:gd name="connsiteX1" fmla="*/ 0 w 18097"/>
                <a:gd name="connsiteY1" fmla="*/ 0 h 12382"/>
                <a:gd name="connsiteX2" fmla="*/ 18097 w 18097"/>
                <a:gd name="connsiteY2" fmla="*/ 12382 h 12382"/>
              </a:gdLst>
              <a:ahLst/>
              <a:cxnLst>
                <a:cxn ang="0">
                  <a:pos x="connsiteX0" y="connsiteY0"/>
                </a:cxn>
                <a:cxn ang="0">
                  <a:pos x="connsiteX1" y="connsiteY1"/>
                </a:cxn>
                <a:cxn ang="0">
                  <a:pos x="connsiteX2" y="connsiteY2"/>
                </a:cxn>
              </a:cxnLst>
              <a:rect l="l" t="t" r="r" b="b"/>
              <a:pathLst>
                <a:path w="18097" h="12382">
                  <a:moveTo>
                    <a:pt x="18097" y="12382"/>
                  </a:moveTo>
                  <a:cubicBezTo>
                    <a:pt x="12382" y="8573"/>
                    <a:pt x="5715" y="3810"/>
                    <a:pt x="0" y="0"/>
                  </a:cubicBezTo>
                  <a:cubicBezTo>
                    <a:pt x="6667" y="3810"/>
                    <a:pt x="12382" y="8573"/>
                    <a:pt x="18097" y="12382"/>
                  </a:cubicBezTo>
                  <a:close/>
                </a:path>
              </a:pathLst>
            </a:custGeom>
            <a:solidFill>
              <a:srgbClr val="FFFFFF"/>
            </a:solidFill>
            <a:ln w="9525" cap="flat">
              <a:noFill/>
              <a:prstDash val="solid"/>
              <a:miter/>
            </a:ln>
          </p:spPr>
          <p:txBody>
            <a:bodyPr rtlCol="0" anchor="ctr"/>
            <a:lstStyle/>
            <a:p>
              <a:endParaRPr lang="en-US"/>
            </a:p>
          </p:txBody>
        </p:sp>
        <p:sp>
          <p:nvSpPr>
            <p:cNvPr id="43" name="Freeform 299">
              <a:extLst>
                <a:ext uri="{FF2B5EF4-FFF2-40B4-BE49-F238E27FC236}">
                  <a16:creationId xmlns:a16="http://schemas.microsoft.com/office/drawing/2014/main" id="{1AA31CE7-6490-9902-2CAA-1D3BEB428947}"/>
                </a:ext>
              </a:extLst>
            </p:cNvPr>
            <p:cNvSpPr/>
            <p:nvPr/>
          </p:nvSpPr>
          <p:spPr>
            <a:xfrm>
              <a:off x="4621529" y="5836919"/>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2857"/>
                    <a:pt x="2858" y="0"/>
                  </a:cubicBezTo>
                  <a:close/>
                </a:path>
              </a:pathLst>
            </a:custGeom>
            <a:solidFill>
              <a:srgbClr val="FFFFFF"/>
            </a:solidFill>
            <a:ln w="9525" cap="flat">
              <a:noFill/>
              <a:prstDash val="solid"/>
              <a:miter/>
            </a:ln>
          </p:spPr>
          <p:txBody>
            <a:bodyPr rtlCol="0" anchor="ctr"/>
            <a:lstStyle/>
            <a:p>
              <a:endParaRPr lang="en-US"/>
            </a:p>
          </p:txBody>
        </p:sp>
        <p:sp>
          <p:nvSpPr>
            <p:cNvPr id="44" name="Freeform 300">
              <a:extLst>
                <a:ext uri="{FF2B5EF4-FFF2-40B4-BE49-F238E27FC236}">
                  <a16:creationId xmlns:a16="http://schemas.microsoft.com/office/drawing/2014/main" id="{75D5EFF1-0291-9272-FD19-2777566E8195}"/>
                </a:ext>
              </a:extLst>
            </p:cNvPr>
            <p:cNvSpPr/>
            <p:nvPr/>
          </p:nvSpPr>
          <p:spPr>
            <a:xfrm>
              <a:off x="4072890" y="6002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1905"/>
                    <a:pt x="5715" y="3810"/>
                    <a:pt x="9525" y="4763"/>
                  </a:cubicBezTo>
                  <a:close/>
                </a:path>
              </a:pathLst>
            </a:custGeom>
            <a:solidFill>
              <a:srgbClr val="FFFFFF"/>
            </a:solidFill>
            <a:ln w="9525" cap="flat">
              <a:noFill/>
              <a:prstDash val="solid"/>
              <a:miter/>
            </a:ln>
          </p:spPr>
          <p:txBody>
            <a:bodyPr rtlCol="0" anchor="ctr"/>
            <a:lstStyle/>
            <a:p>
              <a:endParaRPr lang="en-US"/>
            </a:p>
          </p:txBody>
        </p:sp>
        <p:sp>
          <p:nvSpPr>
            <p:cNvPr id="45" name="Freeform 301">
              <a:extLst>
                <a:ext uri="{FF2B5EF4-FFF2-40B4-BE49-F238E27FC236}">
                  <a16:creationId xmlns:a16="http://schemas.microsoft.com/office/drawing/2014/main" id="{DC9B0608-6493-EE51-8BEC-833588570BBA}"/>
                </a:ext>
              </a:extLst>
            </p:cNvPr>
            <p:cNvSpPr/>
            <p:nvPr/>
          </p:nvSpPr>
          <p:spPr>
            <a:xfrm>
              <a:off x="3994784" y="5953125"/>
              <a:ext cx="11430" cy="9525"/>
            </a:xfrm>
            <a:custGeom>
              <a:avLst/>
              <a:gdLst>
                <a:gd name="connsiteX0" fmla="*/ 11430 w 11430"/>
                <a:gd name="connsiteY0" fmla="*/ 9525 h 9525"/>
                <a:gd name="connsiteX1" fmla="*/ 0 w 11430"/>
                <a:gd name="connsiteY1" fmla="*/ 0 h 9525"/>
                <a:gd name="connsiteX2" fmla="*/ 11430 w 11430"/>
                <a:gd name="connsiteY2" fmla="*/ 9525 h 9525"/>
              </a:gdLst>
              <a:ahLst/>
              <a:cxnLst>
                <a:cxn ang="0">
                  <a:pos x="connsiteX0" y="connsiteY0"/>
                </a:cxn>
                <a:cxn ang="0">
                  <a:pos x="connsiteX1" y="connsiteY1"/>
                </a:cxn>
                <a:cxn ang="0">
                  <a:pos x="connsiteX2" y="connsiteY2"/>
                </a:cxn>
              </a:cxnLst>
              <a:rect l="l" t="t" r="r" b="b"/>
              <a:pathLst>
                <a:path w="11430" h="9525">
                  <a:moveTo>
                    <a:pt x="11430" y="9525"/>
                  </a:moveTo>
                  <a:cubicBezTo>
                    <a:pt x="7620" y="6668"/>
                    <a:pt x="3810" y="3810"/>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6" name="Freeform 302">
              <a:extLst>
                <a:ext uri="{FF2B5EF4-FFF2-40B4-BE49-F238E27FC236}">
                  <a16:creationId xmlns:a16="http://schemas.microsoft.com/office/drawing/2014/main" id="{E10D64A6-7C77-88DB-6589-AF0733D2432A}"/>
                </a:ext>
              </a:extLst>
            </p:cNvPr>
            <p:cNvSpPr/>
            <p:nvPr/>
          </p:nvSpPr>
          <p:spPr>
            <a:xfrm>
              <a:off x="3977640" y="5938837"/>
              <a:ext cx="11429" cy="9525"/>
            </a:xfrm>
            <a:custGeom>
              <a:avLst/>
              <a:gdLst>
                <a:gd name="connsiteX0" fmla="*/ 11430 w 11429"/>
                <a:gd name="connsiteY0" fmla="*/ 9525 h 9525"/>
                <a:gd name="connsiteX1" fmla="*/ 0 w 11429"/>
                <a:gd name="connsiteY1" fmla="*/ 0 h 9525"/>
                <a:gd name="connsiteX2" fmla="*/ 11430 w 11429"/>
                <a:gd name="connsiteY2" fmla="*/ 9525 h 9525"/>
              </a:gdLst>
              <a:ahLst/>
              <a:cxnLst>
                <a:cxn ang="0">
                  <a:pos x="connsiteX0" y="connsiteY0"/>
                </a:cxn>
                <a:cxn ang="0">
                  <a:pos x="connsiteX1" y="connsiteY1"/>
                </a:cxn>
                <a:cxn ang="0">
                  <a:pos x="connsiteX2" y="connsiteY2"/>
                </a:cxn>
              </a:cxnLst>
              <a:rect l="l" t="t" r="r" b="b"/>
              <a:pathLst>
                <a:path w="11429" h="9525">
                  <a:moveTo>
                    <a:pt x="11430" y="9525"/>
                  </a:moveTo>
                  <a:cubicBezTo>
                    <a:pt x="7620" y="6668"/>
                    <a:pt x="3810" y="2857"/>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7" name="Freeform 303">
              <a:extLst>
                <a:ext uri="{FF2B5EF4-FFF2-40B4-BE49-F238E27FC236}">
                  <a16:creationId xmlns:a16="http://schemas.microsoft.com/office/drawing/2014/main" id="{36E2D365-2D51-B6D4-8F7A-F5720C00EE4C}"/>
                </a:ext>
              </a:extLst>
            </p:cNvPr>
            <p:cNvSpPr/>
            <p:nvPr/>
          </p:nvSpPr>
          <p:spPr>
            <a:xfrm>
              <a:off x="4127182" y="6027419"/>
              <a:ext cx="8572" cy="2857"/>
            </a:xfrm>
            <a:custGeom>
              <a:avLst/>
              <a:gdLst>
                <a:gd name="connsiteX0" fmla="*/ 8572 w 8572"/>
                <a:gd name="connsiteY0" fmla="*/ 2857 h 2857"/>
                <a:gd name="connsiteX1" fmla="*/ 0 w 8572"/>
                <a:gd name="connsiteY1" fmla="*/ 0 h 2857"/>
                <a:gd name="connsiteX2" fmla="*/ 8572 w 8572"/>
                <a:gd name="connsiteY2" fmla="*/ 2857 h 2857"/>
              </a:gdLst>
              <a:ahLst/>
              <a:cxnLst>
                <a:cxn ang="0">
                  <a:pos x="connsiteX0" y="connsiteY0"/>
                </a:cxn>
                <a:cxn ang="0">
                  <a:pos x="connsiteX1" y="connsiteY1"/>
                </a:cxn>
                <a:cxn ang="0">
                  <a:pos x="connsiteX2" y="connsiteY2"/>
                </a:cxn>
              </a:cxnLst>
              <a:rect l="l" t="t" r="r" b="b"/>
              <a:pathLst>
                <a:path w="8572" h="2857">
                  <a:moveTo>
                    <a:pt x="8572" y="2857"/>
                  </a:moveTo>
                  <a:cubicBezTo>
                    <a:pt x="5715" y="1905"/>
                    <a:pt x="2858" y="953"/>
                    <a:pt x="0" y="0"/>
                  </a:cubicBezTo>
                  <a:cubicBezTo>
                    <a:pt x="2858" y="953"/>
                    <a:pt x="5715" y="1905"/>
                    <a:pt x="8572" y="2857"/>
                  </a:cubicBezTo>
                  <a:close/>
                </a:path>
              </a:pathLst>
            </a:custGeom>
            <a:solidFill>
              <a:srgbClr val="FFFFFF"/>
            </a:solidFill>
            <a:ln w="9525" cap="flat">
              <a:noFill/>
              <a:prstDash val="solid"/>
              <a:miter/>
            </a:ln>
          </p:spPr>
          <p:txBody>
            <a:bodyPr rtlCol="0" anchor="ctr"/>
            <a:lstStyle/>
            <a:p>
              <a:endParaRPr lang="en-US"/>
            </a:p>
          </p:txBody>
        </p:sp>
        <p:sp>
          <p:nvSpPr>
            <p:cNvPr id="48" name="Freeform 304">
              <a:extLst>
                <a:ext uri="{FF2B5EF4-FFF2-40B4-BE49-F238E27FC236}">
                  <a16:creationId xmlns:a16="http://schemas.microsoft.com/office/drawing/2014/main" id="{1A846AB7-D641-A7DB-BE81-BFCE8DBD17B0}"/>
                </a:ext>
              </a:extLst>
            </p:cNvPr>
            <p:cNvSpPr/>
            <p:nvPr/>
          </p:nvSpPr>
          <p:spPr>
            <a:xfrm>
              <a:off x="4617720" y="5845492"/>
              <a:ext cx="2857" cy="5714"/>
            </a:xfrm>
            <a:custGeom>
              <a:avLst/>
              <a:gdLst>
                <a:gd name="connsiteX0" fmla="*/ 2858 w 2857"/>
                <a:gd name="connsiteY0" fmla="*/ 0 h 5714"/>
                <a:gd name="connsiteX1" fmla="*/ 0 w 2857"/>
                <a:gd name="connsiteY1" fmla="*/ 5715 h 5714"/>
                <a:gd name="connsiteX2" fmla="*/ 2858 w 2857"/>
                <a:gd name="connsiteY2" fmla="*/ 0 h 5714"/>
              </a:gdLst>
              <a:ahLst/>
              <a:cxnLst>
                <a:cxn ang="0">
                  <a:pos x="connsiteX0" y="connsiteY0"/>
                </a:cxn>
                <a:cxn ang="0">
                  <a:pos x="connsiteX1" y="connsiteY1"/>
                </a:cxn>
                <a:cxn ang="0">
                  <a:pos x="connsiteX2" y="connsiteY2"/>
                </a:cxn>
              </a:cxnLst>
              <a:rect l="l" t="t" r="r" b="b"/>
              <a:pathLst>
                <a:path w="2857" h="5714">
                  <a:moveTo>
                    <a:pt x="2858" y="0"/>
                  </a:moveTo>
                  <a:cubicBezTo>
                    <a:pt x="1905" y="1905"/>
                    <a:pt x="952" y="3810"/>
                    <a:pt x="0" y="5715"/>
                  </a:cubicBezTo>
                  <a:cubicBezTo>
                    <a:pt x="952"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49" name="Freeform 305">
              <a:extLst>
                <a:ext uri="{FF2B5EF4-FFF2-40B4-BE49-F238E27FC236}">
                  <a16:creationId xmlns:a16="http://schemas.microsoft.com/office/drawing/2014/main" id="{50A9EEE4-F51D-0818-D6EC-F75FFC62C0AB}"/>
                </a:ext>
              </a:extLst>
            </p:cNvPr>
            <p:cNvSpPr/>
            <p:nvPr/>
          </p:nvSpPr>
          <p:spPr>
            <a:xfrm>
              <a:off x="4173854" y="6041707"/>
              <a:ext cx="5715" cy="1905"/>
            </a:xfrm>
            <a:custGeom>
              <a:avLst/>
              <a:gdLst>
                <a:gd name="connsiteX0" fmla="*/ 5715 w 5715"/>
                <a:gd name="connsiteY0" fmla="*/ 1905 h 1905"/>
                <a:gd name="connsiteX1" fmla="*/ 0 w 5715"/>
                <a:gd name="connsiteY1" fmla="*/ 0 h 1905"/>
                <a:gd name="connsiteX2" fmla="*/ 5715 w 5715"/>
                <a:gd name="connsiteY2" fmla="*/ 1905 h 1905"/>
              </a:gdLst>
              <a:ahLst/>
              <a:cxnLst>
                <a:cxn ang="0">
                  <a:pos x="connsiteX0" y="connsiteY0"/>
                </a:cxn>
                <a:cxn ang="0">
                  <a:pos x="connsiteX1" y="connsiteY1"/>
                </a:cxn>
                <a:cxn ang="0">
                  <a:pos x="connsiteX2" y="connsiteY2"/>
                </a:cxn>
              </a:cxnLst>
              <a:rect l="l" t="t" r="r" b="b"/>
              <a:pathLst>
                <a:path w="5715" h="1905">
                  <a:moveTo>
                    <a:pt x="5715" y="1905"/>
                  </a:moveTo>
                  <a:cubicBezTo>
                    <a:pt x="3810" y="1905"/>
                    <a:pt x="1905" y="953"/>
                    <a:pt x="0" y="0"/>
                  </a:cubicBezTo>
                  <a:cubicBezTo>
                    <a:pt x="1905" y="953"/>
                    <a:pt x="3810" y="1905"/>
                    <a:pt x="5715" y="1905"/>
                  </a:cubicBezTo>
                  <a:close/>
                </a:path>
              </a:pathLst>
            </a:custGeom>
            <a:solidFill>
              <a:srgbClr val="FFFFFF"/>
            </a:solidFill>
            <a:ln w="9525" cap="flat">
              <a:noFill/>
              <a:prstDash val="solid"/>
              <a:miter/>
            </a:ln>
          </p:spPr>
          <p:txBody>
            <a:bodyPr rtlCol="0" anchor="ctr"/>
            <a:lstStyle/>
            <a:p>
              <a:endParaRPr lang="en-US"/>
            </a:p>
          </p:txBody>
        </p:sp>
        <p:sp>
          <p:nvSpPr>
            <p:cNvPr id="50" name="Freeform 306">
              <a:extLst>
                <a:ext uri="{FF2B5EF4-FFF2-40B4-BE49-F238E27FC236}">
                  <a16:creationId xmlns:a16="http://schemas.microsoft.com/office/drawing/2014/main" id="{5DA7B3E2-4FB9-5E74-6FB8-08357B38DFDB}"/>
                </a:ext>
              </a:extLst>
            </p:cNvPr>
            <p:cNvSpPr/>
            <p:nvPr/>
          </p:nvSpPr>
          <p:spPr>
            <a:xfrm>
              <a:off x="4485322" y="547973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0"/>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51" name="Freeform 307">
              <a:extLst>
                <a:ext uri="{FF2B5EF4-FFF2-40B4-BE49-F238E27FC236}">
                  <a16:creationId xmlns:a16="http://schemas.microsoft.com/office/drawing/2014/main" id="{1C8EEAF9-B633-E1C0-87BE-F17888D7E4A9}"/>
                </a:ext>
              </a:extLst>
            </p:cNvPr>
            <p:cNvSpPr/>
            <p:nvPr/>
          </p:nvSpPr>
          <p:spPr>
            <a:xfrm>
              <a:off x="4489132" y="5482589"/>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52" name="Freeform 308">
              <a:extLst>
                <a:ext uri="{FF2B5EF4-FFF2-40B4-BE49-F238E27FC236}">
                  <a16:creationId xmlns:a16="http://schemas.microsoft.com/office/drawing/2014/main" id="{68570700-39A5-6D6A-407B-E406A07CAD02}"/>
                </a:ext>
              </a:extLst>
            </p:cNvPr>
            <p:cNvSpPr/>
            <p:nvPr/>
          </p:nvSpPr>
          <p:spPr>
            <a:xfrm>
              <a:off x="4482465" y="5475922"/>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0" y="952"/>
                    <a:pt x="0" y="0"/>
                  </a:cubicBezTo>
                  <a:cubicBezTo>
                    <a:pt x="0" y="0"/>
                    <a:pt x="0" y="952"/>
                    <a:pt x="952" y="1905"/>
                  </a:cubicBezTo>
                  <a:close/>
                </a:path>
              </a:pathLst>
            </a:custGeom>
            <a:solidFill>
              <a:srgbClr val="FFFFFF"/>
            </a:solidFill>
            <a:ln w="9525" cap="flat">
              <a:noFill/>
              <a:prstDash val="solid"/>
              <a:miter/>
            </a:ln>
          </p:spPr>
          <p:txBody>
            <a:bodyPr rtlCol="0" anchor="ctr"/>
            <a:lstStyle/>
            <a:p>
              <a:endParaRPr lang="en-US"/>
            </a:p>
          </p:txBody>
        </p:sp>
        <p:sp>
          <p:nvSpPr>
            <p:cNvPr id="53" name="Freeform 309">
              <a:extLst>
                <a:ext uri="{FF2B5EF4-FFF2-40B4-BE49-F238E27FC236}">
                  <a16:creationId xmlns:a16="http://schemas.microsoft.com/office/drawing/2014/main" id="{9B0731D7-7804-1A95-DC4B-DFA1A2434188}"/>
                </a:ext>
              </a:extLst>
            </p:cNvPr>
            <p:cNvSpPr/>
            <p:nvPr/>
          </p:nvSpPr>
          <p:spPr>
            <a:xfrm>
              <a:off x="4506277" y="5507884"/>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4" name="Freeform 310">
              <a:extLst>
                <a:ext uri="{FF2B5EF4-FFF2-40B4-BE49-F238E27FC236}">
                  <a16:creationId xmlns:a16="http://schemas.microsoft.com/office/drawing/2014/main" id="{6777E09F-B7C3-C3EF-A90A-9F57C792F786}"/>
                </a:ext>
              </a:extLst>
            </p:cNvPr>
            <p:cNvSpPr/>
            <p:nvPr/>
          </p:nvSpPr>
          <p:spPr>
            <a:xfrm>
              <a:off x="4477702" y="5472112"/>
              <a:ext cx="1904" cy="1905"/>
            </a:xfrm>
            <a:custGeom>
              <a:avLst/>
              <a:gdLst>
                <a:gd name="connsiteX0" fmla="*/ 1905 w 1904"/>
                <a:gd name="connsiteY0" fmla="*/ 1905 h 1905"/>
                <a:gd name="connsiteX1" fmla="*/ 0 w 1904"/>
                <a:gd name="connsiteY1" fmla="*/ 0 h 1905"/>
                <a:gd name="connsiteX2" fmla="*/ 1905 w 1904"/>
                <a:gd name="connsiteY2" fmla="*/ 1905 h 1905"/>
              </a:gdLst>
              <a:ahLst/>
              <a:cxnLst>
                <a:cxn ang="0">
                  <a:pos x="connsiteX0" y="connsiteY0"/>
                </a:cxn>
                <a:cxn ang="0">
                  <a:pos x="connsiteX1" y="connsiteY1"/>
                </a:cxn>
                <a:cxn ang="0">
                  <a:pos x="connsiteX2" y="connsiteY2"/>
                </a:cxn>
              </a:cxnLst>
              <a:rect l="l" t="t" r="r" b="b"/>
              <a:pathLst>
                <a:path w="1904" h="1905">
                  <a:moveTo>
                    <a:pt x="1905" y="1905"/>
                  </a:moveTo>
                  <a:cubicBezTo>
                    <a:pt x="952" y="952"/>
                    <a:pt x="952" y="952"/>
                    <a:pt x="0" y="0"/>
                  </a:cubicBezTo>
                  <a:cubicBezTo>
                    <a:pt x="952" y="0"/>
                    <a:pt x="1905" y="952"/>
                    <a:pt x="1905" y="1905"/>
                  </a:cubicBezTo>
                  <a:close/>
                </a:path>
              </a:pathLst>
            </a:custGeom>
            <a:solidFill>
              <a:srgbClr val="FFFFFF"/>
            </a:solidFill>
            <a:ln w="9525" cap="flat">
              <a:noFill/>
              <a:prstDash val="solid"/>
              <a:miter/>
            </a:ln>
          </p:spPr>
          <p:txBody>
            <a:bodyPr rtlCol="0" anchor="ctr"/>
            <a:lstStyle/>
            <a:p>
              <a:endParaRPr lang="en-US"/>
            </a:p>
          </p:txBody>
        </p:sp>
        <p:sp>
          <p:nvSpPr>
            <p:cNvPr id="55" name="Freeform 311">
              <a:extLst>
                <a:ext uri="{FF2B5EF4-FFF2-40B4-BE49-F238E27FC236}">
                  <a16:creationId xmlns:a16="http://schemas.microsoft.com/office/drawing/2014/main" id="{F37FC7BC-A31A-4DAD-875C-A80A1DFB7DD9}"/>
                </a:ext>
              </a:extLst>
            </p:cNvPr>
            <p:cNvSpPr/>
            <p:nvPr/>
          </p:nvSpPr>
          <p:spPr>
            <a:xfrm>
              <a:off x="4508182" y="5511164"/>
              <a:ext cx="952" cy="952"/>
            </a:xfrm>
            <a:custGeom>
              <a:avLst/>
              <a:gdLst>
                <a:gd name="connsiteX0" fmla="*/ 952 w 952"/>
                <a:gd name="connsiteY0" fmla="*/ 953 h 952"/>
                <a:gd name="connsiteX1" fmla="*/ 0 w 952"/>
                <a:gd name="connsiteY1" fmla="*/ 0 h 952"/>
                <a:gd name="connsiteX2" fmla="*/ 952 w 952"/>
                <a:gd name="connsiteY2" fmla="*/ 953 h 952"/>
              </a:gdLst>
              <a:ahLst/>
              <a:cxnLst>
                <a:cxn ang="0">
                  <a:pos x="connsiteX0" y="connsiteY0"/>
                </a:cxn>
                <a:cxn ang="0">
                  <a:pos x="connsiteX1" y="connsiteY1"/>
                </a:cxn>
                <a:cxn ang="0">
                  <a:pos x="connsiteX2" y="connsiteY2"/>
                </a:cxn>
              </a:cxnLst>
              <a:rect l="l" t="t" r="r" b="b"/>
              <a:pathLst>
                <a:path w="952" h="952">
                  <a:moveTo>
                    <a:pt x="952" y="953"/>
                  </a:moveTo>
                  <a:cubicBezTo>
                    <a:pt x="952" y="953"/>
                    <a:pt x="952" y="0"/>
                    <a:pt x="0" y="0"/>
                  </a:cubicBezTo>
                  <a:cubicBezTo>
                    <a:pt x="0" y="0"/>
                    <a:pt x="952" y="953"/>
                    <a:pt x="952" y="953"/>
                  </a:cubicBezTo>
                  <a:close/>
                </a:path>
              </a:pathLst>
            </a:custGeom>
            <a:solidFill>
              <a:srgbClr val="FFFFFF"/>
            </a:solidFill>
            <a:ln w="9525" cap="flat">
              <a:noFill/>
              <a:prstDash val="solid"/>
              <a:miter/>
            </a:ln>
          </p:spPr>
          <p:txBody>
            <a:bodyPr rtlCol="0" anchor="ctr"/>
            <a:lstStyle/>
            <a:p>
              <a:endParaRPr lang="en-US"/>
            </a:p>
          </p:txBody>
        </p:sp>
        <p:sp>
          <p:nvSpPr>
            <p:cNvPr id="56" name="Freeform 312">
              <a:extLst>
                <a:ext uri="{FF2B5EF4-FFF2-40B4-BE49-F238E27FC236}">
                  <a16:creationId xmlns:a16="http://schemas.microsoft.com/office/drawing/2014/main" id="{1CC244A6-5559-4820-0185-DB04F416FC79}"/>
                </a:ext>
              </a:extLst>
            </p:cNvPr>
            <p:cNvSpPr/>
            <p:nvPr/>
          </p:nvSpPr>
          <p:spPr>
            <a:xfrm>
              <a:off x="4008120" y="552926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57" name="Freeform 313">
              <a:extLst>
                <a:ext uri="{FF2B5EF4-FFF2-40B4-BE49-F238E27FC236}">
                  <a16:creationId xmlns:a16="http://schemas.microsoft.com/office/drawing/2014/main" id="{A840B97D-885A-6D33-54A3-6AC6543D4791}"/>
                </a:ext>
              </a:extLst>
            </p:cNvPr>
            <p:cNvSpPr/>
            <p:nvPr/>
          </p:nvSpPr>
          <p:spPr>
            <a:xfrm>
              <a:off x="4500562" y="5499311"/>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8" name="Freeform 314">
              <a:extLst>
                <a:ext uri="{FF2B5EF4-FFF2-40B4-BE49-F238E27FC236}">
                  <a16:creationId xmlns:a16="http://schemas.microsoft.com/office/drawing/2014/main" id="{0623E962-C44F-5DAE-DB31-A3D44A105E1D}"/>
                </a:ext>
              </a:extLst>
            </p:cNvPr>
            <p:cNvSpPr/>
            <p:nvPr/>
          </p:nvSpPr>
          <p:spPr>
            <a:xfrm>
              <a:off x="4494847" y="5490210"/>
              <a:ext cx="952" cy="1904"/>
            </a:xfrm>
            <a:custGeom>
              <a:avLst/>
              <a:gdLst>
                <a:gd name="connsiteX0" fmla="*/ 953 w 952"/>
                <a:gd name="connsiteY0" fmla="*/ 1905 h 1904"/>
                <a:gd name="connsiteX1" fmla="*/ 0 w 952"/>
                <a:gd name="connsiteY1" fmla="*/ 0 h 1904"/>
                <a:gd name="connsiteX2" fmla="*/ 953 w 952"/>
                <a:gd name="connsiteY2" fmla="*/ 1905 h 1904"/>
              </a:gdLst>
              <a:ahLst/>
              <a:cxnLst>
                <a:cxn ang="0">
                  <a:pos x="connsiteX0" y="connsiteY0"/>
                </a:cxn>
                <a:cxn ang="0">
                  <a:pos x="connsiteX1" y="connsiteY1"/>
                </a:cxn>
                <a:cxn ang="0">
                  <a:pos x="connsiteX2" y="connsiteY2"/>
                </a:cxn>
              </a:cxnLst>
              <a:rect l="l" t="t" r="r" b="b"/>
              <a:pathLst>
                <a:path w="952" h="1904">
                  <a:moveTo>
                    <a:pt x="953" y="1905"/>
                  </a:moveTo>
                  <a:cubicBezTo>
                    <a:pt x="953" y="952"/>
                    <a:pt x="0" y="952"/>
                    <a:pt x="0" y="0"/>
                  </a:cubicBezTo>
                  <a:cubicBezTo>
                    <a:pt x="0" y="952"/>
                    <a:pt x="0" y="1905"/>
                    <a:pt x="953" y="1905"/>
                  </a:cubicBezTo>
                  <a:close/>
                </a:path>
              </a:pathLst>
            </a:custGeom>
            <a:solidFill>
              <a:srgbClr val="FFFFFF"/>
            </a:solidFill>
            <a:ln w="9525" cap="flat">
              <a:noFill/>
              <a:prstDash val="solid"/>
              <a:miter/>
            </a:ln>
          </p:spPr>
          <p:txBody>
            <a:bodyPr rtlCol="0" anchor="ctr"/>
            <a:lstStyle/>
            <a:p>
              <a:endParaRPr lang="en-US"/>
            </a:p>
          </p:txBody>
        </p:sp>
        <p:sp>
          <p:nvSpPr>
            <p:cNvPr id="59" name="Freeform 315">
              <a:extLst>
                <a:ext uri="{FF2B5EF4-FFF2-40B4-BE49-F238E27FC236}">
                  <a16:creationId xmlns:a16="http://schemas.microsoft.com/office/drawing/2014/main" id="{1384EC57-CD18-11F9-E255-B569BC4E05AF}"/>
                </a:ext>
              </a:extLst>
            </p:cNvPr>
            <p:cNvSpPr/>
            <p:nvPr/>
          </p:nvSpPr>
          <p:spPr>
            <a:xfrm>
              <a:off x="4491990" y="5486400"/>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2"/>
                    <a:pt x="0" y="952"/>
                    <a:pt x="0" y="0"/>
                  </a:cubicBezTo>
                  <a:cubicBezTo>
                    <a:pt x="0" y="952"/>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60" name="Freeform 316">
              <a:extLst>
                <a:ext uri="{FF2B5EF4-FFF2-40B4-BE49-F238E27FC236}">
                  <a16:creationId xmlns:a16="http://schemas.microsoft.com/office/drawing/2014/main" id="{CE43AC3D-14A4-DDF5-169E-BC2961FE3943}"/>
                </a:ext>
              </a:extLst>
            </p:cNvPr>
            <p:cNvSpPr/>
            <p:nvPr/>
          </p:nvSpPr>
          <p:spPr>
            <a:xfrm>
              <a:off x="4497704" y="549497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1" name="Freeform 317">
              <a:extLst>
                <a:ext uri="{FF2B5EF4-FFF2-40B4-BE49-F238E27FC236}">
                  <a16:creationId xmlns:a16="http://schemas.microsoft.com/office/drawing/2014/main" id="{4A1C9B99-A918-AC91-8802-A5809E819FC6}"/>
                </a:ext>
              </a:extLst>
            </p:cNvPr>
            <p:cNvSpPr/>
            <p:nvPr/>
          </p:nvSpPr>
          <p:spPr>
            <a:xfrm>
              <a:off x="4475797" y="546830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0" y="953"/>
                    <a:pt x="953" y="1905"/>
                  </a:cubicBezTo>
                  <a:close/>
                </a:path>
              </a:pathLst>
            </a:custGeom>
            <a:solidFill>
              <a:srgbClr val="FFFFFF"/>
            </a:solidFill>
            <a:ln w="9525" cap="flat">
              <a:noFill/>
              <a:prstDash val="solid"/>
              <a:miter/>
            </a:ln>
          </p:spPr>
          <p:txBody>
            <a:bodyPr rtlCol="0" anchor="ctr"/>
            <a:lstStyle/>
            <a:p>
              <a:endParaRPr lang="en-US"/>
            </a:p>
          </p:txBody>
        </p:sp>
        <p:sp>
          <p:nvSpPr>
            <p:cNvPr id="62" name="Freeform 318">
              <a:extLst>
                <a:ext uri="{FF2B5EF4-FFF2-40B4-BE49-F238E27FC236}">
                  <a16:creationId xmlns:a16="http://schemas.microsoft.com/office/drawing/2014/main" id="{5B40FE3F-7A53-E6A1-6E7D-B188F4F40E99}"/>
                </a:ext>
              </a:extLst>
            </p:cNvPr>
            <p:cNvSpPr/>
            <p:nvPr/>
          </p:nvSpPr>
          <p:spPr>
            <a:xfrm>
              <a:off x="4514850" y="55225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63" name="Freeform 319">
              <a:extLst>
                <a:ext uri="{FF2B5EF4-FFF2-40B4-BE49-F238E27FC236}">
                  <a16:creationId xmlns:a16="http://schemas.microsoft.com/office/drawing/2014/main" id="{7ECB396B-5F76-F581-130C-B9D61E28E99C}"/>
                </a:ext>
              </a:extLst>
            </p:cNvPr>
            <p:cNvSpPr/>
            <p:nvPr/>
          </p:nvSpPr>
          <p:spPr>
            <a:xfrm>
              <a:off x="4516993" y="5526643"/>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64" name="Freeform 320">
              <a:extLst>
                <a:ext uri="{FF2B5EF4-FFF2-40B4-BE49-F238E27FC236}">
                  <a16:creationId xmlns:a16="http://schemas.microsoft.com/office/drawing/2014/main" id="{CB35938F-4C37-F6A3-D475-7CD2CC786A4A}"/>
                </a:ext>
              </a:extLst>
            </p:cNvPr>
            <p:cNvSpPr/>
            <p:nvPr/>
          </p:nvSpPr>
          <p:spPr>
            <a:xfrm>
              <a:off x="4511992" y="551878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5" name="Freeform 321">
              <a:extLst>
                <a:ext uri="{FF2B5EF4-FFF2-40B4-BE49-F238E27FC236}">
                  <a16:creationId xmlns:a16="http://schemas.microsoft.com/office/drawing/2014/main" id="{5C11A880-A81E-AFB1-8CC4-E84949D6FAE3}"/>
                </a:ext>
              </a:extLst>
            </p:cNvPr>
            <p:cNvSpPr/>
            <p:nvPr/>
          </p:nvSpPr>
          <p:spPr>
            <a:xfrm>
              <a:off x="4518659" y="553021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66" name="Freeform 322">
              <a:extLst>
                <a:ext uri="{FF2B5EF4-FFF2-40B4-BE49-F238E27FC236}">
                  <a16:creationId xmlns:a16="http://schemas.microsoft.com/office/drawing/2014/main" id="{5C6BB4A5-DF8D-6741-F93B-A1FACCB71A24}"/>
                </a:ext>
              </a:extLst>
            </p:cNvPr>
            <p:cNvSpPr/>
            <p:nvPr/>
          </p:nvSpPr>
          <p:spPr>
            <a:xfrm>
              <a:off x="4011929" y="551973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2"/>
                    <a:pt x="0" y="952"/>
                    <a:pt x="0" y="1905"/>
                  </a:cubicBezTo>
                  <a:cubicBezTo>
                    <a:pt x="0" y="952"/>
                    <a:pt x="953" y="0"/>
                    <a:pt x="953" y="0"/>
                  </a:cubicBezTo>
                  <a:close/>
                </a:path>
              </a:pathLst>
            </a:custGeom>
            <a:solidFill>
              <a:srgbClr val="FFFFFF"/>
            </a:solidFill>
            <a:ln w="9525" cap="flat">
              <a:noFill/>
              <a:prstDash val="solid"/>
              <a:miter/>
            </a:ln>
          </p:spPr>
          <p:txBody>
            <a:bodyPr rtlCol="0" anchor="ctr"/>
            <a:lstStyle/>
            <a:p>
              <a:endParaRPr lang="en-US"/>
            </a:p>
          </p:txBody>
        </p:sp>
        <p:sp>
          <p:nvSpPr>
            <p:cNvPr id="67" name="Freeform 323">
              <a:extLst>
                <a:ext uri="{FF2B5EF4-FFF2-40B4-BE49-F238E27FC236}">
                  <a16:creationId xmlns:a16="http://schemas.microsoft.com/office/drawing/2014/main" id="{D069AE43-91A5-BA7D-9271-AD3D792A0202}"/>
                </a:ext>
              </a:extLst>
            </p:cNvPr>
            <p:cNvSpPr/>
            <p:nvPr/>
          </p:nvSpPr>
          <p:spPr>
            <a:xfrm>
              <a:off x="4471987" y="546449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8" name="Freeform 324">
              <a:extLst>
                <a:ext uri="{FF2B5EF4-FFF2-40B4-BE49-F238E27FC236}">
                  <a16:creationId xmlns:a16="http://schemas.microsoft.com/office/drawing/2014/main" id="{7C08CF31-E519-0D55-5DB6-96F517C87341}"/>
                </a:ext>
              </a:extLst>
            </p:cNvPr>
            <p:cNvSpPr/>
            <p:nvPr/>
          </p:nvSpPr>
          <p:spPr>
            <a:xfrm>
              <a:off x="4510087" y="551497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9" name="Freeform 325">
              <a:extLst>
                <a:ext uri="{FF2B5EF4-FFF2-40B4-BE49-F238E27FC236}">
                  <a16:creationId xmlns:a16="http://schemas.microsoft.com/office/drawing/2014/main" id="{CB28927E-CCB1-214C-72E9-FFB161F36F1F}"/>
                </a:ext>
              </a:extLst>
            </p:cNvPr>
            <p:cNvSpPr/>
            <p:nvPr/>
          </p:nvSpPr>
          <p:spPr>
            <a:xfrm>
              <a:off x="4538581" y="5413905"/>
              <a:ext cx="350393" cy="626849"/>
            </a:xfrm>
            <a:custGeom>
              <a:avLst/>
              <a:gdLst>
                <a:gd name="connsiteX0" fmla="*/ 81 w 350393"/>
                <a:gd name="connsiteY0" fmla="*/ 38205 h 626849"/>
                <a:gd name="connsiteX1" fmla="*/ 53422 w 350393"/>
                <a:gd name="connsiteY1" fmla="*/ 77257 h 626849"/>
                <a:gd name="connsiteX2" fmla="*/ 69614 w 350393"/>
                <a:gd name="connsiteY2" fmla="*/ 72494 h 626849"/>
                <a:gd name="connsiteX3" fmla="*/ 97236 w 350393"/>
                <a:gd name="connsiteY3" fmla="*/ 85830 h 626849"/>
                <a:gd name="connsiteX4" fmla="*/ 116286 w 350393"/>
                <a:gd name="connsiteY4" fmla="*/ 128692 h 626849"/>
                <a:gd name="connsiteX5" fmla="*/ 116286 w 350393"/>
                <a:gd name="connsiteY5" fmla="*/ 384914 h 626849"/>
                <a:gd name="connsiteX6" fmla="*/ 92474 w 350393"/>
                <a:gd name="connsiteY6" fmla="*/ 477307 h 626849"/>
                <a:gd name="connsiteX7" fmla="*/ 73424 w 350393"/>
                <a:gd name="connsiteY7" fmla="*/ 596369 h 626849"/>
                <a:gd name="connsiteX8" fmla="*/ 93426 w 350393"/>
                <a:gd name="connsiteY8" fmla="*/ 622087 h 626849"/>
                <a:gd name="connsiteX9" fmla="*/ 122954 w 350393"/>
                <a:gd name="connsiteY9" fmla="*/ 623992 h 626849"/>
                <a:gd name="connsiteX10" fmla="*/ 154386 w 350393"/>
                <a:gd name="connsiteY10" fmla="*/ 602084 h 626849"/>
                <a:gd name="connsiteX11" fmla="*/ 161054 w 350393"/>
                <a:gd name="connsiteY11" fmla="*/ 570652 h 626849"/>
                <a:gd name="connsiteX12" fmla="*/ 166769 w 350393"/>
                <a:gd name="connsiteY12" fmla="*/ 497309 h 626849"/>
                <a:gd name="connsiteX13" fmla="*/ 182009 w 350393"/>
                <a:gd name="connsiteY13" fmla="*/ 395392 h 626849"/>
                <a:gd name="connsiteX14" fmla="*/ 211536 w 350393"/>
                <a:gd name="connsiteY14" fmla="*/ 370627 h 626849"/>
                <a:gd name="connsiteX15" fmla="*/ 241064 w 350393"/>
                <a:gd name="connsiteY15" fmla="*/ 396344 h 626849"/>
                <a:gd name="connsiteX16" fmla="*/ 263924 w 350393"/>
                <a:gd name="connsiteY16" fmla="*/ 511597 h 626849"/>
                <a:gd name="connsiteX17" fmla="*/ 275354 w 350393"/>
                <a:gd name="connsiteY17" fmla="*/ 599227 h 626849"/>
                <a:gd name="connsiteX18" fmla="*/ 310597 w 350393"/>
                <a:gd name="connsiteY18" fmla="*/ 626849 h 626849"/>
                <a:gd name="connsiteX19" fmla="*/ 349649 w 350393"/>
                <a:gd name="connsiteY19" fmla="*/ 583034 h 626849"/>
                <a:gd name="connsiteX20" fmla="*/ 344886 w 350393"/>
                <a:gd name="connsiteY20" fmla="*/ 542077 h 626849"/>
                <a:gd name="connsiteX21" fmla="*/ 325836 w 350393"/>
                <a:gd name="connsiteY21" fmla="*/ 416347 h 626849"/>
                <a:gd name="connsiteX22" fmla="*/ 308691 w 350393"/>
                <a:gd name="connsiteY22" fmla="*/ 289664 h 626849"/>
                <a:gd name="connsiteX23" fmla="*/ 241064 w 350393"/>
                <a:gd name="connsiteY23" fmla="*/ 174412 h 626849"/>
                <a:gd name="connsiteX24" fmla="*/ 168674 w 350393"/>
                <a:gd name="connsiteY24" fmla="*/ 133455 h 626849"/>
                <a:gd name="connsiteX25" fmla="*/ 142956 w 350393"/>
                <a:gd name="connsiteY25" fmla="*/ 108689 h 626849"/>
                <a:gd name="connsiteX26" fmla="*/ 112476 w 350393"/>
                <a:gd name="connsiteY26" fmla="*/ 28680 h 626849"/>
                <a:gd name="connsiteX27" fmla="*/ 60089 w 350393"/>
                <a:gd name="connsiteY27" fmla="*/ 2962 h 626849"/>
                <a:gd name="connsiteX28" fmla="*/ 11511 w 350393"/>
                <a:gd name="connsiteY28" fmla="*/ 21059 h 626849"/>
                <a:gd name="connsiteX29" fmla="*/ 81 w 350393"/>
                <a:gd name="connsiteY29" fmla="*/ 38205 h 626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0393" h="626849">
                  <a:moveTo>
                    <a:pt x="81" y="38205"/>
                  </a:moveTo>
                  <a:cubicBezTo>
                    <a:pt x="81" y="64874"/>
                    <a:pt x="28656" y="85830"/>
                    <a:pt x="53422" y="77257"/>
                  </a:cubicBezTo>
                  <a:cubicBezTo>
                    <a:pt x="59136" y="75352"/>
                    <a:pt x="63899" y="73447"/>
                    <a:pt x="69614" y="72494"/>
                  </a:cubicBezTo>
                  <a:cubicBezTo>
                    <a:pt x="83901" y="69637"/>
                    <a:pt x="91522" y="72494"/>
                    <a:pt x="97236" y="85830"/>
                  </a:cubicBezTo>
                  <a:cubicBezTo>
                    <a:pt x="103904" y="100117"/>
                    <a:pt x="111524" y="113452"/>
                    <a:pt x="116286" y="128692"/>
                  </a:cubicBezTo>
                  <a:cubicBezTo>
                    <a:pt x="141051" y="214417"/>
                    <a:pt x="141051" y="299189"/>
                    <a:pt x="116286" y="384914"/>
                  </a:cubicBezTo>
                  <a:cubicBezTo>
                    <a:pt x="106761" y="415394"/>
                    <a:pt x="97236" y="445874"/>
                    <a:pt x="92474" y="477307"/>
                  </a:cubicBezTo>
                  <a:cubicBezTo>
                    <a:pt x="85806" y="517312"/>
                    <a:pt x="77234" y="556364"/>
                    <a:pt x="73424" y="596369"/>
                  </a:cubicBezTo>
                  <a:cubicBezTo>
                    <a:pt x="71519" y="615419"/>
                    <a:pt x="74376" y="619230"/>
                    <a:pt x="93426" y="622087"/>
                  </a:cubicBezTo>
                  <a:cubicBezTo>
                    <a:pt x="102951" y="623992"/>
                    <a:pt x="113429" y="623992"/>
                    <a:pt x="122954" y="623992"/>
                  </a:cubicBezTo>
                  <a:cubicBezTo>
                    <a:pt x="141051" y="623992"/>
                    <a:pt x="147719" y="619230"/>
                    <a:pt x="154386" y="602084"/>
                  </a:cubicBezTo>
                  <a:cubicBezTo>
                    <a:pt x="158197" y="592559"/>
                    <a:pt x="160101" y="582082"/>
                    <a:pt x="161054" y="570652"/>
                  </a:cubicBezTo>
                  <a:cubicBezTo>
                    <a:pt x="162959" y="545887"/>
                    <a:pt x="164864" y="522074"/>
                    <a:pt x="166769" y="497309"/>
                  </a:cubicBezTo>
                  <a:cubicBezTo>
                    <a:pt x="170579" y="463019"/>
                    <a:pt x="172484" y="428730"/>
                    <a:pt x="182009" y="395392"/>
                  </a:cubicBezTo>
                  <a:cubicBezTo>
                    <a:pt x="186772" y="380152"/>
                    <a:pt x="197249" y="371580"/>
                    <a:pt x="211536" y="370627"/>
                  </a:cubicBezTo>
                  <a:cubicBezTo>
                    <a:pt x="226776" y="369674"/>
                    <a:pt x="235349" y="384914"/>
                    <a:pt x="241064" y="396344"/>
                  </a:cubicBezTo>
                  <a:cubicBezTo>
                    <a:pt x="258209" y="434444"/>
                    <a:pt x="260114" y="470639"/>
                    <a:pt x="263924" y="511597"/>
                  </a:cubicBezTo>
                  <a:cubicBezTo>
                    <a:pt x="266781" y="541124"/>
                    <a:pt x="270591" y="570652"/>
                    <a:pt x="275354" y="599227"/>
                  </a:cubicBezTo>
                  <a:cubicBezTo>
                    <a:pt x="279164" y="623992"/>
                    <a:pt x="284879" y="626849"/>
                    <a:pt x="310597" y="626849"/>
                  </a:cubicBezTo>
                  <a:cubicBezTo>
                    <a:pt x="342981" y="626849"/>
                    <a:pt x="353459" y="614467"/>
                    <a:pt x="349649" y="583034"/>
                  </a:cubicBezTo>
                  <a:cubicBezTo>
                    <a:pt x="347744" y="569699"/>
                    <a:pt x="346791" y="555412"/>
                    <a:pt x="344886" y="542077"/>
                  </a:cubicBezTo>
                  <a:cubicBezTo>
                    <a:pt x="338219" y="500167"/>
                    <a:pt x="331552" y="458257"/>
                    <a:pt x="325836" y="416347"/>
                  </a:cubicBezTo>
                  <a:cubicBezTo>
                    <a:pt x="320122" y="374437"/>
                    <a:pt x="317264" y="331574"/>
                    <a:pt x="308691" y="289664"/>
                  </a:cubicBezTo>
                  <a:cubicBezTo>
                    <a:pt x="299166" y="242992"/>
                    <a:pt x="282974" y="202034"/>
                    <a:pt x="241064" y="174412"/>
                  </a:cubicBezTo>
                  <a:cubicBezTo>
                    <a:pt x="218204" y="159172"/>
                    <a:pt x="194391" y="143932"/>
                    <a:pt x="168674" y="133455"/>
                  </a:cubicBezTo>
                  <a:cubicBezTo>
                    <a:pt x="156291" y="128692"/>
                    <a:pt x="148672" y="121072"/>
                    <a:pt x="142956" y="108689"/>
                  </a:cubicBezTo>
                  <a:cubicBezTo>
                    <a:pt x="131526" y="82972"/>
                    <a:pt x="119144" y="57255"/>
                    <a:pt x="112476" y="28680"/>
                  </a:cubicBezTo>
                  <a:cubicBezTo>
                    <a:pt x="106761" y="4867"/>
                    <a:pt x="83901" y="-5611"/>
                    <a:pt x="60089" y="2962"/>
                  </a:cubicBezTo>
                  <a:cubicBezTo>
                    <a:pt x="43897" y="8677"/>
                    <a:pt x="27704" y="14392"/>
                    <a:pt x="11511" y="21059"/>
                  </a:cubicBezTo>
                  <a:cubicBezTo>
                    <a:pt x="6749" y="23917"/>
                    <a:pt x="-871" y="27727"/>
                    <a:pt x="81" y="38205"/>
                  </a:cubicBezTo>
                  <a:close/>
                </a:path>
              </a:pathLst>
            </a:custGeom>
            <a:solidFill>
              <a:srgbClr val="FFFFFF"/>
            </a:solidFill>
            <a:ln w="9525" cap="flat">
              <a:noFill/>
              <a:prstDash val="solid"/>
              <a:miter/>
            </a:ln>
          </p:spPr>
          <p:txBody>
            <a:bodyPr rtlCol="0" anchor="ctr"/>
            <a:lstStyle/>
            <a:p>
              <a:endParaRPr lang="en-US"/>
            </a:p>
          </p:txBody>
        </p:sp>
        <p:sp>
          <p:nvSpPr>
            <p:cNvPr id="70" name="Freeform 326">
              <a:extLst>
                <a:ext uri="{FF2B5EF4-FFF2-40B4-BE49-F238E27FC236}">
                  <a16:creationId xmlns:a16="http://schemas.microsoft.com/office/drawing/2014/main" id="{4712E2F2-1B76-F2DC-BF98-DFA53D0C2E36}"/>
                </a:ext>
              </a:extLst>
            </p:cNvPr>
            <p:cNvSpPr/>
            <p:nvPr/>
          </p:nvSpPr>
          <p:spPr>
            <a:xfrm>
              <a:off x="3469957" y="5866447"/>
              <a:ext cx="464820" cy="219075"/>
            </a:xfrm>
            <a:custGeom>
              <a:avLst/>
              <a:gdLst>
                <a:gd name="connsiteX0" fmla="*/ 249555 w 464820"/>
                <a:gd name="connsiteY0" fmla="*/ 150495 h 219075"/>
                <a:gd name="connsiteX1" fmla="*/ 270510 w 464820"/>
                <a:gd name="connsiteY1" fmla="*/ 140970 h 219075"/>
                <a:gd name="connsiteX2" fmla="*/ 305753 w 464820"/>
                <a:gd name="connsiteY2" fmla="*/ 124777 h 219075"/>
                <a:gd name="connsiteX3" fmla="*/ 320040 w 464820"/>
                <a:gd name="connsiteY3" fmla="*/ 118110 h 219075"/>
                <a:gd name="connsiteX4" fmla="*/ 334328 w 464820"/>
                <a:gd name="connsiteY4" fmla="*/ 111442 h 219075"/>
                <a:gd name="connsiteX5" fmla="*/ 348615 w 464820"/>
                <a:gd name="connsiteY5" fmla="*/ 104775 h 219075"/>
                <a:gd name="connsiteX6" fmla="*/ 369570 w 464820"/>
                <a:gd name="connsiteY6" fmla="*/ 96202 h 219075"/>
                <a:gd name="connsiteX7" fmla="*/ 427672 w 464820"/>
                <a:gd name="connsiteY7" fmla="*/ 75247 h 219075"/>
                <a:gd name="connsiteX8" fmla="*/ 458152 w 464820"/>
                <a:gd name="connsiteY8" fmla="*/ 67627 h 219075"/>
                <a:gd name="connsiteX9" fmla="*/ 459105 w 464820"/>
                <a:gd name="connsiteY9" fmla="*/ 67627 h 219075"/>
                <a:gd name="connsiteX10" fmla="*/ 460058 w 464820"/>
                <a:gd name="connsiteY10" fmla="*/ 67627 h 219075"/>
                <a:gd name="connsiteX11" fmla="*/ 461963 w 464820"/>
                <a:gd name="connsiteY11" fmla="*/ 65722 h 219075"/>
                <a:gd name="connsiteX12" fmla="*/ 462915 w 464820"/>
                <a:gd name="connsiteY12" fmla="*/ 64770 h 219075"/>
                <a:gd name="connsiteX13" fmla="*/ 464820 w 464820"/>
                <a:gd name="connsiteY13" fmla="*/ 63817 h 219075"/>
                <a:gd name="connsiteX14" fmla="*/ 460058 w 464820"/>
                <a:gd name="connsiteY14" fmla="*/ 56197 h 219075"/>
                <a:gd name="connsiteX15" fmla="*/ 428625 w 464820"/>
                <a:gd name="connsiteY15" fmla="*/ 0 h 219075"/>
                <a:gd name="connsiteX16" fmla="*/ 428625 w 464820"/>
                <a:gd name="connsiteY16" fmla="*/ 0 h 219075"/>
                <a:gd name="connsiteX17" fmla="*/ 409575 w 464820"/>
                <a:gd name="connsiteY17" fmla="*/ 9525 h 219075"/>
                <a:gd name="connsiteX18" fmla="*/ 150495 w 464820"/>
                <a:gd name="connsiteY18" fmla="*/ 111442 h 219075"/>
                <a:gd name="connsiteX19" fmla="*/ 75247 w 464820"/>
                <a:gd name="connsiteY19" fmla="*/ 132397 h 219075"/>
                <a:gd name="connsiteX20" fmla="*/ 8572 w 464820"/>
                <a:gd name="connsiteY20" fmla="*/ 133350 h 219075"/>
                <a:gd name="connsiteX21" fmla="*/ 0 w 464820"/>
                <a:gd name="connsiteY21" fmla="*/ 131445 h 219075"/>
                <a:gd name="connsiteX22" fmla="*/ 0 w 464820"/>
                <a:gd name="connsiteY22" fmla="*/ 134302 h 219075"/>
                <a:gd name="connsiteX23" fmla="*/ 0 w 464820"/>
                <a:gd name="connsiteY23" fmla="*/ 135255 h 219075"/>
                <a:gd name="connsiteX24" fmla="*/ 0 w 464820"/>
                <a:gd name="connsiteY24" fmla="*/ 138113 h 219075"/>
                <a:gd name="connsiteX25" fmla="*/ 0 w 464820"/>
                <a:gd name="connsiteY25" fmla="*/ 140017 h 219075"/>
                <a:gd name="connsiteX26" fmla="*/ 0 w 464820"/>
                <a:gd name="connsiteY26" fmla="*/ 141922 h 219075"/>
                <a:gd name="connsiteX27" fmla="*/ 0 w 464820"/>
                <a:gd name="connsiteY27" fmla="*/ 145732 h 219075"/>
                <a:gd name="connsiteX28" fmla="*/ 30480 w 464820"/>
                <a:gd name="connsiteY28" fmla="*/ 203835 h 219075"/>
                <a:gd name="connsiteX29" fmla="*/ 44767 w 464820"/>
                <a:gd name="connsiteY29" fmla="*/ 212407 h 219075"/>
                <a:gd name="connsiteX30" fmla="*/ 52388 w 464820"/>
                <a:gd name="connsiteY30" fmla="*/ 215265 h 219075"/>
                <a:gd name="connsiteX31" fmla="*/ 64770 w 464820"/>
                <a:gd name="connsiteY31" fmla="*/ 218122 h 219075"/>
                <a:gd name="connsiteX32" fmla="*/ 73342 w 464820"/>
                <a:gd name="connsiteY32" fmla="*/ 219075 h 219075"/>
                <a:gd name="connsiteX33" fmla="*/ 78105 w 464820"/>
                <a:gd name="connsiteY33" fmla="*/ 219075 h 219075"/>
                <a:gd name="connsiteX34" fmla="*/ 96202 w 464820"/>
                <a:gd name="connsiteY34" fmla="*/ 217170 h 219075"/>
                <a:gd name="connsiteX35" fmla="*/ 181927 w 464820"/>
                <a:gd name="connsiteY35" fmla="*/ 185738 h 219075"/>
                <a:gd name="connsiteX36" fmla="*/ 231457 w 464820"/>
                <a:gd name="connsiteY36" fmla="*/ 162877 h 219075"/>
                <a:gd name="connsiteX37" fmla="*/ 249555 w 464820"/>
                <a:gd name="connsiteY37" fmla="*/ 15049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4820" h="219075">
                  <a:moveTo>
                    <a:pt x="249555" y="150495"/>
                  </a:moveTo>
                  <a:cubicBezTo>
                    <a:pt x="256222" y="147638"/>
                    <a:pt x="263842" y="143827"/>
                    <a:pt x="270510" y="140970"/>
                  </a:cubicBezTo>
                  <a:cubicBezTo>
                    <a:pt x="281940" y="135255"/>
                    <a:pt x="293370" y="129540"/>
                    <a:pt x="305753" y="124777"/>
                  </a:cubicBezTo>
                  <a:cubicBezTo>
                    <a:pt x="310515" y="122872"/>
                    <a:pt x="315278" y="120015"/>
                    <a:pt x="320040" y="118110"/>
                  </a:cubicBezTo>
                  <a:cubicBezTo>
                    <a:pt x="324803" y="116205"/>
                    <a:pt x="329565" y="114300"/>
                    <a:pt x="334328" y="111442"/>
                  </a:cubicBezTo>
                  <a:cubicBezTo>
                    <a:pt x="339090" y="109538"/>
                    <a:pt x="343853" y="107632"/>
                    <a:pt x="348615" y="104775"/>
                  </a:cubicBezTo>
                  <a:cubicBezTo>
                    <a:pt x="355282" y="101917"/>
                    <a:pt x="362903" y="99060"/>
                    <a:pt x="369570" y="96202"/>
                  </a:cubicBezTo>
                  <a:cubicBezTo>
                    <a:pt x="388620" y="88582"/>
                    <a:pt x="407670" y="81915"/>
                    <a:pt x="427672" y="75247"/>
                  </a:cubicBezTo>
                  <a:cubicBezTo>
                    <a:pt x="437197" y="72390"/>
                    <a:pt x="447675" y="69532"/>
                    <a:pt x="458152" y="67627"/>
                  </a:cubicBezTo>
                  <a:cubicBezTo>
                    <a:pt x="458152" y="67627"/>
                    <a:pt x="459105" y="67627"/>
                    <a:pt x="459105" y="67627"/>
                  </a:cubicBezTo>
                  <a:cubicBezTo>
                    <a:pt x="459105" y="67627"/>
                    <a:pt x="460058" y="67627"/>
                    <a:pt x="460058" y="67627"/>
                  </a:cubicBezTo>
                  <a:cubicBezTo>
                    <a:pt x="461010" y="67627"/>
                    <a:pt x="461963" y="66675"/>
                    <a:pt x="461963" y="65722"/>
                  </a:cubicBezTo>
                  <a:cubicBezTo>
                    <a:pt x="461963" y="65722"/>
                    <a:pt x="462915" y="65722"/>
                    <a:pt x="462915" y="64770"/>
                  </a:cubicBezTo>
                  <a:cubicBezTo>
                    <a:pt x="463867" y="64770"/>
                    <a:pt x="463867" y="63817"/>
                    <a:pt x="464820" y="63817"/>
                  </a:cubicBezTo>
                  <a:cubicBezTo>
                    <a:pt x="462915" y="60960"/>
                    <a:pt x="461963" y="59055"/>
                    <a:pt x="460058" y="56197"/>
                  </a:cubicBezTo>
                  <a:cubicBezTo>
                    <a:pt x="449580" y="38100"/>
                    <a:pt x="438150" y="19050"/>
                    <a:pt x="428625" y="0"/>
                  </a:cubicBezTo>
                  <a:cubicBezTo>
                    <a:pt x="428625" y="0"/>
                    <a:pt x="428625" y="0"/>
                    <a:pt x="428625" y="0"/>
                  </a:cubicBezTo>
                  <a:cubicBezTo>
                    <a:pt x="421957" y="2857"/>
                    <a:pt x="416242" y="5715"/>
                    <a:pt x="409575" y="9525"/>
                  </a:cubicBezTo>
                  <a:cubicBezTo>
                    <a:pt x="385763" y="20955"/>
                    <a:pt x="182880" y="101917"/>
                    <a:pt x="150495" y="111442"/>
                  </a:cubicBezTo>
                  <a:cubicBezTo>
                    <a:pt x="125730" y="119063"/>
                    <a:pt x="100965" y="127635"/>
                    <a:pt x="75247" y="132397"/>
                  </a:cubicBezTo>
                  <a:cubicBezTo>
                    <a:pt x="51435" y="136207"/>
                    <a:pt x="32385" y="138113"/>
                    <a:pt x="8572" y="133350"/>
                  </a:cubicBezTo>
                  <a:cubicBezTo>
                    <a:pt x="5715" y="132397"/>
                    <a:pt x="2857" y="132397"/>
                    <a:pt x="0" y="131445"/>
                  </a:cubicBezTo>
                  <a:cubicBezTo>
                    <a:pt x="0" y="132397"/>
                    <a:pt x="0" y="133350"/>
                    <a:pt x="0" y="134302"/>
                  </a:cubicBezTo>
                  <a:cubicBezTo>
                    <a:pt x="0" y="134302"/>
                    <a:pt x="0" y="135255"/>
                    <a:pt x="0" y="135255"/>
                  </a:cubicBezTo>
                  <a:cubicBezTo>
                    <a:pt x="0" y="136207"/>
                    <a:pt x="0" y="137160"/>
                    <a:pt x="0" y="138113"/>
                  </a:cubicBezTo>
                  <a:cubicBezTo>
                    <a:pt x="0" y="139065"/>
                    <a:pt x="0" y="139065"/>
                    <a:pt x="0" y="140017"/>
                  </a:cubicBezTo>
                  <a:cubicBezTo>
                    <a:pt x="0" y="140970"/>
                    <a:pt x="0" y="140970"/>
                    <a:pt x="0" y="141922"/>
                  </a:cubicBezTo>
                  <a:cubicBezTo>
                    <a:pt x="0" y="142875"/>
                    <a:pt x="0" y="144780"/>
                    <a:pt x="0" y="145732"/>
                  </a:cubicBezTo>
                  <a:cubicBezTo>
                    <a:pt x="952" y="170497"/>
                    <a:pt x="13335" y="190500"/>
                    <a:pt x="30480" y="203835"/>
                  </a:cubicBezTo>
                  <a:cubicBezTo>
                    <a:pt x="35242" y="206692"/>
                    <a:pt x="39052" y="209550"/>
                    <a:pt x="44767" y="212407"/>
                  </a:cubicBezTo>
                  <a:cubicBezTo>
                    <a:pt x="47625" y="213360"/>
                    <a:pt x="49530" y="214313"/>
                    <a:pt x="52388" y="215265"/>
                  </a:cubicBezTo>
                  <a:cubicBezTo>
                    <a:pt x="56197" y="216217"/>
                    <a:pt x="60007" y="217170"/>
                    <a:pt x="64770" y="218122"/>
                  </a:cubicBezTo>
                  <a:cubicBezTo>
                    <a:pt x="67627" y="218122"/>
                    <a:pt x="70485" y="219075"/>
                    <a:pt x="73342" y="219075"/>
                  </a:cubicBezTo>
                  <a:cubicBezTo>
                    <a:pt x="74295" y="219075"/>
                    <a:pt x="76200" y="219075"/>
                    <a:pt x="78105" y="219075"/>
                  </a:cubicBezTo>
                  <a:cubicBezTo>
                    <a:pt x="83820" y="219075"/>
                    <a:pt x="89535" y="218122"/>
                    <a:pt x="96202" y="217170"/>
                  </a:cubicBezTo>
                  <a:cubicBezTo>
                    <a:pt x="125730" y="210502"/>
                    <a:pt x="154305" y="198120"/>
                    <a:pt x="181927" y="185738"/>
                  </a:cubicBezTo>
                  <a:cubicBezTo>
                    <a:pt x="199072" y="178117"/>
                    <a:pt x="215265" y="170497"/>
                    <a:pt x="231457" y="162877"/>
                  </a:cubicBezTo>
                  <a:cubicBezTo>
                    <a:pt x="236220" y="157163"/>
                    <a:pt x="242888" y="154305"/>
                    <a:pt x="249555" y="150495"/>
                  </a:cubicBezTo>
                  <a:close/>
                </a:path>
              </a:pathLst>
            </a:custGeom>
            <a:solidFill>
              <a:srgbClr val="FFFFFF"/>
            </a:solidFill>
            <a:ln w="9525" cap="flat">
              <a:noFill/>
              <a:prstDash val="solid"/>
              <a:miter/>
            </a:ln>
          </p:spPr>
          <p:txBody>
            <a:bodyPr rtlCol="0" anchor="ctr"/>
            <a:lstStyle/>
            <a:p>
              <a:endParaRPr lang="en-US"/>
            </a:p>
          </p:txBody>
        </p:sp>
        <p:sp>
          <p:nvSpPr>
            <p:cNvPr id="71" name="Freeform 327">
              <a:extLst>
                <a:ext uri="{FF2B5EF4-FFF2-40B4-BE49-F238E27FC236}">
                  <a16:creationId xmlns:a16="http://schemas.microsoft.com/office/drawing/2014/main" id="{0CED09C4-53D1-43FD-9358-5FC0AFCA8D48}"/>
                </a:ext>
              </a:extLst>
            </p:cNvPr>
            <p:cNvSpPr/>
            <p:nvPr/>
          </p:nvSpPr>
          <p:spPr>
            <a:xfrm>
              <a:off x="4002404" y="5359606"/>
              <a:ext cx="537537" cy="223948"/>
            </a:xfrm>
            <a:custGeom>
              <a:avLst/>
              <a:gdLst>
                <a:gd name="connsiteX0" fmla="*/ 5715 w 537537"/>
                <a:gd name="connsiteY0" fmla="*/ 170608 h 223948"/>
                <a:gd name="connsiteX1" fmla="*/ 5715 w 537537"/>
                <a:gd name="connsiteY1" fmla="*/ 170608 h 223948"/>
                <a:gd name="connsiteX2" fmla="*/ 8573 w 537537"/>
                <a:gd name="connsiteY2" fmla="*/ 164893 h 223948"/>
                <a:gd name="connsiteX3" fmla="*/ 9525 w 537537"/>
                <a:gd name="connsiteY3" fmla="*/ 162036 h 223948"/>
                <a:gd name="connsiteX4" fmla="*/ 10478 w 537537"/>
                <a:gd name="connsiteY4" fmla="*/ 160131 h 223948"/>
                <a:gd name="connsiteX5" fmla="*/ 14288 w 537537"/>
                <a:gd name="connsiteY5" fmla="*/ 151558 h 223948"/>
                <a:gd name="connsiteX6" fmla="*/ 160973 w 537537"/>
                <a:gd name="connsiteY6" fmla="*/ 35353 h 223948"/>
                <a:gd name="connsiteX7" fmla="*/ 236220 w 537537"/>
                <a:gd name="connsiteY7" fmla="*/ 21066 h 223948"/>
                <a:gd name="connsiteX8" fmla="*/ 257175 w 537537"/>
                <a:gd name="connsiteY8" fmla="*/ 20113 h 223948"/>
                <a:gd name="connsiteX9" fmla="*/ 259080 w 537537"/>
                <a:gd name="connsiteY9" fmla="*/ 20113 h 223948"/>
                <a:gd name="connsiteX10" fmla="*/ 260033 w 537537"/>
                <a:gd name="connsiteY10" fmla="*/ 20113 h 223948"/>
                <a:gd name="connsiteX11" fmla="*/ 260985 w 537537"/>
                <a:gd name="connsiteY11" fmla="*/ 20113 h 223948"/>
                <a:gd name="connsiteX12" fmla="*/ 465773 w 537537"/>
                <a:gd name="connsiteY12" fmla="*/ 101076 h 223948"/>
                <a:gd name="connsiteX13" fmla="*/ 469583 w 537537"/>
                <a:gd name="connsiteY13" fmla="*/ 104886 h 223948"/>
                <a:gd name="connsiteX14" fmla="*/ 470535 w 537537"/>
                <a:gd name="connsiteY14" fmla="*/ 105838 h 223948"/>
                <a:gd name="connsiteX15" fmla="*/ 473392 w 537537"/>
                <a:gd name="connsiteY15" fmla="*/ 108695 h 223948"/>
                <a:gd name="connsiteX16" fmla="*/ 474345 w 537537"/>
                <a:gd name="connsiteY16" fmla="*/ 110601 h 223948"/>
                <a:gd name="connsiteX17" fmla="*/ 476250 w 537537"/>
                <a:gd name="connsiteY17" fmla="*/ 112506 h 223948"/>
                <a:gd name="connsiteX18" fmla="*/ 476250 w 537537"/>
                <a:gd name="connsiteY18" fmla="*/ 113458 h 223948"/>
                <a:gd name="connsiteX19" fmla="*/ 478155 w 537537"/>
                <a:gd name="connsiteY19" fmla="*/ 115363 h 223948"/>
                <a:gd name="connsiteX20" fmla="*/ 480060 w 537537"/>
                <a:gd name="connsiteY20" fmla="*/ 117268 h 223948"/>
                <a:gd name="connsiteX21" fmla="*/ 481013 w 537537"/>
                <a:gd name="connsiteY21" fmla="*/ 119173 h 223948"/>
                <a:gd name="connsiteX22" fmla="*/ 481965 w 537537"/>
                <a:gd name="connsiteY22" fmla="*/ 120126 h 223948"/>
                <a:gd name="connsiteX23" fmla="*/ 482917 w 537537"/>
                <a:gd name="connsiteY23" fmla="*/ 121078 h 223948"/>
                <a:gd name="connsiteX24" fmla="*/ 483870 w 537537"/>
                <a:gd name="connsiteY24" fmla="*/ 122983 h 223948"/>
                <a:gd name="connsiteX25" fmla="*/ 485775 w 537537"/>
                <a:gd name="connsiteY25" fmla="*/ 124888 h 223948"/>
                <a:gd name="connsiteX26" fmla="*/ 486728 w 537537"/>
                <a:gd name="connsiteY26" fmla="*/ 126793 h 223948"/>
                <a:gd name="connsiteX27" fmla="*/ 488633 w 537537"/>
                <a:gd name="connsiteY27" fmla="*/ 128698 h 223948"/>
                <a:gd name="connsiteX28" fmla="*/ 489585 w 537537"/>
                <a:gd name="connsiteY28" fmla="*/ 130603 h 223948"/>
                <a:gd name="connsiteX29" fmla="*/ 491490 w 537537"/>
                <a:gd name="connsiteY29" fmla="*/ 132508 h 223948"/>
                <a:gd name="connsiteX30" fmla="*/ 492442 w 537537"/>
                <a:gd name="connsiteY30" fmla="*/ 134413 h 223948"/>
                <a:gd name="connsiteX31" fmla="*/ 492442 w 537537"/>
                <a:gd name="connsiteY31" fmla="*/ 135366 h 223948"/>
                <a:gd name="connsiteX32" fmla="*/ 493395 w 537537"/>
                <a:gd name="connsiteY32" fmla="*/ 137270 h 223948"/>
                <a:gd name="connsiteX33" fmla="*/ 494348 w 537537"/>
                <a:gd name="connsiteY33" fmla="*/ 138223 h 223948"/>
                <a:gd name="connsiteX34" fmla="*/ 496253 w 537537"/>
                <a:gd name="connsiteY34" fmla="*/ 141081 h 223948"/>
                <a:gd name="connsiteX35" fmla="*/ 497205 w 537537"/>
                <a:gd name="connsiteY35" fmla="*/ 142033 h 223948"/>
                <a:gd name="connsiteX36" fmla="*/ 501967 w 537537"/>
                <a:gd name="connsiteY36" fmla="*/ 149653 h 223948"/>
                <a:gd name="connsiteX37" fmla="*/ 502920 w 537537"/>
                <a:gd name="connsiteY37" fmla="*/ 150606 h 223948"/>
                <a:gd name="connsiteX38" fmla="*/ 504825 w 537537"/>
                <a:gd name="connsiteY38" fmla="*/ 153463 h 223948"/>
                <a:gd name="connsiteX39" fmla="*/ 505778 w 537537"/>
                <a:gd name="connsiteY39" fmla="*/ 154416 h 223948"/>
                <a:gd name="connsiteX40" fmla="*/ 507683 w 537537"/>
                <a:gd name="connsiteY40" fmla="*/ 157273 h 223948"/>
                <a:gd name="connsiteX41" fmla="*/ 508635 w 537537"/>
                <a:gd name="connsiteY41" fmla="*/ 158226 h 223948"/>
                <a:gd name="connsiteX42" fmla="*/ 510540 w 537537"/>
                <a:gd name="connsiteY42" fmla="*/ 161083 h 223948"/>
                <a:gd name="connsiteX43" fmla="*/ 511492 w 537537"/>
                <a:gd name="connsiteY43" fmla="*/ 162036 h 223948"/>
                <a:gd name="connsiteX44" fmla="*/ 513398 w 537537"/>
                <a:gd name="connsiteY44" fmla="*/ 164893 h 223948"/>
                <a:gd name="connsiteX45" fmla="*/ 514350 w 537537"/>
                <a:gd name="connsiteY45" fmla="*/ 165845 h 223948"/>
                <a:gd name="connsiteX46" fmla="*/ 516255 w 537537"/>
                <a:gd name="connsiteY46" fmla="*/ 168703 h 223948"/>
                <a:gd name="connsiteX47" fmla="*/ 516255 w 537537"/>
                <a:gd name="connsiteY47" fmla="*/ 169656 h 223948"/>
                <a:gd name="connsiteX48" fmla="*/ 518160 w 537537"/>
                <a:gd name="connsiteY48" fmla="*/ 172513 h 223948"/>
                <a:gd name="connsiteX49" fmla="*/ 518160 w 537537"/>
                <a:gd name="connsiteY49" fmla="*/ 173466 h 223948"/>
                <a:gd name="connsiteX50" fmla="*/ 519113 w 537537"/>
                <a:gd name="connsiteY50" fmla="*/ 174418 h 223948"/>
                <a:gd name="connsiteX51" fmla="*/ 520065 w 537537"/>
                <a:gd name="connsiteY51" fmla="*/ 177276 h 223948"/>
                <a:gd name="connsiteX52" fmla="*/ 520065 w 537537"/>
                <a:gd name="connsiteY52" fmla="*/ 177276 h 223948"/>
                <a:gd name="connsiteX53" fmla="*/ 526733 w 537537"/>
                <a:gd name="connsiteY53" fmla="*/ 191563 h 223948"/>
                <a:gd name="connsiteX54" fmla="*/ 537210 w 537537"/>
                <a:gd name="connsiteY54" fmla="*/ 223948 h 223948"/>
                <a:gd name="connsiteX55" fmla="*/ 401003 w 537537"/>
                <a:gd name="connsiteY55" fmla="*/ 29638 h 223948"/>
                <a:gd name="connsiteX56" fmla="*/ 170498 w 537537"/>
                <a:gd name="connsiteY56" fmla="*/ 11541 h 223948"/>
                <a:gd name="connsiteX57" fmla="*/ 2858 w 537537"/>
                <a:gd name="connsiteY57" fmla="*/ 179181 h 223948"/>
                <a:gd name="connsiteX58" fmla="*/ 0 w 537537"/>
                <a:gd name="connsiteY58" fmla="*/ 193468 h 223948"/>
                <a:gd name="connsiteX59" fmla="*/ 4763 w 537537"/>
                <a:gd name="connsiteY59" fmla="*/ 182038 h 223948"/>
                <a:gd name="connsiteX60" fmla="*/ 5715 w 537537"/>
                <a:gd name="connsiteY60" fmla="*/ 170608 h 22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7537" h="223948">
                  <a:moveTo>
                    <a:pt x="5715" y="170608"/>
                  </a:moveTo>
                  <a:cubicBezTo>
                    <a:pt x="5715" y="169656"/>
                    <a:pt x="5715" y="169656"/>
                    <a:pt x="5715" y="170608"/>
                  </a:cubicBezTo>
                  <a:cubicBezTo>
                    <a:pt x="6667" y="168703"/>
                    <a:pt x="7620" y="166798"/>
                    <a:pt x="8573" y="164893"/>
                  </a:cubicBezTo>
                  <a:cubicBezTo>
                    <a:pt x="8573" y="163941"/>
                    <a:pt x="9525" y="162988"/>
                    <a:pt x="9525" y="162036"/>
                  </a:cubicBezTo>
                  <a:cubicBezTo>
                    <a:pt x="9525" y="161083"/>
                    <a:pt x="10478" y="161083"/>
                    <a:pt x="10478" y="160131"/>
                  </a:cubicBezTo>
                  <a:cubicBezTo>
                    <a:pt x="11430" y="157273"/>
                    <a:pt x="13335" y="154416"/>
                    <a:pt x="14288" y="151558"/>
                  </a:cubicBezTo>
                  <a:cubicBezTo>
                    <a:pt x="47625" y="99170"/>
                    <a:pt x="104775" y="56308"/>
                    <a:pt x="160973" y="35353"/>
                  </a:cubicBezTo>
                  <a:cubicBezTo>
                    <a:pt x="183833" y="28686"/>
                    <a:pt x="208598" y="23923"/>
                    <a:pt x="236220" y="21066"/>
                  </a:cubicBezTo>
                  <a:cubicBezTo>
                    <a:pt x="242888" y="20113"/>
                    <a:pt x="249555" y="20113"/>
                    <a:pt x="257175" y="20113"/>
                  </a:cubicBezTo>
                  <a:cubicBezTo>
                    <a:pt x="258128" y="20113"/>
                    <a:pt x="258128" y="20113"/>
                    <a:pt x="259080" y="20113"/>
                  </a:cubicBezTo>
                  <a:cubicBezTo>
                    <a:pt x="259080" y="20113"/>
                    <a:pt x="260033" y="20113"/>
                    <a:pt x="260033" y="20113"/>
                  </a:cubicBezTo>
                  <a:cubicBezTo>
                    <a:pt x="260033" y="20113"/>
                    <a:pt x="260985" y="20113"/>
                    <a:pt x="260985" y="20113"/>
                  </a:cubicBezTo>
                  <a:cubicBezTo>
                    <a:pt x="327660" y="20113"/>
                    <a:pt x="401003" y="40116"/>
                    <a:pt x="465773" y="101076"/>
                  </a:cubicBezTo>
                  <a:cubicBezTo>
                    <a:pt x="466725" y="102028"/>
                    <a:pt x="468630" y="103933"/>
                    <a:pt x="469583" y="104886"/>
                  </a:cubicBezTo>
                  <a:cubicBezTo>
                    <a:pt x="469583" y="104886"/>
                    <a:pt x="470535" y="105838"/>
                    <a:pt x="470535" y="105838"/>
                  </a:cubicBezTo>
                  <a:cubicBezTo>
                    <a:pt x="471488" y="106791"/>
                    <a:pt x="472440" y="107743"/>
                    <a:pt x="473392" y="108695"/>
                  </a:cubicBezTo>
                  <a:cubicBezTo>
                    <a:pt x="473392" y="109648"/>
                    <a:pt x="474345" y="109648"/>
                    <a:pt x="474345" y="110601"/>
                  </a:cubicBezTo>
                  <a:cubicBezTo>
                    <a:pt x="475298" y="111553"/>
                    <a:pt x="475298" y="111553"/>
                    <a:pt x="476250" y="112506"/>
                  </a:cubicBezTo>
                  <a:cubicBezTo>
                    <a:pt x="476250" y="112506"/>
                    <a:pt x="476250" y="112506"/>
                    <a:pt x="476250" y="113458"/>
                  </a:cubicBezTo>
                  <a:cubicBezTo>
                    <a:pt x="477203" y="114411"/>
                    <a:pt x="477203" y="114411"/>
                    <a:pt x="478155" y="115363"/>
                  </a:cubicBezTo>
                  <a:cubicBezTo>
                    <a:pt x="479108" y="116316"/>
                    <a:pt x="479108" y="117268"/>
                    <a:pt x="480060" y="117268"/>
                  </a:cubicBezTo>
                  <a:cubicBezTo>
                    <a:pt x="481013" y="118220"/>
                    <a:pt x="481013" y="118220"/>
                    <a:pt x="481013" y="119173"/>
                  </a:cubicBezTo>
                  <a:cubicBezTo>
                    <a:pt x="481013" y="119173"/>
                    <a:pt x="481965" y="120126"/>
                    <a:pt x="481965" y="120126"/>
                  </a:cubicBezTo>
                  <a:cubicBezTo>
                    <a:pt x="481965" y="120126"/>
                    <a:pt x="482917" y="121078"/>
                    <a:pt x="482917" y="121078"/>
                  </a:cubicBezTo>
                  <a:cubicBezTo>
                    <a:pt x="482917" y="122031"/>
                    <a:pt x="483870" y="122031"/>
                    <a:pt x="483870" y="122983"/>
                  </a:cubicBezTo>
                  <a:cubicBezTo>
                    <a:pt x="484823" y="123936"/>
                    <a:pt x="484823" y="123936"/>
                    <a:pt x="485775" y="124888"/>
                  </a:cubicBezTo>
                  <a:cubicBezTo>
                    <a:pt x="485775" y="125841"/>
                    <a:pt x="486728" y="125841"/>
                    <a:pt x="486728" y="126793"/>
                  </a:cubicBezTo>
                  <a:cubicBezTo>
                    <a:pt x="487680" y="127745"/>
                    <a:pt x="487680" y="127745"/>
                    <a:pt x="488633" y="128698"/>
                  </a:cubicBezTo>
                  <a:cubicBezTo>
                    <a:pt x="488633" y="129651"/>
                    <a:pt x="489585" y="129651"/>
                    <a:pt x="489585" y="130603"/>
                  </a:cubicBezTo>
                  <a:cubicBezTo>
                    <a:pt x="490538" y="131556"/>
                    <a:pt x="490538" y="132508"/>
                    <a:pt x="491490" y="132508"/>
                  </a:cubicBezTo>
                  <a:cubicBezTo>
                    <a:pt x="491490" y="133461"/>
                    <a:pt x="492442" y="133461"/>
                    <a:pt x="492442" y="134413"/>
                  </a:cubicBezTo>
                  <a:cubicBezTo>
                    <a:pt x="492442" y="134413"/>
                    <a:pt x="492442" y="134413"/>
                    <a:pt x="492442" y="135366"/>
                  </a:cubicBezTo>
                  <a:cubicBezTo>
                    <a:pt x="492442" y="136318"/>
                    <a:pt x="493395" y="136318"/>
                    <a:pt x="493395" y="137270"/>
                  </a:cubicBezTo>
                  <a:cubicBezTo>
                    <a:pt x="493395" y="137270"/>
                    <a:pt x="494348" y="138223"/>
                    <a:pt x="494348" y="138223"/>
                  </a:cubicBezTo>
                  <a:cubicBezTo>
                    <a:pt x="495300" y="139176"/>
                    <a:pt x="495300" y="140128"/>
                    <a:pt x="496253" y="141081"/>
                  </a:cubicBezTo>
                  <a:cubicBezTo>
                    <a:pt x="496253" y="141081"/>
                    <a:pt x="496253" y="142033"/>
                    <a:pt x="497205" y="142033"/>
                  </a:cubicBezTo>
                  <a:cubicBezTo>
                    <a:pt x="499110" y="144891"/>
                    <a:pt x="501015" y="146795"/>
                    <a:pt x="501967" y="149653"/>
                  </a:cubicBezTo>
                  <a:cubicBezTo>
                    <a:pt x="501967" y="149653"/>
                    <a:pt x="501967" y="150606"/>
                    <a:pt x="502920" y="150606"/>
                  </a:cubicBezTo>
                  <a:cubicBezTo>
                    <a:pt x="503873" y="151558"/>
                    <a:pt x="503873" y="152511"/>
                    <a:pt x="504825" y="153463"/>
                  </a:cubicBezTo>
                  <a:cubicBezTo>
                    <a:pt x="504825" y="153463"/>
                    <a:pt x="504825" y="154416"/>
                    <a:pt x="505778" y="154416"/>
                  </a:cubicBezTo>
                  <a:cubicBezTo>
                    <a:pt x="506730" y="155368"/>
                    <a:pt x="506730" y="156320"/>
                    <a:pt x="507683" y="157273"/>
                  </a:cubicBezTo>
                  <a:cubicBezTo>
                    <a:pt x="507683" y="157273"/>
                    <a:pt x="507683" y="158226"/>
                    <a:pt x="508635" y="158226"/>
                  </a:cubicBezTo>
                  <a:cubicBezTo>
                    <a:pt x="509588" y="159178"/>
                    <a:pt x="509588" y="160131"/>
                    <a:pt x="510540" y="161083"/>
                  </a:cubicBezTo>
                  <a:cubicBezTo>
                    <a:pt x="510540" y="161083"/>
                    <a:pt x="510540" y="162036"/>
                    <a:pt x="511492" y="162036"/>
                  </a:cubicBezTo>
                  <a:cubicBezTo>
                    <a:pt x="512445" y="162988"/>
                    <a:pt x="512445" y="163941"/>
                    <a:pt x="513398" y="164893"/>
                  </a:cubicBezTo>
                  <a:cubicBezTo>
                    <a:pt x="513398" y="164893"/>
                    <a:pt x="513398" y="165845"/>
                    <a:pt x="514350" y="165845"/>
                  </a:cubicBezTo>
                  <a:cubicBezTo>
                    <a:pt x="515303" y="166798"/>
                    <a:pt x="515303" y="167751"/>
                    <a:pt x="516255" y="168703"/>
                  </a:cubicBezTo>
                  <a:cubicBezTo>
                    <a:pt x="516255" y="168703"/>
                    <a:pt x="516255" y="169656"/>
                    <a:pt x="516255" y="169656"/>
                  </a:cubicBezTo>
                  <a:cubicBezTo>
                    <a:pt x="517208" y="170608"/>
                    <a:pt x="517208" y="171561"/>
                    <a:pt x="518160" y="172513"/>
                  </a:cubicBezTo>
                  <a:cubicBezTo>
                    <a:pt x="518160" y="172513"/>
                    <a:pt x="518160" y="172513"/>
                    <a:pt x="518160" y="173466"/>
                  </a:cubicBezTo>
                  <a:cubicBezTo>
                    <a:pt x="518160" y="173466"/>
                    <a:pt x="518160" y="174418"/>
                    <a:pt x="519113" y="174418"/>
                  </a:cubicBezTo>
                  <a:cubicBezTo>
                    <a:pt x="519113" y="175370"/>
                    <a:pt x="520065" y="176323"/>
                    <a:pt x="520065" y="177276"/>
                  </a:cubicBezTo>
                  <a:cubicBezTo>
                    <a:pt x="520065" y="177276"/>
                    <a:pt x="520065" y="177276"/>
                    <a:pt x="520065" y="177276"/>
                  </a:cubicBezTo>
                  <a:cubicBezTo>
                    <a:pt x="521970" y="182038"/>
                    <a:pt x="524828" y="186801"/>
                    <a:pt x="526733" y="191563"/>
                  </a:cubicBezTo>
                  <a:cubicBezTo>
                    <a:pt x="531495" y="202993"/>
                    <a:pt x="534353" y="213470"/>
                    <a:pt x="537210" y="223948"/>
                  </a:cubicBezTo>
                  <a:cubicBezTo>
                    <a:pt x="539115" y="222043"/>
                    <a:pt x="537210" y="100123"/>
                    <a:pt x="401003" y="29638"/>
                  </a:cubicBezTo>
                  <a:cubicBezTo>
                    <a:pt x="381000" y="22018"/>
                    <a:pt x="257175" y="-19892"/>
                    <a:pt x="170498" y="11541"/>
                  </a:cubicBezTo>
                  <a:cubicBezTo>
                    <a:pt x="17145" y="66786"/>
                    <a:pt x="7620" y="157273"/>
                    <a:pt x="2858" y="179181"/>
                  </a:cubicBezTo>
                  <a:cubicBezTo>
                    <a:pt x="1905" y="183943"/>
                    <a:pt x="953" y="188706"/>
                    <a:pt x="0" y="193468"/>
                  </a:cubicBezTo>
                  <a:cubicBezTo>
                    <a:pt x="1905" y="189658"/>
                    <a:pt x="2858" y="185848"/>
                    <a:pt x="4763" y="182038"/>
                  </a:cubicBezTo>
                  <a:cubicBezTo>
                    <a:pt x="2858" y="175370"/>
                    <a:pt x="3810" y="172513"/>
                    <a:pt x="5715" y="170608"/>
                  </a:cubicBezTo>
                  <a:close/>
                </a:path>
              </a:pathLst>
            </a:custGeom>
            <a:solidFill>
              <a:srgbClr val="FFFFFF"/>
            </a:solidFill>
            <a:ln w="9525" cap="flat">
              <a:noFill/>
              <a:prstDash val="solid"/>
              <a:miter/>
            </a:ln>
          </p:spPr>
          <p:txBody>
            <a:bodyPr rtlCol="0" anchor="ctr"/>
            <a:lstStyle/>
            <a:p>
              <a:endParaRPr lang="en-US"/>
            </a:p>
          </p:txBody>
        </p:sp>
        <p:sp>
          <p:nvSpPr>
            <p:cNvPr id="72" name="Freeform 328">
              <a:extLst>
                <a:ext uri="{FF2B5EF4-FFF2-40B4-BE49-F238E27FC236}">
                  <a16:creationId xmlns:a16="http://schemas.microsoft.com/office/drawing/2014/main" id="{3BA6AAFA-CFA3-4049-DA62-13EBBE37395E}"/>
                </a:ext>
              </a:extLst>
            </p:cNvPr>
            <p:cNvSpPr/>
            <p:nvPr/>
          </p:nvSpPr>
          <p:spPr>
            <a:xfrm>
              <a:off x="3874770" y="5731192"/>
              <a:ext cx="775334" cy="320575"/>
            </a:xfrm>
            <a:custGeom>
              <a:avLst/>
              <a:gdLst>
                <a:gd name="connsiteX0" fmla="*/ 621030 w 775334"/>
                <a:gd name="connsiteY0" fmla="*/ 200025 h 320575"/>
                <a:gd name="connsiteX1" fmla="*/ 526733 w 775334"/>
                <a:gd name="connsiteY1" fmla="*/ 241935 h 320575"/>
                <a:gd name="connsiteX2" fmla="*/ 315277 w 775334"/>
                <a:gd name="connsiteY2" fmla="*/ 248602 h 320575"/>
                <a:gd name="connsiteX3" fmla="*/ 0 w 775334"/>
                <a:gd name="connsiteY3" fmla="*/ 14288 h 320575"/>
                <a:gd name="connsiteX4" fmla="*/ 0 w 775334"/>
                <a:gd name="connsiteY4" fmla="*/ 14288 h 320575"/>
                <a:gd name="connsiteX5" fmla="*/ 1905 w 775334"/>
                <a:gd name="connsiteY5" fmla="*/ 25718 h 320575"/>
                <a:gd name="connsiteX6" fmla="*/ 1905 w 775334"/>
                <a:gd name="connsiteY6" fmla="*/ 27622 h 320575"/>
                <a:gd name="connsiteX7" fmla="*/ 2857 w 775334"/>
                <a:gd name="connsiteY7" fmla="*/ 35243 h 320575"/>
                <a:gd name="connsiteX8" fmla="*/ 3810 w 775334"/>
                <a:gd name="connsiteY8" fmla="*/ 40957 h 320575"/>
                <a:gd name="connsiteX9" fmla="*/ 4763 w 775334"/>
                <a:gd name="connsiteY9" fmla="*/ 44768 h 320575"/>
                <a:gd name="connsiteX10" fmla="*/ 6667 w 775334"/>
                <a:gd name="connsiteY10" fmla="*/ 53340 h 320575"/>
                <a:gd name="connsiteX11" fmla="*/ 7620 w 775334"/>
                <a:gd name="connsiteY11" fmla="*/ 55245 h 320575"/>
                <a:gd name="connsiteX12" fmla="*/ 10477 w 775334"/>
                <a:gd name="connsiteY12" fmla="*/ 64770 h 320575"/>
                <a:gd name="connsiteX13" fmla="*/ 16192 w 775334"/>
                <a:gd name="connsiteY13" fmla="*/ 80963 h 320575"/>
                <a:gd name="connsiteX14" fmla="*/ 25717 w 775334"/>
                <a:gd name="connsiteY14" fmla="*/ 104775 h 320575"/>
                <a:gd name="connsiteX15" fmla="*/ 37147 w 775334"/>
                <a:gd name="connsiteY15" fmla="*/ 126682 h 320575"/>
                <a:gd name="connsiteX16" fmla="*/ 59055 w 775334"/>
                <a:gd name="connsiteY16" fmla="*/ 160020 h 320575"/>
                <a:gd name="connsiteX17" fmla="*/ 68580 w 775334"/>
                <a:gd name="connsiteY17" fmla="*/ 172402 h 320575"/>
                <a:gd name="connsiteX18" fmla="*/ 79058 w 775334"/>
                <a:gd name="connsiteY18" fmla="*/ 183832 h 320575"/>
                <a:gd name="connsiteX19" fmla="*/ 89535 w 775334"/>
                <a:gd name="connsiteY19" fmla="*/ 195263 h 320575"/>
                <a:gd name="connsiteX20" fmla="*/ 100965 w 775334"/>
                <a:gd name="connsiteY20" fmla="*/ 205740 h 320575"/>
                <a:gd name="connsiteX21" fmla="*/ 112395 w 775334"/>
                <a:gd name="connsiteY21" fmla="*/ 215265 h 320575"/>
                <a:gd name="connsiteX22" fmla="*/ 118110 w 775334"/>
                <a:gd name="connsiteY22" fmla="*/ 220027 h 320575"/>
                <a:gd name="connsiteX23" fmla="*/ 129540 w 775334"/>
                <a:gd name="connsiteY23" fmla="*/ 229552 h 320575"/>
                <a:gd name="connsiteX24" fmla="*/ 147638 w 775334"/>
                <a:gd name="connsiteY24" fmla="*/ 241935 h 320575"/>
                <a:gd name="connsiteX25" fmla="*/ 160020 w 775334"/>
                <a:gd name="connsiteY25" fmla="*/ 249555 h 320575"/>
                <a:gd name="connsiteX26" fmla="*/ 178117 w 775334"/>
                <a:gd name="connsiteY26" fmla="*/ 260032 h 320575"/>
                <a:gd name="connsiteX27" fmla="*/ 190500 w 775334"/>
                <a:gd name="connsiteY27" fmla="*/ 266700 h 320575"/>
                <a:gd name="connsiteX28" fmla="*/ 196215 w 775334"/>
                <a:gd name="connsiteY28" fmla="*/ 269557 h 320575"/>
                <a:gd name="connsiteX29" fmla="*/ 205740 w 775334"/>
                <a:gd name="connsiteY29" fmla="*/ 274320 h 320575"/>
                <a:gd name="connsiteX30" fmla="*/ 213360 w 775334"/>
                <a:gd name="connsiteY30" fmla="*/ 278130 h 320575"/>
                <a:gd name="connsiteX31" fmla="*/ 230505 w 775334"/>
                <a:gd name="connsiteY31" fmla="*/ 285750 h 320575"/>
                <a:gd name="connsiteX32" fmla="*/ 240983 w 775334"/>
                <a:gd name="connsiteY32" fmla="*/ 290513 h 320575"/>
                <a:gd name="connsiteX33" fmla="*/ 251460 w 775334"/>
                <a:gd name="connsiteY33" fmla="*/ 294322 h 320575"/>
                <a:gd name="connsiteX34" fmla="*/ 260033 w 775334"/>
                <a:gd name="connsiteY34" fmla="*/ 297180 h 320575"/>
                <a:gd name="connsiteX35" fmla="*/ 279083 w 775334"/>
                <a:gd name="connsiteY35" fmla="*/ 303847 h 320575"/>
                <a:gd name="connsiteX36" fmla="*/ 286702 w 775334"/>
                <a:gd name="connsiteY36" fmla="*/ 306705 h 320575"/>
                <a:gd name="connsiteX37" fmla="*/ 294322 w 775334"/>
                <a:gd name="connsiteY37" fmla="*/ 308610 h 320575"/>
                <a:gd name="connsiteX38" fmla="*/ 297180 w 775334"/>
                <a:gd name="connsiteY38" fmla="*/ 309563 h 320575"/>
                <a:gd name="connsiteX39" fmla="*/ 302895 w 775334"/>
                <a:gd name="connsiteY39" fmla="*/ 311468 h 320575"/>
                <a:gd name="connsiteX40" fmla="*/ 312420 w 775334"/>
                <a:gd name="connsiteY40" fmla="*/ 313372 h 320575"/>
                <a:gd name="connsiteX41" fmla="*/ 469583 w 775334"/>
                <a:gd name="connsiteY41" fmla="*/ 310515 h 320575"/>
                <a:gd name="connsiteX42" fmla="*/ 484822 w 775334"/>
                <a:gd name="connsiteY42" fmla="*/ 306705 h 320575"/>
                <a:gd name="connsiteX43" fmla="*/ 612458 w 775334"/>
                <a:gd name="connsiteY43" fmla="*/ 255270 h 320575"/>
                <a:gd name="connsiteX44" fmla="*/ 640080 w 775334"/>
                <a:gd name="connsiteY44" fmla="*/ 237172 h 320575"/>
                <a:gd name="connsiteX45" fmla="*/ 665797 w 775334"/>
                <a:gd name="connsiteY45" fmla="*/ 217170 h 320575"/>
                <a:gd name="connsiteX46" fmla="*/ 678180 w 775334"/>
                <a:gd name="connsiteY46" fmla="*/ 205740 h 320575"/>
                <a:gd name="connsiteX47" fmla="*/ 689610 w 775334"/>
                <a:gd name="connsiteY47" fmla="*/ 194310 h 320575"/>
                <a:gd name="connsiteX48" fmla="*/ 736283 w 775334"/>
                <a:gd name="connsiteY48" fmla="*/ 127635 h 320575"/>
                <a:gd name="connsiteX49" fmla="*/ 736283 w 775334"/>
                <a:gd name="connsiteY49" fmla="*/ 127635 h 320575"/>
                <a:gd name="connsiteX50" fmla="*/ 740093 w 775334"/>
                <a:gd name="connsiteY50" fmla="*/ 120968 h 320575"/>
                <a:gd name="connsiteX51" fmla="*/ 741045 w 775334"/>
                <a:gd name="connsiteY51" fmla="*/ 119063 h 320575"/>
                <a:gd name="connsiteX52" fmla="*/ 743902 w 775334"/>
                <a:gd name="connsiteY52" fmla="*/ 113347 h 320575"/>
                <a:gd name="connsiteX53" fmla="*/ 744855 w 775334"/>
                <a:gd name="connsiteY53" fmla="*/ 112395 h 320575"/>
                <a:gd name="connsiteX54" fmla="*/ 747713 w 775334"/>
                <a:gd name="connsiteY54" fmla="*/ 105727 h 320575"/>
                <a:gd name="connsiteX55" fmla="*/ 748665 w 775334"/>
                <a:gd name="connsiteY55" fmla="*/ 103822 h 320575"/>
                <a:gd name="connsiteX56" fmla="*/ 750570 w 775334"/>
                <a:gd name="connsiteY56" fmla="*/ 98107 h 320575"/>
                <a:gd name="connsiteX57" fmla="*/ 751522 w 775334"/>
                <a:gd name="connsiteY57" fmla="*/ 96202 h 320575"/>
                <a:gd name="connsiteX58" fmla="*/ 754380 w 775334"/>
                <a:gd name="connsiteY58" fmla="*/ 89535 h 320575"/>
                <a:gd name="connsiteX59" fmla="*/ 754380 w 775334"/>
                <a:gd name="connsiteY59" fmla="*/ 88582 h 320575"/>
                <a:gd name="connsiteX60" fmla="*/ 756285 w 775334"/>
                <a:gd name="connsiteY60" fmla="*/ 82868 h 320575"/>
                <a:gd name="connsiteX61" fmla="*/ 757238 w 775334"/>
                <a:gd name="connsiteY61" fmla="*/ 80963 h 320575"/>
                <a:gd name="connsiteX62" fmla="*/ 762000 w 775334"/>
                <a:gd name="connsiteY62" fmla="*/ 66675 h 320575"/>
                <a:gd name="connsiteX63" fmla="*/ 762952 w 775334"/>
                <a:gd name="connsiteY63" fmla="*/ 64770 h 320575"/>
                <a:gd name="connsiteX64" fmla="*/ 764858 w 775334"/>
                <a:gd name="connsiteY64" fmla="*/ 58102 h 320575"/>
                <a:gd name="connsiteX65" fmla="*/ 764858 w 775334"/>
                <a:gd name="connsiteY65" fmla="*/ 57150 h 320575"/>
                <a:gd name="connsiteX66" fmla="*/ 766763 w 775334"/>
                <a:gd name="connsiteY66" fmla="*/ 49530 h 320575"/>
                <a:gd name="connsiteX67" fmla="*/ 766763 w 775334"/>
                <a:gd name="connsiteY67" fmla="*/ 48577 h 320575"/>
                <a:gd name="connsiteX68" fmla="*/ 768668 w 775334"/>
                <a:gd name="connsiteY68" fmla="*/ 41910 h 320575"/>
                <a:gd name="connsiteX69" fmla="*/ 768668 w 775334"/>
                <a:gd name="connsiteY69" fmla="*/ 40957 h 320575"/>
                <a:gd name="connsiteX70" fmla="*/ 770572 w 775334"/>
                <a:gd name="connsiteY70" fmla="*/ 33338 h 320575"/>
                <a:gd name="connsiteX71" fmla="*/ 770572 w 775334"/>
                <a:gd name="connsiteY71" fmla="*/ 32385 h 320575"/>
                <a:gd name="connsiteX72" fmla="*/ 771525 w 775334"/>
                <a:gd name="connsiteY72" fmla="*/ 24765 h 320575"/>
                <a:gd name="connsiteX73" fmla="*/ 771525 w 775334"/>
                <a:gd name="connsiteY73" fmla="*/ 23813 h 320575"/>
                <a:gd name="connsiteX74" fmla="*/ 774383 w 775334"/>
                <a:gd name="connsiteY74" fmla="*/ 8572 h 320575"/>
                <a:gd name="connsiteX75" fmla="*/ 774383 w 775334"/>
                <a:gd name="connsiteY75" fmla="*/ 7620 h 320575"/>
                <a:gd name="connsiteX76" fmla="*/ 775335 w 775334"/>
                <a:gd name="connsiteY76" fmla="*/ 0 h 320575"/>
                <a:gd name="connsiteX77" fmla="*/ 775335 w 775334"/>
                <a:gd name="connsiteY77" fmla="*/ 0 h 320575"/>
                <a:gd name="connsiteX78" fmla="*/ 621030 w 775334"/>
                <a:gd name="connsiteY78" fmla="*/ 200025 h 32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5334" h="320575">
                  <a:moveTo>
                    <a:pt x="621030" y="200025"/>
                  </a:moveTo>
                  <a:cubicBezTo>
                    <a:pt x="592455" y="219075"/>
                    <a:pt x="560070" y="232410"/>
                    <a:pt x="526733" y="241935"/>
                  </a:cubicBezTo>
                  <a:cubicBezTo>
                    <a:pt x="458152" y="261938"/>
                    <a:pt x="384810" y="261938"/>
                    <a:pt x="315277" y="248602"/>
                  </a:cubicBezTo>
                  <a:cubicBezTo>
                    <a:pt x="280035" y="241935"/>
                    <a:pt x="117158" y="221932"/>
                    <a:pt x="0" y="14288"/>
                  </a:cubicBezTo>
                  <a:cubicBezTo>
                    <a:pt x="0" y="14288"/>
                    <a:pt x="0" y="14288"/>
                    <a:pt x="0" y="14288"/>
                  </a:cubicBezTo>
                  <a:cubicBezTo>
                    <a:pt x="952" y="18097"/>
                    <a:pt x="952" y="21907"/>
                    <a:pt x="1905" y="25718"/>
                  </a:cubicBezTo>
                  <a:cubicBezTo>
                    <a:pt x="1905" y="26670"/>
                    <a:pt x="1905" y="26670"/>
                    <a:pt x="1905" y="27622"/>
                  </a:cubicBezTo>
                  <a:cubicBezTo>
                    <a:pt x="1905" y="30480"/>
                    <a:pt x="2857" y="32385"/>
                    <a:pt x="2857" y="35243"/>
                  </a:cubicBezTo>
                  <a:cubicBezTo>
                    <a:pt x="2857" y="37147"/>
                    <a:pt x="3810" y="39052"/>
                    <a:pt x="3810" y="40957"/>
                  </a:cubicBezTo>
                  <a:cubicBezTo>
                    <a:pt x="3810" y="41910"/>
                    <a:pt x="4763" y="43815"/>
                    <a:pt x="4763" y="44768"/>
                  </a:cubicBezTo>
                  <a:cubicBezTo>
                    <a:pt x="5715" y="47625"/>
                    <a:pt x="5715" y="50482"/>
                    <a:pt x="6667" y="53340"/>
                  </a:cubicBezTo>
                  <a:cubicBezTo>
                    <a:pt x="6667" y="54293"/>
                    <a:pt x="6667" y="54293"/>
                    <a:pt x="7620" y="55245"/>
                  </a:cubicBezTo>
                  <a:cubicBezTo>
                    <a:pt x="8572" y="58102"/>
                    <a:pt x="9525" y="61913"/>
                    <a:pt x="10477" y="64770"/>
                  </a:cubicBezTo>
                  <a:cubicBezTo>
                    <a:pt x="12382" y="70485"/>
                    <a:pt x="14288" y="76200"/>
                    <a:pt x="16192" y="80963"/>
                  </a:cubicBezTo>
                  <a:cubicBezTo>
                    <a:pt x="19050" y="89535"/>
                    <a:pt x="21907" y="97155"/>
                    <a:pt x="25717" y="104775"/>
                  </a:cubicBezTo>
                  <a:cubicBezTo>
                    <a:pt x="29527" y="112395"/>
                    <a:pt x="33338" y="120015"/>
                    <a:pt x="37147" y="126682"/>
                  </a:cubicBezTo>
                  <a:cubicBezTo>
                    <a:pt x="43815" y="138113"/>
                    <a:pt x="51435" y="149543"/>
                    <a:pt x="59055" y="160020"/>
                  </a:cubicBezTo>
                  <a:cubicBezTo>
                    <a:pt x="61913" y="163830"/>
                    <a:pt x="65722" y="168593"/>
                    <a:pt x="68580" y="172402"/>
                  </a:cubicBezTo>
                  <a:cubicBezTo>
                    <a:pt x="71438" y="176213"/>
                    <a:pt x="75247" y="180022"/>
                    <a:pt x="79058" y="183832"/>
                  </a:cubicBezTo>
                  <a:cubicBezTo>
                    <a:pt x="82867" y="187643"/>
                    <a:pt x="86677" y="191452"/>
                    <a:pt x="89535" y="195263"/>
                  </a:cubicBezTo>
                  <a:cubicBezTo>
                    <a:pt x="93345" y="199072"/>
                    <a:pt x="97155" y="201930"/>
                    <a:pt x="100965" y="205740"/>
                  </a:cubicBezTo>
                  <a:cubicBezTo>
                    <a:pt x="104775" y="209550"/>
                    <a:pt x="108585" y="212407"/>
                    <a:pt x="112395" y="215265"/>
                  </a:cubicBezTo>
                  <a:cubicBezTo>
                    <a:pt x="114300" y="217170"/>
                    <a:pt x="116205" y="218122"/>
                    <a:pt x="118110" y="220027"/>
                  </a:cubicBezTo>
                  <a:cubicBezTo>
                    <a:pt x="121920" y="222885"/>
                    <a:pt x="125730" y="225743"/>
                    <a:pt x="129540" y="229552"/>
                  </a:cubicBezTo>
                  <a:cubicBezTo>
                    <a:pt x="135255" y="234315"/>
                    <a:pt x="141922" y="238125"/>
                    <a:pt x="147638" y="241935"/>
                  </a:cubicBezTo>
                  <a:cubicBezTo>
                    <a:pt x="151447" y="244793"/>
                    <a:pt x="155258" y="247650"/>
                    <a:pt x="160020" y="249555"/>
                  </a:cubicBezTo>
                  <a:cubicBezTo>
                    <a:pt x="165735" y="253365"/>
                    <a:pt x="172402" y="257175"/>
                    <a:pt x="178117" y="260032"/>
                  </a:cubicBezTo>
                  <a:cubicBezTo>
                    <a:pt x="181927" y="261938"/>
                    <a:pt x="185738" y="264795"/>
                    <a:pt x="190500" y="266700"/>
                  </a:cubicBezTo>
                  <a:cubicBezTo>
                    <a:pt x="192405" y="267652"/>
                    <a:pt x="194310" y="268605"/>
                    <a:pt x="196215" y="269557"/>
                  </a:cubicBezTo>
                  <a:cubicBezTo>
                    <a:pt x="199072" y="271463"/>
                    <a:pt x="202883" y="272415"/>
                    <a:pt x="205740" y="274320"/>
                  </a:cubicBezTo>
                  <a:cubicBezTo>
                    <a:pt x="208597" y="275272"/>
                    <a:pt x="210502" y="277177"/>
                    <a:pt x="213360" y="278130"/>
                  </a:cubicBezTo>
                  <a:cubicBezTo>
                    <a:pt x="219075" y="280988"/>
                    <a:pt x="224790" y="282893"/>
                    <a:pt x="230505" y="285750"/>
                  </a:cubicBezTo>
                  <a:cubicBezTo>
                    <a:pt x="234315" y="287655"/>
                    <a:pt x="238125" y="288607"/>
                    <a:pt x="240983" y="290513"/>
                  </a:cubicBezTo>
                  <a:cubicBezTo>
                    <a:pt x="244792" y="291465"/>
                    <a:pt x="247650" y="293370"/>
                    <a:pt x="251460" y="294322"/>
                  </a:cubicBezTo>
                  <a:cubicBezTo>
                    <a:pt x="254317" y="295275"/>
                    <a:pt x="257175" y="296227"/>
                    <a:pt x="260033" y="297180"/>
                  </a:cubicBezTo>
                  <a:cubicBezTo>
                    <a:pt x="266700" y="300038"/>
                    <a:pt x="273367" y="301943"/>
                    <a:pt x="279083" y="303847"/>
                  </a:cubicBezTo>
                  <a:cubicBezTo>
                    <a:pt x="281940" y="304800"/>
                    <a:pt x="284797" y="305752"/>
                    <a:pt x="286702" y="306705"/>
                  </a:cubicBezTo>
                  <a:cubicBezTo>
                    <a:pt x="289560" y="307657"/>
                    <a:pt x="291465" y="307657"/>
                    <a:pt x="294322" y="308610"/>
                  </a:cubicBezTo>
                  <a:cubicBezTo>
                    <a:pt x="295275" y="308610"/>
                    <a:pt x="296227" y="309563"/>
                    <a:pt x="297180" y="309563"/>
                  </a:cubicBezTo>
                  <a:cubicBezTo>
                    <a:pt x="299085" y="310515"/>
                    <a:pt x="300990" y="310515"/>
                    <a:pt x="302895" y="311468"/>
                  </a:cubicBezTo>
                  <a:cubicBezTo>
                    <a:pt x="306705" y="312420"/>
                    <a:pt x="309563" y="313372"/>
                    <a:pt x="312420" y="313372"/>
                  </a:cubicBezTo>
                  <a:cubicBezTo>
                    <a:pt x="354330" y="323850"/>
                    <a:pt x="411480" y="322897"/>
                    <a:pt x="469583" y="310515"/>
                  </a:cubicBezTo>
                  <a:cubicBezTo>
                    <a:pt x="474345" y="309563"/>
                    <a:pt x="480060" y="308610"/>
                    <a:pt x="484822" y="306705"/>
                  </a:cubicBezTo>
                  <a:cubicBezTo>
                    <a:pt x="528638" y="296227"/>
                    <a:pt x="572452" y="279082"/>
                    <a:pt x="612458" y="255270"/>
                  </a:cubicBezTo>
                  <a:cubicBezTo>
                    <a:pt x="621983" y="249555"/>
                    <a:pt x="631508" y="243840"/>
                    <a:pt x="640080" y="237172"/>
                  </a:cubicBezTo>
                  <a:cubicBezTo>
                    <a:pt x="648652" y="230505"/>
                    <a:pt x="657225" y="223838"/>
                    <a:pt x="665797" y="217170"/>
                  </a:cubicBezTo>
                  <a:cubicBezTo>
                    <a:pt x="669608" y="213360"/>
                    <a:pt x="674370" y="209550"/>
                    <a:pt x="678180" y="205740"/>
                  </a:cubicBezTo>
                  <a:cubicBezTo>
                    <a:pt x="681990" y="201930"/>
                    <a:pt x="685800" y="198120"/>
                    <a:pt x="689610" y="194310"/>
                  </a:cubicBezTo>
                  <a:cubicBezTo>
                    <a:pt x="708660" y="174307"/>
                    <a:pt x="723900" y="152400"/>
                    <a:pt x="736283" y="127635"/>
                  </a:cubicBezTo>
                  <a:cubicBezTo>
                    <a:pt x="736283" y="127635"/>
                    <a:pt x="736283" y="127635"/>
                    <a:pt x="736283" y="127635"/>
                  </a:cubicBezTo>
                  <a:cubicBezTo>
                    <a:pt x="737235" y="125730"/>
                    <a:pt x="738188" y="122872"/>
                    <a:pt x="740093" y="120968"/>
                  </a:cubicBezTo>
                  <a:cubicBezTo>
                    <a:pt x="740093" y="120015"/>
                    <a:pt x="741045" y="120015"/>
                    <a:pt x="741045" y="119063"/>
                  </a:cubicBezTo>
                  <a:cubicBezTo>
                    <a:pt x="741997" y="117157"/>
                    <a:pt x="742950" y="115252"/>
                    <a:pt x="743902" y="113347"/>
                  </a:cubicBezTo>
                  <a:cubicBezTo>
                    <a:pt x="743902" y="113347"/>
                    <a:pt x="743902" y="112395"/>
                    <a:pt x="744855" y="112395"/>
                  </a:cubicBezTo>
                  <a:cubicBezTo>
                    <a:pt x="745808" y="110490"/>
                    <a:pt x="746760" y="107632"/>
                    <a:pt x="747713" y="105727"/>
                  </a:cubicBezTo>
                  <a:cubicBezTo>
                    <a:pt x="747713" y="104775"/>
                    <a:pt x="748665" y="104775"/>
                    <a:pt x="748665" y="103822"/>
                  </a:cubicBezTo>
                  <a:cubicBezTo>
                    <a:pt x="749618" y="101918"/>
                    <a:pt x="750570" y="100013"/>
                    <a:pt x="750570" y="98107"/>
                  </a:cubicBezTo>
                  <a:cubicBezTo>
                    <a:pt x="750570" y="97155"/>
                    <a:pt x="750570" y="97155"/>
                    <a:pt x="751522" y="96202"/>
                  </a:cubicBezTo>
                  <a:cubicBezTo>
                    <a:pt x="752475" y="94297"/>
                    <a:pt x="753427" y="91440"/>
                    <a:pt x="754380" y="89535"/>
                  </a:cubicBezTo>
                  <a:cubicBezTo>
                    <a:pt x="754380" y="89535"/>
                    <a:pt x="754380" y="88582"/>
                    <a:pt x="754380" y="88582"/>
                  </a:cubicBezTo>
                  <a:cubicBezTo>
                    <a:pt x="755333" y="86677"/>
                    <a:pt x="756285" y="84772"/>
                    <a:pt x="756285" y="82868"/>
                  </a:cubicBezTo>
                  <a:cubicBezTo>
                    <a:pt x="756285" y="81915"/>
                    <a:pt x="756285" y="81915"/>
                    <a:pt x="757238" y="80963"/>
                  </a:cubicBezTo>
                  <a:cubicBezTo>
                    <a:pt x="759143" y="76200"/>
                    <a:pt x="760095" y="71438"/>
                    <a:pt x="762000" y="66675"/>
                  </a:cubicBezTo>
                  <a:cubicBezTo>
                    <a:pt x="762000" y="65722"/>
                    <a:pt x="762000" y="65722"/>
                    <a:pt x="762952" y="64770"/>
                  </a:cubicBezTo>
                  <a:cubicBezTo>
                    <a:pt x="763905" y="62865"/>
                    <a:pt x="763905" y="60007"/>
                    <a:pt x="764858" y="58102"/>
                  </a:cubicBezTo>
                  <a:cubicBezTo>
                    <a:pt x="764858" y="58102"/>
                    <a:pt x="764858" y="58102"/>
                    <a:pt x="764858" y="57150"/>
                  </a:cubicBezTo>
                  <a:cubicBezTo>
                    <a:pt x="765810" y="54293"/>
                    <a:pt x="765810" y="52388"/>
                    <a:pt x="766763" y="49530"/>
                  </a:cubicBezTo>
                  <a:cubicBezTo>
                    <a:pt x="766763" y="49530"/>
                    <a:pt x="766763" y="48577"/>
                    <a:pt x="766763" y="48577"/>
                  </a:cubicBezTo>
                  <a:cubicBezTo>
                    <a:pt x="767715" y="46672"/>
                    <a:pt x="767715" y="43815"/>
                    <a:pt x="768668" y="41910"/>
                  </a:cubicBezTo>
                  <a:cubicBezTo>
                    <a:pt x="768668" y="41910"/>
                    <a:pt x="768668" y="40957"/>
                    <a:pt x="768668" y="40957"/>
                  </a:cubicBezTo>
                  <a:cubicBezTo>
                    <a:pt x="769620" y="38100"/>
                    <a:pt x="769620" y="36195"/>
                    <a:pt x="770572" y="33338"/>
                  </a:cubicBezTo>
                  <a:cubicBezTo>
                    <a:pt x="770572" y="33338"/>
                    <a:pt x="770572" y="33338"/>
                    <a:pt x="770572" y="32385"/>
                  </a:cubicBezTo>
                  <a:cubicBezTo>
                    <a:pt x="771525" y="30480"/>
                    <a:pt x="771525" y="27622"/>
                    <a:pt x="771525" y="24765"/>
                  </a:cubicBezTo>
                  <a:cubicBezTo>
                    <a:pt x="771525" y="24765"/>
                    <a:pt x="771525" y="23813"/>
                    <a:pt x="771525" y="23813"/>
                  </a:cubicBezTo>
                  <a:cubicBezTo>
                    <a:pt x="772477" y="19050"/>
                    <a:pt x="773430" y="13335"/>
                    <a:pt x="774383" y="8572"/>
                  </a:cubicBezTo>
                  <a:cubicBezTo>
                    <a:pt x="774383" y="8572"/>
                    <a:pt x="774383" y="7620"/>
                    <a:pt x="774383" y="7620"/>
                  </a:cubicBezTo>
                  <a:cubicBezTo>
                    <a:pt x="774383" y="4763"/>
                    <a:pt x="775335" y="2857"/>
                    <a:pt x="775335" y="0"/>
                  </a:cubicBezTo>
                  <a:cubicBezTo>
                    <a:pt x="775335" y="0"/>
                    <a:pt x="775335" y="0"/>
                    <a:pt x="775335" y="0"/>
                  </a:cubicBezTo>
                  <a:cubicBezTo>
                    <a:pt x="737235" y="100965"/>
                    <a:pt x="654368" y="178118"/>
                    <a:pt x="621030" y="200025"/>
                  </a:cubicBezTo>
                  <a:close/>
                </a:path>
              </a:pathLst>
            </a:custGeom>
            <a:solidFill>
              <a:srgbClr val="FFFFFF"/>
            </a:solidFill>
            <a:ln w="9525" cap="flat">
              <a:noFill/>
              <a:prstDash val="solid"/>
              <a:miter/>
            </a:ln>
          </p:spPr>
          <p:txBody>
            <a:bodyPr rtlCol="0" anchor="ctr"/>
            <a:lstStyle/>
            <a:p>
              <a:endParaRPr lang="en-US"/>
            </a:p>
          </p:txBody>
        </p:sp>
        <p:sp>
          <p:nvSpPr>
            <p:cNvPr id="73" name="Freeform 329">
              <a:extLst>
                <a:ext uri="{FF2B5EF4-FFF2-40B4-BE49-F238E27FC236}">
                  <a16:creationId xmlns:a16="http://schemas.microsoft.com/office/drawing/2014/main" id="{86718D06-A0A0-9CF7-7BA9-C4C68C5208FB}"/>
                </a:ext>
              </a:extLst>
            </p:cNvPr>
            <p:cNvSpPr/>
            <p:nvPr/>
          </p:nvSpPr>
          <p:spPr>
            <a:xfrm>
              <a:off x="3447756" y="5270917"/>
              <a:ext cx="1457835" cy="831324"/>
            </a:xfrm>
            <a:custGeom>
              <a:avLst/>
              <a:gdLst>
                <a:gd name="connsiteX0" fmla="*/ 432729 w 1457835"/>
                <a:gd name="connsiteY0" fmla="*/ 696495 h 831324"/>
                <a:gd name="connsiteX1" fmla="*/ 489879 w 1457835"/>
                <a:gd name="connsiteY1" fmla="*/ 683159 h 831324"/>
                <a:gd name="connsiteX2" fmla="*/ 526074 w 1457835"/>
                <a:gd name="connsiteY2" fmla="*/ 694589 h 831324"/>
                <a:gd name="connsiteX3" fmla="*/ 555601 w 1457835"/>
                <a:gd name="connsiteY3" fmla="*/ 716497 h 831324"/>
                <a:gd name="connsiteX4" fmla="*/ 702286 w 1457835"/>
                <a:gd name="connsiteY4" fmla="*/ 784125 h 831324"/>
                <a:gd name="connsiteX5" fmla="*/ 1159486 w 1457835"/>
                <a:gd name="connsiteY5" fmla="*/ 641250 h 831324"/>
                <a:gd name="connsiteX6" fmla="*/ 1156629 w 1457835"/>
                <a:gd name="connsiteY6" fmla="*/ 673634 h 831324"/>
                <a:gd name="connsiteX7" fmla="*/ 1144246 w 1457835"/>
                <a:gd name="connsiteY7" fmla="*/ 755550 h 831324"/>
                <a:gd name="connsiteX8" fmla="*/ 1163296 w 1457835"/>
                <a:gd name="connsiteY8" fmla="*/ 779362 h 831324"/>
                <a:gd name="connsiteX9" fmla="*/ 1211874 w 1457835"/>
                <a:gd name="connsiteY9" fmla="*/ 784125 h 831324"/>
                <a:gd name="connsiteX10" fmla="*/ 1263309 w 1457835"/>
                <a:gd name="connsiteY10" fmla="*/ 740309 h 831324"/>
                <a:gd name="connsiteX11" fmla="*/ 1278549 w 1457835"/>
                <a:gd name="connsiteY11" fmla="*/ 610770 h 831324"/>
                <a:gd name="connsiteX12" fmla="*/ 1289979 w 1457835"/>
                <a:gd name="connsiteY12" fmla="*/ 543142 h 831324"/>
                <a:gd name="connsiteX13" fmla="*/ 1298551 w 1457835"/>
                <a:gd name="connsiteY13" fmla="*/ 532664 h 831324"/>
                <a:gd name="connsiteX14" fmla="*/ 1315696 w 1457835"/>
                <a:gd name="connsiteY14" fmla="*/ 541237 h 831324"/>
                <a:gd name="connsiteX15" fmla="*/ 1338556 w 1457835"/>
                <a:gd name="connsiteY15" fmla="*/ 657442 h 831324"/>
                <a:gd name="connsiteX16" fmla="*/ 1352844 w 1457835"/>
                <a:gd name="connsiteY16" fmla="*/ 766027 h 831324"/>
                <a:gd name="connsiteX17" fmla="*/ 1366179 w 1457835"/>
                <a:gd name="connsiteY17" fmla="*/ 784125 h 831324"/>
                <a:gd name="connsiteX18" fmla="*/ 1419519 w 1457835"/>
                <a:gd name="connsiteY18" fmla="*/ 785077 h 831324"/>
                <a:gd name="connsiteX19" fmla="*/ 1457619 w 1457835"/>
                <a:gd name="connsiteY19" fmla="*/ 734595 h 831324"/>
                <a:gd name="connsiteX20" fmla="*/ 1446189 w 1457835"/>
                <a:gd name="connsiteY20" fmla="*/ 644107 h 831324"/>
                <a:gd name="connsiteX21" fmla="*/ 1428091 w 1457835"/>
                <a:gd name="connsiteY21" fmla="*/ 523139 h 831324"/>
                <a:gd name="connsiteX22" fmla="*/ 1405231 w 1457835"/>
                <a:gd name="connsiteY22" fmla="*/ 387884 h 831324"/>
                <a:gd name="connsiteX23" fmla="*/ 1335699 w 1457835"/>
                <a:gd name="connsiteY23" fmla="*/ 296445 h 831324"/>
                <a:gd name="connsiteX24" fmla="*/ 1269976 w 1457835"/>
                <a:gd name="connsiteY24" fmla="*/ 259297 h 831324"/>
                <a:gd name="connsiteX25" fmla="*/ 1246164 w 1457835"/>
                <a:gd name="connsiteY25" fmla="*/ 235484 h 831324"/>
                <a:gd name="connsiteX26" fmla="*/ 1220446 w 1457835"/>
                <a:gd name="connsiteY26" fmla="*/ 169762 h 831324"/>
                <a:gd name="connsiteX27" fmla="*/ 1165201 w 1457835"/>
                <a:gd name="connsiteY27" fmla="*/ 122137 h 831324"/>
                <a:gd name="connsiteX28" fmla="*/ 1139484 w 1457835"/>
                <a:gd name="connsiteY28" fmla="*/ 116422 h 831324"/>
                <a:gd name="connsiteX29" fmla="*/ 818491 w 1457835"/>
                <a:gd name="connsiteY29" fmla="*/ 217 h 831324"/>
                <a:gd name="connsiteX30" fmla="*/ 607989 w 1457835"/>
                <a:gd name="connsiteY30" fmla="*/ 47842 h 831324"/>
                <a:gd name="connsiteX31" fmla="*/ 474639 w 1457835"/>
                <a:gd name="connsiteY31" fmla="*/ 159284 h 831324"/>
                <a:gd name="connsiteX32" fmla="*/ 399391 w 1457835"/>
                <a:gd name="connsiteY32" fmla="*/ 419317 h 831324"/>
                <a:gd name="connsiteX33" fmla="*/ 334621 w 1457835"/>
                <a:gd name="connsiteY33" fmla="*/ 525045 h 831324"/>
                <a:gd name="connsiteX34" fmla="*/ 85066 w 1457835"/>
                <a:gd name="connsiteY34" fmla="*/ 646012 h 831324"/>
                <a:gd name="connsiteX35" fmla="*/ 49824 w 1457835"/>
                <a:gd name="connsiteY35" fmla="*/ 663157 h 831324"/>
                <a:gd name="connsiteX36" fmla="*/ 294 w 1457835"/>
                <a:gd name="connsiteY36" fmla="*/ 745072 h 831324"/>
                <a:gd name="connsiteX37" fmla="*/ 44109 w 1457835"/>
                <a:gd name="connsiteY37" fmla="*/ 820320 h 831324"/>
                <a:gd name="connsiteX38" fmla="*/ 136501 w 1457835"/>
                <a:gd name="connsiteY38" fmla="*/ 822225 h 831324"/>
                <a:gd name="connsiteX39" fmla="*/ 245086 w 1457835"/>
                <a:gd name="connsiteY39" fmla="*/ 777457 h 831324"/>
                <a:gd name="connsiteX40" fmla="*/ 432729 w 1457835"/>
                <a:gd name="connsiteY40" fmla="*/ 696495 h 831324"/>
                <a:gd name="connsiteX41" fmla="*/ 1152819 w 1457835"/>
                <a:gd name="connsiteY41" fmla="*/ 144997 h 831324"/>
                <a:gd name="connsiteX42" fmla="*/ 1205206 w 1457835"/>
                <a:gd name="connsiteY42" fmla="*/ 170714 h 831324"/>
                <a:gd name="connsiteX43" fmla="*/ 1235686 w 1457835"/>
                <a:gd name="connsiteY43" fmla="*/ 250725 h 831324"/>
                <a:gd name="connsiteX44" fmla="*/ 1261404 w 1457835"/>
                <a:gd name="connsiteY44" fmla="*/ 275489 h 831324"/>
                <a:gd name="connsiteX45" fmla="*/ 1333794 w 1457835"/>
                <a:gd name="connsiteY45" fmla="*/ 316447 h 831324"/>
                <a:gd name="connsiteX46" fmla="*/ 1401421 w 1457835"/>
                <a:gd name="connsiteY46" fmla="*/ 431700 h 831324"/>
                <a:gd name="connsiteX47" fmla="*/ 1418566 w 1457835"/>
                <a:gd name="connsiteY47" fmla="*/ 558382 h 831324"/>
                <a:gd name="connsiteX48" fmla="*/ 1437616 w 1457835"/>
                <a:gd name="connsiteY48" fmla="*/ 684112 h 831324"/>
                <a:gd name="connsiteX49" fmla="*/ 1442379 w 1457835"/>
                <a:gd name="connsiteY49" fmla="*/ 725070 h 831324"/>
                <a:gd name="connsiteX50" fmla="*/ 1403326 w 1457835"/>
                <a:gd name="connsiteY50" fmla="*/ 768884 h 831324"/>
                <a:gd name="connsiteX51" fmla="*/ 1368084 w 1457835"/>
                <a:gd name="connsiteY51" fmla="*/ 741262 h 831324"/>
                <a:gd name="connsiteX52" fmla="*/ 1356654 w 1457835"/>
                <a:gd name="connsiteY52" fmla="*/ 653632 h 831324"/>
                <a:gd name="connsiteX53" fmla="*/ 1333794 w 1457835"/>
                <a:gd name="connsiteY53" fmla="*/ 538380 h 831324"/>
                <a:gd name="connsiteX54" fmla="*/ 1304266 w 1457835"/>
                <a:gd name="connsiteY54" fmla="*/ 512662 h 831324"/>
                <a:gd name="connsiteX55" fmla="*/ 1274739 w 1457835"/>
                <a:gd name="connsiteY55" fmla="*/ 537427 h 831324"/>
                <a:gd name="connsiteX56" fmla="*/ 1259499 w 1457835"/>
                <a:gd name="connsiteY56" fmla="*/ 639345 h 831324"/>
                <a:gd name="connsiteX57" fmla="*/ 1253784 w 1457835"/>
                <a:gd name="connsiteY57" fmla="*/ 712687 h 831324"/>
                <a:gd name="connsiteX58" fmla="*/ 1247116 w 1457835"/>
                <a:gd name="connsiteY58" fmla="*/ 744120 h 831324"/>
                <a:gd name="connsiteX59" fmla="*/ 1215684 w 1457835"/>
                <a:gd name="connsiteY59" fmla="*/ 766027 h 831324"/>
                <a:gd name="connsiteX60" fmla="*/ 1186156 w 1457835"/>
                <a:gd name="connsiteY60" fmla="*/ 764122 h 831324"/>
                <a:gd name="connsiteX61" fmla="*/ 1166154 w 1457835"/>
                <a:gd name="connsiteY61" fmla="*/ 738405 h 831324"/>
                <a:gd name="connsiteX62" fmla="*/ 1185204 w 1457835"/>
                <a:gd name="connsiteY62" fmla="*/ 619342 h 831324"/>
                <a:gd name="connsiteX63" fmla="*/ 1209016 w 1457835"/>
                <a:gd name="connsiteY63" fmla="*/ 526950 h 831324"/>
                <a:gd name="connsiteX64" fmla="*/ 1209016 w 1457835"/>
                <a:gd name="connsiteY64" fmla="*/ 270727 h 831324"/>
                <a:gd name="connsiteX65" fmla="*/ 1189966 w 1457835"/>
                <a:gd name="connsiteY65" fmla="*/ 227864 h 831324"/>
                <a:gd name="connsiteX66" fmla="*/ 1162344 w 1457835"/>
                <a:gd name="connsiteY66" fmla="*/ 214530 h 831324"/>
                <a:gd name="connsiteX67" fmla="*/ 1146151 w 1457835"/>
                <a:gd name="connsiteY67" fmla="*/ 219292 h 831324"/>
                <a:gd name="connsiteX68" fmla="*/ 1092811 w 1457835"/>
                <a:gd name="connsiteY68" fmla="*/ 180239 h 831324"/>
                <a:gd name="connsiteX69" fmla="*/ 1107099 w 1457835"/>
                <a:gd name="connsiteY69" fmla="*/ 163095 h 831324"/>
                <a:gd name="connsiteX70" fmla="*/ 1152819 w 1457835"/>
                <a:gd name="connsiteY70" fmla="*/ 144997 h 831324"/>
                <a:gd name="connsiteX71" fmla="*/ 429871 w 1457835"/>
                <a:gd name="connsiteY71" fmla="*/ 345975 h 831324"/>
                <a:gd name="connsiteX72" fmla="*/ 511786 w 1457835"/>
                <a:gd name="connsiteY72" fmla="*/ 145950 h 831324"/>
                <a:gd name="connsiteX73" fmla="*/ 1115671 w 1457835"/>
                <a:gd name="connsiteY73" fmla="*/ 116422 h 831324"/>
                <a:gd name="connsiteX74" fmla="*/ 1121386 w 1457835"/>
                <a:gd name="connsiteY74" fmla="*/ 138330 h 831324"/>
                <a:gd name="connsiteX75" fmla="*/ 1089954 w 1457835"/>
                <a:gd name="connsiteY75" fmla="*/ 151664 h 831324"/>
                <a:gd name="connsiteX76" fmla="*/ 1073761 w 1457835"/>
                <a:gd name="connsiteY76" fmla="*/ 189764 h 831324"/>
                <a:gd name="connsiteX77" fmla="*/ 1103289 w 1457835"/>
                <a:gd name="connsiteY77" fmla="*/ 234532 h 831324"/>
                <a:gd name="connsiteX78" fmla="*/ 1132816 w 1457835"/>
                <a:gd name="connsiteY78" fmla="*/ 242152 h 831324"/>
                <a:gd name="connsiteX79" fmla="*/ 1151866 w 1457835"/>
                <a:gd name="connsiteY79" fmla="*/ 237389 h 831324"/>
                <a:gd name="connsiteX80" fmla="*/ 1179489 w 1457835"/>
                <a:gd name="connsiteY80" fmla="*/ 249772 h 831324"/>
                <a:gd name="connsiteX81" fmla="*/ 1203301 w 1457835"/>
                <a:gd name="connsiteY81" fmla="*/ 329782 h 831324"/>
                <a:gd name="connsiteX82" fmla="*/ 1209969 w 1457835"/>
                <a:gd name="connsiteY82" fmla="*/ 407887 h 831324"/>
                <a:gd name="connsiteX83" fmla="*/ 1206159 w 1457835"/>
                <a:gd name="connsiteY83" fmla="*/ 462180 h 831324"/>
                <a:gd name="connsiteX84" fmla="*/ 1206159 w 1457835"/>
                <a:gd name="connsiteY84" fmla="*/ 462180 h 831324"/>
                <a:gd name="connsiteX85" fmla="*/ 1205206 w 1457835"/>
                <a:gd name="connsiteY85" fmla="*/ 469800 h 831324"/>
                <a:gd name="connsiteX86" fmla="*/ 1205206 w 1457835"/>
                <a:gd name="connsiteY86" fmla="*/ 470752 h 831324"/>
                <a:gd name="connsiteX87" fmla="*/ 1202349 w 1457835"/>
                <a:gd name="connsiteY87" fmla="*/ 485992 h 831324"/>
                <a:gd name="connsiteX88" fmla="*/ 1202349 w 1457835"/>
                <a:gd name="connsiteY88" fmla="*/ 486945 h 831324"/>
                <a:gd name="connsiteX89" fmla="*/ 1201396 w 1457835"/>
                <a:gd name="connsiteY89" fmla="*/ 494564 h 831324"/>
                <a:gd name="connsiteX90" fmla="*/ 1201396 w 1457835"/>
                <a:gd name="connsiteY90" fmla="*/ 495517 h 831324"/>
                <a:gd name="connsiteX91" fmla="*/ 1199491 w 1457835"/>
                <a:gd name="connsiteY91" fmla="*/ 503137 h 831324"/>
                <a:gd name="connsiteX92" fmla="*/ 1199491 w 1457835"/>
                <a:gd name="connsiteY92" fmla="*/ 504089 h 831324"/>
                <a:gd name="connsiteX93" fmla="*/ 1197586 w 1457835"/>
                <a:gd name="connsiteY93" fmla="*/ 510757 h 831324"/>
                <a:gd name="connsiteX94" fmla="*/ 1197586 w 1457835"/>
                <a:gd name="connsiteY94" fmla="*/ 511709 h 831324"/>
                <a:gd name="connsiteX95" fmla="*/ 1195681 w 1457835"/>
                <a:gd name="connsiteY95" fmla="*/ 519330 h 831324"/>
                <a:gd name="connsiteX96" fmla="*/ 1195681 w 1457835"/>
                <a:gd name="connsiteY96" fmla="*/ 520282 h 831324"/>
                <a:gd name="connsiteX97" fmla="*/ 1193776 w 1457835"/>
                <a:gd name="connsiteY97" fmla="*/ 526950 h 831324"/>
                <a:gd name="connsiteX98" fmla="*/ 1192824 w 1457835"/>
                <a:gd name="connsiteY98" fmla="*/ 528855 h 831324"/>
                <a:gd name="connsiteX99" fmla="*/ 1188061 w 1457835"/>
                <a:gd name="connsiteY99" fmla="*/ 543142 h 831324"/>
                <a:gd name="connsiteX100" fmla="*/ 1187109 w 1457835"/>
                <a:gd name="connsiteY100" fmla="*/ 545047 h 831324"/>
                <a:gd name="connsiteX101" fmla="*/ 1185204 w 1457835"/>
                <a:gd name="connsiteY101" fmla="*/ 550762 h 831324"/>
                <a:gd name="connsiteX102" fmla="*/ 1185204 w 1457835"/>
                <a:gd name="connsiteY102" fmla="*/ 551714 h 831324"/>
                <a:gd name="connsiteX103" fmla="*/ 1182346 w 1457835"/>
                <a:gd name="connsiteY103" fmla="*/ 558382 h 831324"/>
                <a:gd name="connsiteX104" fmla="*/ 1181394 w 1457835"/>
                <a:gd name="connsiteY104" fmla="*/ 560287 h 831324"/>
                <a:gd name="connsiteX105" fmla="*/ 1179489 w 1457835"/>
                <a:gd name="connsiteY105" fmla="*/ 566002 h 831324"/>
                <a:gd name="connsiteX106" fmla="*/ 1178536 w 1457835"/>
                <a:gd name="connsiteY106" fmla="*/ 567907 h 831324"/>
                <a:gd name="connsiteX107" fmla="*/ 1175679 w 1457835"/>
                <a:gd name="connsiteY107" fmla="*/ 574575 h 831324"/>
                <a:gd name="connsiteX108" fmla="*/ 1174726 w 1457835"/>
                <a:gd name="connsiteY108" fmla="*/ 575527 h 831324"/>
                <a:gd name="connsiteX109" fmla="*/ 1171869 w 1457835"/>
                <a:gd name="connsiteY109" fmla="*/ 581242 h 831324"/>
                <a:gd name="connsiteX110" fmla="*/ 1170916 w 1457835"/>
                <a:gd name="connsiteY110" fmla="*/ 583147 h 831324"/>
                <a:gd name="connsiteX111" fmla="*/ 1167106 w 1457835"/>
                <a:gd name="connsiteY111" fmla="*/ 589814 h 831324"/>
                <a:gd name="connsiteX112" fmla="*/ 1167106 w 1457835"/>
                <a:gd name="connsiteY112" fmla="*/ 589814 h 831324"/>
                <a:gd name="connsiteX113" fmla="*/ 1120434 w 1457835"/>
                <a:gd name="connsiteY113" fmla="*/ 656489 h 831324"/>
                <a:gd name="connsiteX114" fmla="*/ 1109004 w 1457835"/>
                <a:gd name="connsiteY114" fmla="*/ 667920 h 831324"/>
                <a:gd name="connsiteX115" fmla="*/ 1096621 w 1457835"/>
                <a:gd name="connsiteY115" fmla="*/ 679350 h 831324"/>
                <a:gd name="connsiteX116" fmla="*/ 1070904 w 1457835"/>
                <a:gd name="connsiteY116" fmla="*/ 699352 h 831324"/>
                <a:gd name="connsiteX117" fmla="*/ 1043281 w 1457835"/>
                <a:gd name="connsiteY117" fmla="*/ 717450 h 831324"/>
                <a:gd name="connsiteX118" fmla="*/ 915646 w 1457835"/>
                <a:gd name="connsiteY118" fmla="*/ 768884 h 831324"/>
                <a:gd name="connsiteX119" fmla="*/ 900406 w 1457835"/>
                <a:gd name="connsiteY119" fmla="*/ 772695 h 831324"/>
                <a:gd name="connsiteX120" fmla="*/ 743244 w 1457835"/>
                <a:gd name="connsiteY120" fmla="*/ 775552 h 831324"/>
                <a:gd name="connsiteX121" fmla="*/ 733719 w 1457835"/>
                <a:gd name="connsiteY121" fmla="*/ 773647 h 831324"/>
                <a:gd name="connsiteX122" fmla="*/ 728004 w 1457835"/>
                <a:gd name="connsiteY122" fmla="*/ 771742 h 831324"/>
                <a:gd name="connsiteX123" fmla="*/ 725146 w 1457835"/>
                <a:gd name="connsiteY123" fmla="*/ 770789 h 831324"/>
                <a:gd name="connsiteX124" fmla="*/ 717526 w 1457835"/>
                <a:gd name="connsiteY124" fmla="*/ 768884 h 831324"/>
                <a:gd name="connsiteX125" fmla="*/ 709906 w 1457835"/>
                <a:gd name="connsiteY125" fmla="*/ 766027 h 831324"/>
                <a:gd name="connsiteX126" fmla="*/ 690856 w 1457835"/>
                <a:gd name="connsiteY126" fmla="*/ 759359 h 831324"/>
                <a:gd name="connsiteX127" fmla="*/ 682284 w 1457835"/>
                <a:gd name="connsiteY127" fmla="*/ 756502 h 831324"/>
                <a:gd name="connsiteX128" fmla="*/ 671806 w 1457835"/>
                <a:gd name="connsiteY128" fmla="*/ 752692 h 831324"/>
                <a:gd name="connsiteX129" fmla="*/ 661329 w 1457835"/>
                <a:gd name="connsiteY129" fmla="*/ 747930 h 831324"/>
                <a:gd name="connsiteX130" fmla="*/ 644184 w 1457835"/>
                <a:gd name="connsiteY130" fmla="*/ 740309 h 831324"/>
                <a:gd name="connsiteX131" fmla="*/ 636564 w 1457835"/>
                <a:gd name="connsiteY131" fmla="*/ 736500 h 831324"/>
                <a:gd name="connsiteX132" fmla="*/ 627039 w 1457835"/>
                <a:gd name="connsiteY132" fmla="*/ 731737 h 831324"/>
                <a:gd name="connsiteX133" fmla="*/ 621324 w 1457835"/>
                <a:gd name="connsiteY133" fmla="*/ 728880 h 831324"/>
                <a:gd name="connsiteX134" fmla="*/ 608941 w 1457835"/>
                <a:gd name="connsiteY134" fmla="*/ 722212 h 831324"/>
                <a:gd name="connsiteX135" fmla="*/ 590844 w 1457835"/>
                <a:gd name="connsiteY135" fmla="*/ 711734 h 831324"/>
                <a:gd name="connsiteX136" fmla="*/ 578461 w 1457835"/>
                <a:gd name="connsiteY136" fmla="*/ 704114 h 831324"/>
                <a:gd name="connsiteX137" fmla="*/ 560364 w 1457835"/>
                <a:gd name="connsiteY137" fmla="*/ 691732 h 831324"/>
                <a:gd name="connsiteX138" fmla="*/ 548934 w 1457835"/>
                <a:gd name="connsiteY138" fmla="*/ 682207 h 831324"/>
                <a:gd name="connsiteX139" fmla="*/ 543219 w 1457835"/>
                <a:gd name="connsiteY139" fmla="*/ 677445 h 831324"/>
                <a:gd name="connsiteX140" fmla="*/ 531789 w 1457835"/>
                <a:gd name="connsiteY140" fmla="*/ 667920 h 831324"/>
                <a:gd name="connsiteX141" fmla="*/ 520359 w 1457835"/>
                <a:gd name="connsiteY141" fmla="*/ 657442 h 831324"/>
                <a:gd name="connsiteX142" fmla="*/ 509881 w 1457835"/>
                <a:gd name="connsiteY142" fmla="*/ 646012 h 831324"/>
                <a:gd name="connsiteX143" fmla="*/ 499404 w 1457835"/>
                <a:gd name="connsiteY143" fmla="*/ 634582 h 831324"/>
                <a:gd name="connsiteX144" fmla="*/ 489879 w 1457835"/>
                <a:gd name="connsiteY144" fmla="*/ 622200 h 831324"/>
                <a:gd name="connsiteX145" fmla="*/ 467971 w 1457835"/>
                <a:gd name="connsiteY145" fmla="*/ 588862 h 831324"/>
                <a:gd name="connsiteX146" fmla="*/ 456541 w 1457835"/>
                <a:gd name="connsiteY146" fmla="*/ 566955 h 831324"/>
                <a:gd name="connsiteX147" fmla="*/ 447016 w 1457835"/>
                <a:gd name="connsiteY147" fmla="*/ 543142 h 831324"/>
                <a:gd name="connsiteX148" fmla="*/ 441301 w 1457835"/>
                <a:gd name="connsiteY148" fmla="*/ 526950 h 831324"/>
                <a:gd name="connsiteX149" fmla="*/ 438444 w 1457835"/>
                <a:gd name="connsiteY149" fmla="*/ 517425 h 831324"/>
                <a:gd name="connsiteX150" fmla="*/ 437491 w 1457835"/>
                <a:gd name="connsiteY150" fmla="*/ 515520 h 831324"/>
                <a:gd name="connsiteX151" fmla="*/ 435586 w 1457835"/>
                <a:gd name="connsiteY151" fmla="*/ 506947 h 831324"/>
                <a:gd name="connsiteX152" fmla="*/ 434634 w 1457835"/>
                <a:gd name="connsiteY152" fmla="*/ 503137 h 831324"/>
                <a:gd name="connsiteX153" fmla="*/ 433681 w 1457835"/>
                <a:gd name="connsiteY153" fmla="*/ 497422 h 831324"/>
                <a:gd name="connsiteX154" fmla="*/ 432729 w 1457835"/>
                <a:gd name="connsiteY154" fmla="*/ 489802 h 831324"/>
                <a:gd name="connsiteX155" fmla="*/ 432729 w 1457835"/>
                <a:gd name="connsiteY155" fmla="*/ 487897 h 831324"/>
                <a:gd name="connsiteX156" fmla="*/ 430824 w 1457835"/>
                <a:gd name="connsiteY156" fmla="*/ 476467 h 831324"/>
                <a:gd name="connsiteX157" fmla="*/ 430824 w 1457835"/>
                <a:gd name="connsiteY157" fmla="*/ 476467 h 831324"/>
                <a:gd name="connsiteX158" fmla="*/ 429871 w 1457835"/>
                <a:gd name="connsiteY158" fmla="*/ 345975 h 831324"/>
                <a:gd name="connsiteX159" fmla="*/ 114594 w 1457835"/>
                <a:gd name="connsiteY159" fmla="*/ 810795 h 831324"/>
                <a:gd name="connsiteX160" fmla="*/ 96496 w 1457835"/>
                <a:gd name="connsiteY160" fmla="*/ 812700 h 831324"/>
                <a:gd name="connsiteX161" fmla="*/ 91734 w 1457835"/>
                <a:gd name="connsiteY161" fmla="*/ 812700 h 831324"/>
                <a:gd name="connsiteX162" fmla="*/ 83161 w 1457835"/>
                <a:gd name="connsiteY162" fmla="*/ 811747 h 831324"/>
                <a:gd name="connsiteX163" fmla="*/ 70779 w 1457835"/>
                <a:gd name="connsiteY163" fmla="*/ 808889 h 831324"/>
                <a:gd name="connsiteX164" fmla="*/ 63159 w 1457835"/>
                <a:gd name="connsiteY164" fmla="*/ 806032 h 831324"/>
                <a:gd name="connsiteX165" fmla="*/ 48871 w 1457835"/>
                <a:gd name="connsiteY165" fmla="*/ 797459 h 831324"/>
                <a:gd name="connsiteX166" fmla="*/ 18391 w 1457835"/>
                <a:gd name="connsiteY166" fmla="*/ 739357 h 831324"/>
                <a:gd name="connsiteX167" fmla="*/ 18391 w 1457835"/>
                <a:gd name="connsiteY167" fmla="*/ 735547 h 831324"/>
                <a:gd name="connsiteX168" fmla="*/ 18391 w 1457835"/>
                <a:gd name="connsiteY168" fmla="*/ 733642 h 831324"/>
                <a:gd name="connsiteX169" fmla="*/ 18391 w 1457835"/>
                <a:gd name="connsiteY169" fmla="*/ 731737 h 831324"/>
                <a:gd name="connsiteX170" fmla="*/ 18391 w 1457835"/>
                <a:gd name="connsiteY170" fmla="*/ 728880 h 831324"/>
                <a:gd name="connsiteX171" fmla="*/ 18391 w 1457835"/>
                <a:gd name="connsiteY171" fmla="*/ 727927 h 831324"/>
                <a:gd name="connsiteX172" fmla="*/ 47919 w 1457835"/>
                <a:gd name="connsiteY172" fmla="*/ 684112 h 831324"/>
                <a:gd name="connsiteX173" fmla="*/ 290806 w 1457835"/>
                <a:gd name="connsiteY173" fmla="*/ 567907 h 831324"/>
                <a:gd name="connsiteX174" fmla="*/ 387009 w 1457835"/>
                <a:gd name="connsiteY174" fmla="*/ 499327 h 831324"/>
                <a:gd name="connsiteX175" fmla="*/ 406059 w 1457835"/>
                <a:gd name="connsiteY175" fmla="*/ 481230 h 831324"/>
                <a:gd name="connsiteX176" fmla="*/ 448921 w 1457835"/>
                <a:gd name="connsiteY176" fmla="*/ 594577 h 831324"/>
                <a:gd name="connsiteX177" fmla="*/ 480354 w 1457835"/>
                <a:gd name="connsiteY177" fmla="*/ 650775 h 831324"/>
                <a:gd name="connsiteX178" fmla="*/ 485116 w 1457835"/>
                <a:gd name="connsiteY178" fmla="*/ 658395 h 831324"/>
                <a:gd name="connsiteX179" fmla="*/ 485116 w 1457835"/>
                <a:gd name="connsiteY179" fmla="*/ 658395 h 831324"/>
                <a:gd name="connsiteX180" fmla="*/ 483211 w 1457835"/>
                <a:gd name="connsiteY180" fmla="*/ 659347 h 831324"/>
                <a:gd name="connsiteX181" fmla="*/ 482259 w 1457835"/>
                <a:gd name="connsiteY181" fmla="*/ 660300 h 831324"/>
                <a:gd name="connsiteX182" fmla="*/ 480354 w 1457835"/>
                <a:gd name="connsiteY182" fmla="*/ 662205 h 831324"/>
                <a:gd name="connsiteX183" fmla="*/ 479401 w 1457835"/>
                <a:gd name="connsiteY183" fmla="*/ 662205 h 831324"/>
                <a:gd name="connsiteX184" fmla="*/ 478449 w 1457835"/>
                <a:gd name="connsiteY184" fmla="*/ 662205 h 831324"/>
                <a:gd name="connsiteX185" fmla="*/ 447969 w 1457835"/>
                <a:gd name="connsiteY185" fmla="*/ 669825 h 831324"/>
                <a:gd name="connsiteX186" fmla="*/ 389866 w 1457835"/>
                <a:gd name="connsiteY186" fmla="*/ 690780 h 831324"/>
                <a:gd name="connsiteX187" fmla="*/ 368911 w 1457835"/>
                <a:gd name="connsiteY187" fmla="*/ 699352 h 831324"/>
                <a:gd name="connsiteX188" fmla="*/ 354624 w 1457835"/>
                <a:gd name="connsiteY188" fmla="*/ 706020 h 831324"/>
                <a:gd name="connsiteX189" fmla="*/ 340336 w 1457835"/>
                <a:gd name="connsiteY189" fmla="*/ 712687 h 831324"/>
                <a:gd name="connsiteX190" fmla="*/ 326049 w 1457835"/>
                <a:gd name="connsiteY190" fmla="*/ 719355 h 831324"/>
                <a:gd name="connsiteX191" fmla="*/ 290806 w 1457835"/>
                <a:gd name="connsiteY191" fmla="*/ 735547 h 831324"/>
                <a:gd name="connsiteX192" fmla="*/ 269851 w 1457835"/>
                <a:gd name="connsiteY192" fmla="*/ 745072 h 831324"/>
                <a:gd name="connsiteX193" fmla="*/ 248896 w 1457835"/>
                <a:gd name="connsiteY193" fmla="*/ 754597 h 831324"/>
                <a:gd name="connsiteX194" fmla="*/ 199366 w 1457835"/>
                <a:gd name="connsiteY194" fmla="*/ 777457 h 831324"/>
                <a:gd name="connsiteX195" fmla="*/ 114594 w 1457835"/>
                <a:gd name="connsiteY195" fmla="*/ 810795 h 83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457835" h="831324">
                  <a:moveTo>
                    <a:pt x="432729" y="696495"/>
                  </a:moveTo>
                  <a:cubicBezTo>
                    <a:pt x="450826" y="688875"/>
                    <a:pt x="470829" y="686017"/>
                    <a:pt x="489879" y="683159"/>
                  </a:cubicBezTo>
                  <a:cubicBezTo>
                    <a:pt x="504166" y="681255"/>
                    <a:pt x="515596" y="685064"/>
                    <a:pt x="526074" y="694589"/>
                  </a:cubicBezTo>
                  <a:cubicBezTo>
                    <a:pt x="534646" y="703162"/>
                    <a:pt x="545124" y="709830"/>
                    <a:pt x="555601" y="716497"/>
                  </a:cubicBezTo>
                  <a:cubicBezTo>
                    <a:pt x="601321" y="746025"/>
                    <a:pt x="651804" y="766027"/>
                    <a:pt x="702286" y="784125"/>
                  </a:cubicBezTo>
                  <a:cubicBezTo>
                    <a:pt x="825159" y="831750"/>
                    <a:pt x="1041376" y="786030"/>
                    <a:pt x="1159486" y="641250"/>
                  </a:cubicBezTo>
                  <a:cubicBezTo>
                    <a:pt x="1159486" y="654584"/>
                    <a:pt x="1157581" y="664109"/>
                    <a:pt x="1156629" y="673634"/>
                  </a:cubicBezTo>
                  <a:cubicBezTo>
                    <a:pt x="1152819" y="701257"/>
                    <a:pt x="1144246" y="727927"/>
                    <a:pt x="1144246" y="755550"/>
                  </a:cubicBezTo>
                  <a:cubicBezTo>
                    <a:pt x="1144246" y="769837"/>
                    <a:pt x="1150914" y="776505"/>
                    <a:pt x="1163296" y="779362"/>
                  </a:cubicBezTo>
                  <a:cubicBezTo>
                    <a:pt x="1179489" y="783172"/>
                    <a:pt x="1195681" y="783172"/>
                    <a:pt x="1211874" y="784125"/>
                  </a:cubicBezTo>
                  <a:cubicBezTo>
                    <a:pt x="1231876" y="786030"/>
                    <a:pt x="1264261" y="769837"/>
                    <a:pt x="1263309" y="740309"/>
                  </a:cubicBezTo>
                  <a:cubicBezTo>
                    <a:pt x="1268071" y="693637"/>
                    <a:pt x="1273786" y="657442"/>
                    <a:pt x="1278549" y="610770"/>
                  </a:cubicBezTo>
                  <a:cubicBezTo>
                    <a:pt x="1281406" y="587909"/>
                    <a:pt x="1284264" y="565050"/>
                    <a:pt x="1289979" y="543142"/>
                  </a:cubicBezTo>
                  <a:cubicBezTo>
                    <a:pt x="1290931" y="538380"/>
                    <a:pt x="1292836" y="533617"/>
                    <a:pt x="1298551" y="532664"/>
                  </a:cubicBezTo>
                  <a:cubicBezTo>
                    <a:pt x="1305219" y="531712"/>
                    <a:pt x="1312839" y="535522"/>
                    <a:pt x="1315696" y="541237"/>
                  </a:cubicBezTo>
                  <a:cubicBezTo>
                    <a:pt x="1327126" y="584100"/>
                    <a:pt x="1333794" y="621247"/>
                    <a:pt x="1338556" y="657442"/>
                  </a:cubicBezTo>
                  <a:cubicBezTo>
                    <a:pt x="1343319" y="693637"/>
                    <a:pt x="1341414" y="730784"/>
                    <a:pt x="1352844" y="766027"/>
                  </a:cubicBezTo>
                  <a:cubicBezTo>
                    <a:pt x="1355701" y="773647"/>
                    <a:pt x="1356654" y="783172"/>
                    <a:pt x="1366179" y="784125"/>
                  </a:cubicBezTo>
                  <a:cubicBezTo>
                    <a:pt x="1384276" y="785077"/>
                    <a:pt x="1401421" y="790792"/>
                    <a:pt x="1419519" y="785077"/>
                  </a:cubicBezTo>
                  <a:cubicBezTo>
                    <a:pt x="1449046" y="776505"/>
                    <a:pt x="1459524" y="764122"/>
                    <a:pt x="1457619" y="734595"/>
                  </a:cubicBezTo>
                  <a:cubicBezTo>
                    <a:pt x="1454761" y="704114"/>
                    <a:pt x="1449999" y="674587"/>
                    <a:pt x="1446189" y="644107"/>
                  </a:cubicBezTo>
                  <a:cubicBezTo>
                    <a:pt x="1441426" y="603150"/>
                    <a:pt x="1429996" y="564097"/>
                    <a:pt x="1428091" y="523139"/>
                  </a:cubicBezTo>
                  <a:cubicBezTo>
                    <a:pt x="1425234" y="477420"/>
                    <a:pt x="1418566" y="432652"/>
                    <a:pt x="1405231" y="387884"/>
                  </a:cubicBezTo>
                  <a:cubicBezTo>
                    <a:pt x="1393801" y="347880"/>
                    <a:pt x="1369989" y="318352"/>
                    <a:pt x="1335699" y="296445"/>
                  </a:cubicBezTo>
                  <a:cubicBezTo>
                    <a:pt x="1314744" y="283109"/>
                    <a:pt x="1292836" y="268822"/>
                    <a:pt x="1269976" y="259297"/>
                  </a:cubicBezTo>
                  <a:cubicBezTo>
                    <a:pt x="1258546" y="254534"/>
                    <a:pt x="1250926" y="246914"/>
                    <a:pt x="1246164" y="235484"/>
                  </a:cubicBezTo>
                  <a:cubicBezTo>
                    <a:pt x="1236639" y="213577"/>
                    <a:pt x="1225209" y="193575"/>
                    <a:pt x="1220446" y="169762"/>
                  </a:cubicBezTo>
                  <a:cubicBezTo>
                    <a:pt x="1215684" y="144997"/>
                    <a:pt x="1190919" y="124995"/>
                    <a:pt x="1165201" y="122137"/>
                  </a:cubicBezTo>
                  <a:cubicBezTo>
                    <a:pt x="1155676" y="121184"/>
                    <a:pt x="1145199" y="122137"/>
                    <a:pt x="1139484" y="116422"/>
                  </a:cubicBezTo>
                  <a:cubicBezTo>
                    <a:pt x="1065189" y="43080"/>
                    <a:pt x="908979" y="-3593"/>
                    <a:pt x="818491" y="217"/>
                  </a:cubicBezTo>
                  <a:cubicBezTo>
                    <a:pt x="746101" y="4027"/>
                    <a:pt x="673711" y="15457"/>
                    <a:pt x="607989" y="47842"/>
                  </a:cubicBezTo>
                  <a:cubicBezTo>
                    <a:pt x="559411" y="71655"/>
                    <a:pt x="507976" y="115470"/>
                    <a:pt x="474639" y="159284"/>
                  </a:cubicBezTo>
                  <a:cubicBezTo>
                    <a:pt x="417489" y="236437"/>
                    <a:pt x="402249" y="325020"/>
                    <a:pt x="399391" y="419317"/>
                  </a:cubicBezTo>
                  <a:cubicBezTo>
                    <a:pt x="397486" y="466942"/>
                    <a:pt x="369864" y="499327"/>
                    <a:pt x="334621" y="525045"/>
                  </a:cubicBezTo>
                  <a:cubicBezTo>
                    <a:pt x="313666" y="541237"/>
                    <a:pt x="145074" y="616484"/>
                    <a:pt x="85066" y="646012"/>
                  </a:cubicBezTo>
                  <a:cubicBezTo>
                    <a:pt x="73636" y="651727"/>
                    <a:pt x="62206" y="657442"/>
                    <a:pt x="49824" y="663157"/>
                  </a:cubicBezTo>
                  <a:cubicBezTo>
                    <a:pt x="15534" y="677445"/>
                    <a:pt x="-2564" y="707925"/>
                    <a:pt x="294" y="745072"/>
                  </a:cubicBezTo>
                  <a:cubicBezTo>
                    <a:pt x="2199" y="776505"/>
                    <a:pt x="15534" y="806984"/>
                    <a:pt x="44109" y="820320"/>
                  </a:cubicBezTo>
                  <a:cubicBezTo>
                    <a:pt x="73636" y="833655"/>
                    <a:pt x="105069" y="835559"/>
                    <a:pt x="136501" y="822225"/>
                  </a:cubicBezTo>
                  <a:cubicBezTo>
                    <a:pt x="172696" y="806984"/>
                    <a:pt x="210796" y="794602"/>
                    <a:pt x="245086" y="777457"/>
                  </a:cubicBezTo>
                  <a:cubicBezTo>
                    <a:pt x="307951" y="746025"/>
                    <a:pt x="370816" y="722212"/>
                    <a:pt x="432729" y="696495"/>
                  </a:cubicBezTo>
                  <a:close/>
                  <a:moveTo>
                    <a:pt x="1152819" y="144997"/>
                  </a:moveTo>
                  <a:cubicBezTo>
                    <a:pt x="1175679" y="136425"/>
                    <a:pt x="1199491" y="146902"/>
                    <a:pt x="1205206" y="170714"/>
                  </a:cubicBezTo>
                  <a:cubicBezTo>
                    <a:pt x="1211874" y="199289"/>
                    <a:pt x="1224256" y="225007"/>
                    <a:pt x="1235686" y="250725"/>
                  </a:cubicBezTo>
                  <a:cubicBezTo>
                    <a:pt x="1241401" y="263107"/>
                    <a:pt x="1249021" y="270727"/>
                    <a:pt x="1261404" y="275489"/>
                  </a:cubicBezTo>
                  <a:cubicBezTo>
                    <a:pt x="1287121" y="285967"/>
                    <a:pt x="1310934" y="301207"/>
                    <a:pt x="1333794" y="316447"/>
                  </a:cubicBezTo>
                  <a:cubicBezTo>
                    <a:pt x="1375704" y="344070"/>
                    <a:pt x="1391896" y="385027"/>
                    <a:pt x="1401421" y="431700"/>
                  </a:cubicBezTo>
                  <a:cubicBezTo>
                    <a:pt x="1409994" y="473609"/>
                    <a:pt x="1411899" y="516472"/>
                    <a:pt x="1418566" y="558382"/>
                  </a:cubicBezTo>
                  <a:cubicBezTo>
                    <a:pt x="1424281" y="600292"/>
                    <a:pt x="1431901" y="642202"/>
                    <a:pt x="1437616" y="684112"/>
                  </a:cubicBezTo>
                  <a:cubicBezTo>
                    <a:pt x="1439521" y="697447"/>
                    <a:pt x="1440474" y="711734"/>
                    <a:pt x="1442379" y="725070"/>
                  </a:cubicBezTo>
                  <a:cubicBezTo>
                    <a:pt x="1446189" y="756502"/>
                    <a:pt x="1435711" y="768884"/>
                    <a:pt x="1403326" y="768884"/>
                  </a:cubicBezTo>
                  <a:cubicBezTo>
                    <a:pt x="1378561" y="768884"/>
                    <a:pt x="1372846" y="766027"/>
                    <a:pt x="1368084" y="741262"/>
                  </a:cubicBezTo>
                  <a:cubicBezTo>
                    <a:pt x="1363321" y="712687"/>
                    <a:pt x="1359511" y="683159"/>
                    <a:pt x="1356654" y="653632"/>
                  </a:cubicBezTo>
                  <a:cubicBezTo>
                    <a:pt x="1351891" y="612675"/>
                    <a:pt x="1350939" y="576480"/>
                    <a:pt x="1333794" y="538380"/>
                  </a:cubicBezTo>
                  <a:cubicBezTo>
                    <a:pt x="1328079" y="526950"/>
                    <a:pt x="1319506" y="511709"/>
                    <a:pt x="1304266" y="512662"/>
                  </a:cubicBezTo>
                  <a:cubicBezTo>
                    <a:pt x="1289979" y="513614"/>
                    <a:pt x="1279501" y="522187"/>
                    <a:pt x="1274739" y="537427"/>
                  </a:cubicBezTo>
                  <a:cubicBezTo>
                    <a:pt x="1265214" y="570764"/>
                    <a:pt x="1263309" y="605055"/>
                    <a:pt x="1259499" y="639345"/>
                  </a:cubicBezTo>
                  <a:cubicBezTo>
                    <a:pt x="1256641" y="664109"/>
                    <a:pt x="1255689" y="687922"/>
                    <a:pt x="1253784" y="712687"/>
                  </a:cubicBezTo>
                  <a:cubicBezTo>
                    <a:pt x="1252831" y="723164"/>
                    <a:pt x="1250926" y="733642"/>
                    <a:pt x="1247116" y="744120"/>
                  </a:cubicBezTo>
                  <a:cubicBezTo>
                    <a:pt x="1240449" y="761264"/>
                    <a:pt x="1233781" y="766027"/>
                    <a:pt x="1215684" y="766027"/>
                  </a:cubicBezTo>
                  <a:cubicBezTo>
                    <a:pt x="1206159" y="766027"/>
                    <a:pt x="1195681" y="766027"/>
                    <a:pt x="1186156" y="764122"/>
                  </a:cubicBezTo>
                  <a:cubicBezTo>
                    <a:pt x="1167106" y="761264"/>
                    <a:pt x="1164249" y="757455"/>
                    <a:pt x="1166154" y="738405"/>
                  </a:cubicBezTo>
                  <a:cubicBezTo>
                    <a:pt x="1169964" y="698400"/>
                    <a:pt x="1178536" y="659347"/>
                    <a:pt x="1185204" y="619342"/>
                  </a:cubicBezTo>
                  <a:cubicBezTo>
                    <a:pt x="1189966" y="587909"/>
                    <a:pt x="1200444" y="557430"/>
                    <a:pt x="1209016" y="526950"/>
                  </a:cubicBezTo>
                  <a:cubicBezTo>
                    <a:pt x="1234734" y="441225"/>
                    <a:pt x="1234734" y="356452"/>
                    <a:pt x="1209016" y="270727"/>
                  </a:cubicBezTo>
                  <a:cubicBezTo>
                    <a:pt x="1204254" y="255487"/>
                    <a:pt x="1196634" y="242152"/>
                    <a:pt x="1189966" y="227864"/>
                  </a:cubicBezTo>
                  <a:cubicBezTo>
                    <a:pt x="1184251" y="214530"/>
                    <a:pt x="1175679" y="211672"/>
                    <a:pt x="1162344" y="214530"/>
                  </a:cubicBezTo>
                  <a:cubicBezTo>
                    <a:pt x="1156629" y="215482"/>
                    <a:pt x="1150914" y="217387"/>
                    <a:pt x="1146151" y="219292"/>
                  </a:cubicBezTo>
                  <a:cubicBezTo>
                    <a:pt x="1120434" y="227864"/>
                    <a:pt x="1092811" y="206909"/>
                    <a:pt x="1092811" y="180239"/>
                  </a:cubicBezTo>
                  <a:cubicBezTo>
                    <a:pt x="1092811" y="169762"/>
                    <a:pt x="1099479" y="165952"/>
                    <a:pt x="1107099" y="163095"/>
                  </a:cubicBezTo>
                  <a:cubicBezTo>
                    <a:pt x="1121386" y="157380"/>
                    <a:pt x="1136626" y="150712"/>
                    <a:pt x="1152819" y="144997"/>
                  </a:cubicBezTo>
                  <a:close/>
                  <a:moveTo>
                    <a:pt x="429871" y="345975"/>
                  </a:moveTo>
                  <a:cubicBezTo>
                    <a:pt x="440349" y="272632"/>
                    <a:pt x="462256" y="201195"/>
                    <a:pt x="511786" y="145950"/>
                  </a:cubicBezTo>
                  <a:cubicBezTo>
                    <a:pt x="707049" y="-55028"/>
                    <a:pt x="1002324" y="24982"/>
                    <a:pt x="1115671" y="116422"/>
                  </a:cubicBezTo>
                  <a:cubicBezTo>
                    <a:pt x="1129006" y="129757"/>
                    <a:pt x="1137579" y="130709"/>
                    <a:pt x="1121386" y="138330"/>
                  </a:cubicBezTo>
                  <a:cubicBezTo>
                    <a:pt x="1110909" y="143092"/>
                    <a:pt x="1099479" y="145950"/>
                    <a:pt x="1089954" y="151664"/>
                  </a:cubicBezTo>
                  <a:cubicBezTo>
                    <a:pt x="1071856" y="160237"/>
                    <a:pt x="1068046" y="170714"/>
                    <a:pt x="1073761" y="189764"/>
                  </a:cubicBezTo>
                  <a:cubicBezTo>
                    <a:pt x="1079476" y="207862"/>
                    <a:pt x="1090906" y="221197"/>
                    <a:pt x="1103289" y="234532"/>
                  </a:cubicBezTo>
                  <a:cubicBezTo>
                    <a:pt x="1111861" y="243105"/>
                    <a:pt x="1122339" y="243105"/>
                    <a:pt x="1132816" y="242152"/>
                  </a:cubicBezTo>
                  <a:cubicBezTo>
                    <a:pt x="1139484" y="241200"/>
                    <a:pt x="1145199" y="238342"/>
                    <a:pt x="1151866" y="237389"/>
                  </a:cubicBezTo>
                  <a:cubicBezTo>
                    <a:pt x="1169011" y="233580"/>
                    <a:pt x="1170916" y="234532"/>
                    <a:pt x="1179489" y="249772"/>
                  </a:cubicBezTo>
                  <a:cubicBezTo>
                    <a:pt x="1192824" y="274537"/>
                    <a:pt x="1198539" y="302159"/>
                    <a:pt x="1203301" y="329782"/>
                  </a:cubicBezTo>
                  <a:cubicBezTo>
                    <a:pt x="1208064" y="355500"/>
                    <a:pt x="1211874" y="381217"/>
                    <a:pt x="1209969" y="407887"/>
                  </a:cubicBezTo>
                  <a:cubicBezTo>
                    <a:pt x="1209969" y="425984"/>
                    <a:pt x="1208064" y="444082"/>
                    <a:pt x="1206159" y="462180"/>
                  </a:cubicBezTo>
                  <a:cubicBezTo>
                    <a:pt x="1206159" y="462180"/>
                    <a:pt x="1206159" y="462180"/>
                    <a:pt x="1206159" y="462180"/>
                  </a:cubicBezTo>
                  <a:cubicBezTo>
                    <a:pt x="1206159" y="465037"/>
                    <a:pt x="1205206" y="466942"/>
                    <a:pt x="1205206" y="469800"/>
                  </a:cubicBezTo>
                  <a:cubicBezTo>
                    <a:pt x="1205206" y="469800"/>
                    <a:pt x="1205206" y="470752"/>
                    <a:pt x="1205206" y="470752"/>
                  </a:cubicBezTo>
                  <a:cubicBezTo>
                    <a:pt x="1204254" y="475514"/>
                    <a:pt x="1203301" y="481230"/>
                    <a:pt x="1202349" y="485992"/>
                  </a:cubicBezTo>
                  <a:cubicBezTo>
                    <a:pt x="1202349" y="485992"/>
                    <a:pt x="1202349" y="486945"/>
                    <a:pt x="1202349" y="486945"/>
                  </a:cubicBezTo>
                  <a:cubicBezTo>
                    <a:pt x="1202349" y="489802"/>
                    <a:pt x="1201396" y="491707"/>
                    <a:pt x="1201396" y="494564"/>
                  </a:cubicBezTo>
                  <a:cubicBezTo>
                    <a:pt x="1201396" y="494564"/>
                    <a:pt x="1201396" y="494564"/>
                    <a:pt x="1201396" y="495517"/>
                  </a:cubicBezTo>
                  <a:cubicBezTo>
                    <a:pt x="1200444" y="498375"/>
                    <a:pt x="1200444" y="500280"/>
                    <a:pt x="1199491" y="503137"/>
                  </a:cubicBezTo>
                  <a:cubicBezTo>
                    <a:pt x="1199491" y="503137"/>
                    <a:pt x="1199491" y="504089"/>
                    <a:pt x="1199491" y="504089"/>
                  </a:cubicBezTo>
                  <a:cubicBezTo>
                    <a:pt x="1198539" y="505995"/>
                    <a:pt x="1198539" y="508852"/>
                    <a:pt x="1197586" y="510757"/>
                  </a:cubicBezTo>
                  <a:cubicBezTo>
                    <a:pt x="1197586" y="510757"/>
                    <a:pt x="1197586" y="511709"/>
                    <a:pt x="1197586" y="511709"/>
                  </a:cubicBezTo>
                  <a:cubicBezTo>
                    <a:pt x="1196634" y="514567"/>
                    <a:pt x="1196634" y="516472"/>
                    <a:pt x="1195681" y="519330"/>
                  </a:cubicBezTo>
                  <a:cubicBezTo>
                    <a:pt x="1195681" y="519330"/>
                    <a:pt x="1195681" y="519330"/>
                    <a:pt x="1195681" y="520282"/>
                  </a:cubicBezTo>
                  <a:cubicBezTo>
                    <a:pt x="1194729" y="522187"/>
                    <a:pt x="1194729" y="525045"/>
                    <a:pt x="1193776" y="526950"/>
                  </a:cubicBezTo>
                  <a:cubicBezTo>
                    <a:pt x="1193776" y="527902"/>
                    <a:pt x="1193776" y="527902"/>
                    <a:pt x="1192824" y="528855"/>
                  </a:cubicBezTo>
                  <a:cubicBezTo>
                    <a:pt x="1190919" y="533617"/>
                    <a:pt x="1189966" y="538380"/>
                    <a:pt x="1188061" y="543142"/>
                  </a:cubicBezTo>
                  <a:cubicBezTo>
                    <a:pt x="1188061" y="544095"/>
                    <a:pt x="1188061" y="544095"/>
                    <a:pt x="1187109" y="545047"/>
                  </a:cubicBezTo>
                  <a:cubicBezTo>
                    <a:pt x="1186156" y="546952"/>
                    <a:pt x="1185204" y="548857"/>
                    <a:pt x="1185204" y="550762"/>
                  </a:cubicBezTo>
                  <a:cubicBezTo>
                    <a:pt x="1185204" y="550762"/>
                    <a:pt x="1185204" y="551714"/>
                    <a:pt x="1185204" y="551714"/>
                  </a:cubicBezTo>
                  <a:cubicBezTo>
                    <a:pt x="1184251" y="553620"/>
                    <a:pt x="1183299" y="556477"/>
                    <a:pt x="1182346" y="558382"/>
                  </a:cubicBezTo>
                  <a:cubicBezTo>
                    <a:pt x="1182346" y="559334"/>
                    <a:pt x="1182346" y="559334"/>
                    <a:pt x="1181394" y="560287"/>
                  </a:cubicBezTo>
                  <a:cubicBezTo>
                    <a:pt x="1180441" y="562192"/>
                    <a:pt x="1179489" y="564097"/>
                    <a:pt x="1179489" y="566002"/>
                  </a:cubicBezTo>
                  <a:cubicBezTo>
                    <a:pt x="1179489" y="566955"/>
                    <a:pt x="1179489" y="566955"/>
                    <a:pt x="1178536" y="567907"/>
                  </a:cubicBezTo>
                  <a:cubicBezTo>
                    <a:pt x="1177584" y="569812"/>
                    <a:pt x="1176631" y="572670"/>
                    <a:pt x="1175679" y="574575"/>
                  </a:cubicBezTo>
                  <a:cubicBezTo>
                    <a:pt x="1175679" y="574575"/>
                    <a:pt x="1175679" y="575527"/>
                    <a:pt x="1174726" y="575527"/>
                  </a:cubicBezTo>
                  <a:cubicBezTo>
                    <a:pt x="1173774" y="577432"/>
                    <a:pt x="1172821" y="579337"/>
                    <a:pt x="1171869" y="581242"/>
                  </a:cubicBezTo>
                  <a:cubicBezTo>
                    <a:pt x="1171869" y="582195"/>
                    <a:pt x="1170916" y="582195"/>
                    <a:pt x="1170916" y="583147"/>
                  </a:cubicBezTo>
                  <a:cubicBezTo>
                    <a:pt x="1169964" y="585052"/>
                    <a:pt x="1169011" y="587909"/>
                    <a:pt x="1167106" y="589814"/>
                  </a:cubicBezTo>
                  <a:cubicBezTo>
                    <a:pt x="1167106" y="589814"/>
                    <a:pt x="1167106" y="589814"/>
                    <a:pt x="1167106" y="589814"/>
                  </a:cubicBezTo>
                  <a:cubicBezTo>
                    <a:pt x="1154724" y="614580"/>
                    <a:pt x="1138531" y="636487"/>
                    <a:pt x="1120434" y="656489"/>
                  </a:cubicBezTo>
                  <a:cubicBezTo>
                    <a:pt x="1116624" y="660300"/>
                    <a:pt x="1112814" y="664109"/>
                    <a:pt x="1109004" y="667920"/>
                  </a:cubicBezTo>
                  <a:cubicBezTo>
                    <a:pt x="1105194" y="671730"/>
                    <a:pt x="1101384" y="675539"/>
                    <a:pt x="1096621" y="679350"/>
                  </a:cubicBezTo>
                  <a:cubicBezTo>
                    <a:pt x="1088049" y="686970"/>
                    <a:pt x="1079476" y="693637"/>
                    <a:pt x="1070904" y="699352"/>
                  </a:cubicBezTo>
                  <a:cubicBezTo>
                    <a:pt x="1062331" y="706020"/>
                    <a:pt x="1052806" y="711734"/>
                    <a:pt x="1043281" y="717450"/>
                  </a:cubicBezTo>
                  <a:cubicBezTo>
                    <a:pt x="1003276" y="741262"/>
                    <a:pt x="959461" y="758407"/>
                    <a:pt x="915646" y="768884"/>
                  </a:cubicBezTo>
                  <a:cubicBezTo>
                    <a:pt x="910884" y="769837"/>
                    <a:pt x="905169" y="771742"/>
                    <a:pt x="900406" y="772695"/>
                  </a:cubicBezTo>
                  <a:cubicBezTo>
                    <a:pt x="841351" y="785077"/>
                    <a:pt x="785154" y="786030"/>
                    <a:pt x="743244" y="775552"/>
                  </a:cubicBezTo>
                  <a:cubicBezTo>
                    <a:pt x="740386" y="775552"/>
                    <a:pt x="737529" y="774600"/>
                    <a:pt x="733719" y="773647"/>
                  </a:cubicBezTo>
                  <a:cubicBezTo>
                    <a:pt x="731814" y="773647"/>
                    <a:pt x="729909" y="772695"/>
                    <a:pt x="728004" y="771742"/>
                  </a:cubicBezTo>
                  <a:cubicBezTo>
                    <a:pt x="727051" y="771742"/>
                    <a:pt x="726099" y="770789"/>
                    <a:pt x="725146" y="770789"/>
                  </a:cubicBezTo>
                  <a:cubicBezTo>
                    <a:pt x="723241" y="769837"/>
                    <a:pt x="720384" y="769837"/>
                    <a:pt x="717526" y="768884"/>
                  </a:cubicBezTo>
                  <a:cubicBezTo>
                    <a:pt x="714669" y="767932"/>
                    <a:pt x="712764" y="766980"/>
                    <a:pt x="709906" y="766027"/>
                  </a:cubicBezTo>
                  <a:cubicBezTo>
                    <a:pt x="704191" y="764122"/>
                    <a:pt x="697524" y="762217"/>
                    <a:pt x="690856" y="759359"/>
                  </a:cubicBezTo>
                  <a:cubicBezTo>
                    <a:pt x="687999" y="758407"/>
                    <a:pt x="685141" y="757455"/>
                    <a:pt x="682284" y="756502"/>
                  </a:cubicBezTo>
                  <a:cubicBezTo>
                    <a:pt x="678474" y="755550"/>
                    <a:pt x="675616" y="753645"/>
                    <a:pt x="671806" y="752692"/>
                  </a:cubicBezTo>
                  <a:cubicBezTo>
                    <a:pt x="667996" y="751739"/>
                    <a:pt x="665139" y="749834"/>
                    <a:pt x="661329" y="747930"/>
                  </a:cubicBezTo>
                  <a:cubicBezTo>
                    <a:pt x="655614" y="746025"/>
                    <a:pt x="649899" y="743167"/>
                    <a:pt x="644184" y="740309"/>
                  </a:cubicBezTo>
                  <a:cubicBezTo>
                    <a:pt x="641326" y="739357"/>
                    <a:pt x="639421" y="737452"/>
                    <a:pt x="636564" y="736500"/>
                  </a:cubicBezTo>
                  <a:cubicBezTo>
                    <a:pt x="633706" y="734595"/>
                    <a:pt x="629896" y="733642"/>
                    <a:pt x="627039" y="731737"/>
                  </a:cubicBezTo>
                  <a:cubicBezTo>
                    <a:pt x="625134" y="730784"/>
                    <a:pt x="623229" y="729832"/>
                    <a:pt x="621324" y="728880"/>
                  </a:cubicBezTo>
                  <a:cubicBezTo>
                    <a:pt x="617514" y="726975"/>
                    <a:pt x="613704" y="725070"/>
                    <a:pt x="608941" y="722212"/>
                  </a:cubicBezTo>
                  <a:cubicBezTo>
                    <a:pt x="603226" y="718402"/>
                    <a:pt x="596559" y="715545"/>
                    <a:pt x="590844" y="711734"/>
                  </a:cubicBezTo>
                  <a:cubicBezTo>
                    <a:pt x="587034" y="708877"/>
                    <a:pt x="583224" y="706972"/>
                    <a:pt x="578461" y="704114"/>
                  </a:cubicBezTo>
                  <a:cubicBezTo>
                    <a:pt x="572746" y="700305"/>
                    <a:pt x="566079" y="695542"/>
                    <a:pt x="560364" y="691732"/>
                  </a:cubicBezTo>
                  <a:cubicBezTo>
                    <a:pt x="556554" y="688875"/>
                    <a:pt x="552744" y="686017"/>
                    <a:pt x="548934" y="682207"/>
                  </a:cubicBezTo>
                  <a:cubicBezTo>
                    <a:pt x="547029" y="680302"/>
                    <a:pt x="545124" y="679350"/>
                    <a:pt x="543219" y="677445"/>
                  </a:cubicBezTo>
                  <a:cubicBezTo>
                    <a:pt x="539409" y="674587"/>
                    <a:pt x="535599" y="670777"/>
                    <a:pt x="531789" y="667920"/>
                  </a:cubicBezTo>
                  <a:cubicBezTo>
                    <a:pt x="527979" y="664109"/>
                    <a:pt x="524169" y="661252"/>
                    <a:pt x="520359" y="657442"/>
                  </a:cubicBezTo>
                  <a:cubicBezTo>
                    <a:pt x="516549" y="653632"/>
                    <a:pt x="512739" y="649822"/>
                    <a:pt x="509881" y="646012"/>
                  </a:cubicBezTo>
                  <a:cubicBezTo>
                    <a:pt x="506071" y="642202"/>
                    <a:pt x="503214" y="638392"/>
                    <a:pt x="499404" y="634582"/>
                  </a:cubicBezTo>
                  <a:cubicBezTo>
                    <a:pt x="495594" y="630772"/>
                    <a:pt x="492736" y="626009"/>
                    <a:pt x="489879" y="622200"/>
                  </a:cubicBezTo>
                  <a:cubicBezTo>
                    <a:pt x="482259" y="611722"/>
                    <a:pt x="474639" y="600292"/>
                    <a:pt x="467971" y="588862"/>
                  </a:cubicBezTo>
                  <a:cubicBezTo>
                    <a:pt x="464161" y="582195"/>
                    <a:pt x="460351" y="574575"/>
                    <a:pt x="456541" y="566955"/>
                  </a:cubicBezTo>
                  <a:cubicBezTo>
                    <a:pt x="452731" y="559334"/>
                    <a:pt x="449874" y="551714"/>
                    <a:pt x="447016" y="543142"/>
                  </a:cubicBezTo>
                  <a:cubicBezTo>
                    <a:pt x="445111" y="537427"/>
                    <a:pt x="443206" y="532664"/>
                    <a:pt x="441301" y="526950"/>
                  </a:cubicBezTo>
                  <a:cubicBezTo>
                    <a:pt x="440349" y="524092"/>
                    <a:pt x="439396" y="520282"/>
                    <a:pt x="438444" y="517425"/>
                  </a:cubicBezTo>
                  <a:cubicBezTo>
                    <a:pt x="438444" y="516472"/>
                    <a:pt x="438444" y="516472"/>
                    <a:pt x="437491" y="515520"/>
                  </a:cubicBezTo>
                  <a:cubicBezTo>
                    <a:pt x="436539" y="512662"/>
                    <a:pt x="436539" y="509805"/>
                    <a:pt x="435586" y="506947"/>
                  </a:cubicBezTo>
                  <a:cubicBezTo>
                    <a:pt x="435586" y="505995"/>
                    <a:pt x="434634" y="504089"/>
                    <a:pt x="434634" y="503137"/>
                  </a:cubicBezTo>
                  <a:cubicBezTo>
                    <a:pt x="434634" y="501232"/>
                    <a:pt x="433681" y="499327"/>
                    <a:pt x="433681" y="497422"/>
                  </a:cubicBezTo>
                  <a:cubicBezTo>
                    <a:pt x="432729" y="494564"/>
                    <a:pt x="432729" y="492659"/>
                    <a:pt x="432729" y="489802"/>
                  </a:cubicBezTo>
                  <a:cubicBezTo>
                    <a:pt x="432729" y="488850"/>
                    <a:pt x="432729" y="488850"/>
                    <a:pt x="432729" y="487897"/>
                  </a:cubicBezTo>
                  <a:cubicBezTo>
                    <a:pt x="431776" y="484087"/>
                    <a:pt x="431776" y="480277"/>
                    <a:pt x="430824" y="476467"/>
                  </a:cubicBezTo>
                  <a:cubicBezTo>
                    <a:pt x="430824" y="476467"/>
                    <a:pt x="430824" y="476467"/>
                    <a:pt x="430824" y="476467"/>
                  </a:cubicBezTo>
                  <a:cubicBezTo>
                    <a:pt x="422251" y="432652"/>
                    <a:pt x="423204" y="389789"/>
                    <a:pt x="429871" y="345975"/>
                  </a:cubicBezTo>
                  <a:close/>
                  <a:moveTo>
                    <a:pt x="114594" y="810795"/>
                  </a:moveTo>
                  <a:cubicBezTo>
                    <a:pt x="108879" y="811747"/>
                    <a:pt x="103164" y="812700"/>
                    <a:pt x="96496" y="812700"/>
                  </a:cubicBezTo>
                  <a:cubicBezTo>
                    <a:pt x="94591" y="812700"/>
                    <a:pt x="93639" y="812700"/>
                    <a:pt x="91734" y="812700"/>
                  </a:cubicBezTo>
                  <a:cubicBezTo>
                    <a:pt x="88876" y="812700"/>
                    <a:pt x="86019" y="812700"/>
                    <a:pt x="83161" y="811747"/>
                  </a:cubicBezTo>
                  <a:cubicBezTo>
                    <a:pt x="79351" y="810795"/>
                    <a:pt x="74589" y="809842"/>
                    <a:pt x="70779" y="808889"/>
                  </a:cubicBezTo>
                  <a:cubicBezTo>
                    <a:pt x="67921" y="807937"/>
                    <a:pt x="66016" y="806984"/>
                    <a:pt x="63159" y="806032"/>
                  </a:cubicBezTo>
                  <a:cubicBezTo>
                    <a:pt x="58396" y="804127"/>
                    <a:pt x="53634" y="801270"/>
                    <a:pt x="48871" y="797459"/>
                  </a:cubicBezTo>
                  <a:cubicBezTo>
                    <a:pt x="31726" y="784125"/>
                    <a:pt x="20296" y="764122"/>
                    <a:pt x="18391" y="739357"/>
                  </a:cubicBezTo>
                  <a:cubicBezTo>
                    <a:pt x="18391" y="738405"/>
                    <a:pt x="18391" y="736500"/>
                    <a:pt x="18391" y="735547"/>
                  </a:cubicBezTo>
                  <a:cubicBezTo>
                    <a:pt x="18391" y="734595"/>
                    <a:pt x="18391" y="734595"/>
                    <a:pt x="18391" y="733642"/>
                  </a:cubicBezTo>
                  <a:cubicBezTo>
                    <a:pt x="18391" y="732689"/>
                    <a:pt x="18391" y="732689"/>
                    <a:pt x="18391" y="731737"/>
                  </a:cubicBezTo>
                  <a:cubicBezTo>
                    <a:pt x="18391" y="730784"/>
                    <a:pt x="18391" y="729832"/>
                    <a:pt x="18391" y="728880"/>
                  </a:cubicBezTo>
                  <a:cubicBezTo>
                    <a:pt x="18391" y="728880"/>
                    <a:pt x="18391" y="727927"/>
                    <a:pt x="18391" y="727927"/>
                  </a:cubicBezTo>
                  <a:cubicBezTo>
                    <a:pt x="19344" y="708877"/>
                    <a:pt x="27916" y="693637"/>
                    <a:pt x="47919" y="684112"/>
                  </a:cubicBezTo>
                  <a:cubicBezTo>
                    <a:pt x="86971" y="666014"/>
                    <a:pt x="277471" y="573622"/>
                    <a:pt x="290806" y="567907"/>
                  </a:cubicBezTo>
                  <a:cubicBezTo>
                    <a:pt x="327954" y="552667"/>
                    <a:pt x="365101" y="536475"/>
                    <a:pt x="387009" y="499327"/>
                  </a:cubicBezTo>
                  <a:cubicBezTo>
                    <a:pt x="390819" y="493612"/>
                    <a:pt x="395581" y="486945"/>
                    <a:pt x="406059" y="481230"/>
                  </a:cubicBezTo>
                  <a:cubicBezTo>
                    <a:pt x="413679" y="522187"/>
                    <a:pt x="429871" y="559334"/>
                    <a:pt x="448921" y="594577"/>
                  </a:cubicBezTo>
                  <a:cubicBezTo>
                    <a:pt x="459399" y="613627"/>
                    <a:pt x="469876" y="631725"/>
                    <a:pt x="480354" y="650775"/>
                  </a:cubicBezTo>
                  <a:cubicBezTo>
                    <a:pt x="482259" y="653632"/>
                    <a:pt x="483211" y="655537"/>
                    <a:pt x="485116" y="658395"/>
                  </a:cubicBezTo>
                  <a:lnTo>
                    <a:pt x="485116" y="658395"/>
                  </a:lnTo>
                  <a:cubicBezTo>
                    <a:pt x="484164" y="658395"/>
                    <a:pt x="484164" y="659347"/>
                    <a:pt x="483211" y="659347"/>
                  </a:cubicBezTo>
                  <a:cubicBezTo>
                    <a:pt x="483211" y="659347"/>
                    <a:pt x="482259" y="659347"/>
                    <a:pt x="482259" y="660300"/>
                  </a:cubicBezTo>
                  <a:cubicBezTo>
                    <a:pt x="481306" y="661252"/>
                    <a:pt x="480354" y="661252"/>
                    <a:pt x="480354" y="662205"/>
                  </a:cubicBezTo>
                  <a:cubicBezTo>
                    <a:pt x="480354" y="662205"/>
                    <a:pt x="479401" y="662205"/>
                    <a:pt x="479401" y="662205"/>
                  </a:cubicBezTo>
                  <a:cubicBezTo>
                    <a:pt x="479401" y="662205"/>
                    <a:pt x="478449" y="662205"/>
                    <a:pt x="478449" y="662205"/>
                  </a:cubicBezTo>
                  <a:cubicBezTo>
                    <a:pt x="467971" y="664109"/>
                    <a:pt x="458446" y="666967"/>
                    <a:pt x="447969" y="669825"/>
                  </a:cubicBezTo>
                  <a:cubicBezTo>
                    <a:pt x="427966" y="675539"/>
                    <a:pt x="408916" y="683159"/>
                    <a:pt x="389866" y="690780"/>
                  </a:cubicBezTo>
                  <a:cubicBezTo>
                    <a:pt x="382246" y="693637"/>
                    <a:pt x="375579" y="696495"/>
                    <a:pt x="368911" y="699352"/>
                  </a:cubicBezTo>
                  <a:cubicBezTo>
                    <a:pt x="364149" y="701257"/>
                    <a:pt x="359386" y="703162"/>
                    <a:pt x="354624" y="706020"/>
                  </a:cubicBezTo>
                  <a:cubicBezTo>
                    <a:pt x="349861" y="707925"/>
                    <a:pt x="345099" y="709830"/>
                    <a:pt x="340336" y="712687"/>
                  </a:cubicBezTo>
                  <a:cubicBezTo>
                    <a:pt x="335574" y="714592"/>
                    <a:pt x="330811" y="717450"/>
                    <a:pt x="326049" y="719355"/>
                  </a:cubicBezTo>
                  <a:cubicBezTo>
                    <a:pt x="314619" y="725070"/>
                    <a:pt x="303189" y="729832"/>
                    <a:pt x="290806" y="735547"/>
                  </a:cubicBezTo>
                  <a:cubicBezTo>
                    <a:pt x="284139" y="738405"/>
                    <a:pt x="276519" y="742214"/>
                    <a:pt x="269851" y="745072"/>
                  </a:cubicBezTo>
                  <a:cubicBezTo>
                    <a:pt x="263184" y="747930"/>
                    <a:pt x="255564" y="751739"/>
                    <a:pt x="248896" y="754597"/>
                  </a:cubicBezTo>
                  <a:cubicBezTo>
                    <a:pt x="231751" y="762217"/>
                    <a:pt x="215559" y="769837"/>
                    <a:pt x="199366" y="777457"/>
                  </a:cubicBezTo>
                  <a:cubicBezTo>
                    <a:pt x="173649" y="791745"/>
                    <a:pt x="145074" y="803175"/>
                    <a:pt x="114594" y="810795"/>
                  </a:cubicBezTo>
                  <a:close/>
                </a:path>
              </a:pathLst>
            </a:custGeom>
            <a:solidFill>
              <a:srgbClr val="F27954"/>
            </a:solidFill>
            <a:ln w="9525" cap="flat">
              <a:noFill/>
              <a:prstDash val="solid"/>
              <a:miter/>
            </a:ln>
          </p:spPr>
          <p:txBody>
            <a:bodyPr rtlCol="0" anchor="ctr"/>
            <a:lstStyle/>
            <a:p>
              <a:endParaRPr lang="en-US"/>
            </a:p>
          </p:txBody>
        </p:sp>
        <p:sp>
          <p:nvSpPr>
            <p:cNvPr id="74" name="Freeform 330">
              <a:extLst>
                <a:ext uri="{FF2B5EF4-FFF2-40B4-BE49-F238E27FC236}">
                  <a16:creationId xmlns:a16="http://schemas.microsoft.com/office/drawing/2014/main" id="{621345BA-7B88-31AD-F984-F35CCB1CE30F}"/>
                </a:ext>
              </a:extLst>
            </p:cNvPr>
            <p:cNvSpPr/>
            <p:nvPr/>
          </p:nvSpPr>
          <p:spPr>
            <a:xfrm>
              <a:off x="4883467" y="5511879"/>
              <a:ext cx="64796" cy="169783"/>
            </a:xfrm>
            <a:custGeom>
              <a:avLst/>
              <a:gdLst>
                <a:gd name="connsiteX0" fmla="*/ 4763 w 64796"/>
                <a:gd name="connsiteY0" fmla="*/ 16431 h 169783"/>
                <a:gd name="connsiteX1" fmla="*/ 22860 w 64796"/>
                <a:gd name="connsiteY1" fmla="*/ 32623 h 169783"/>
                <a:gd name="connsiteX2" fmla="*/ 47625 w 64796"/>
                <a:gd name="connsiteY2" fmla="*/ 141208 h 169783"/>
                <a:gd name="connsiteX3" fmla="*/ 44767 w 64796"/>
                <a:gd name="connsiteY3" fmla="*/ 169783 h 169783"/>
                <a:gd name="connsiteX4" fmla="*/ 57150 w 64796"/>
                <a:gd name="connsiteY4" fmla="*/ 156448 h 169783"/>
                <a:gd name="connsiteX5" fmla="*/ 28575 w 64796"/>
                <a:gd name="connsiteY5" fmla="*/ 9763 h 169783"/>
                <a:gd name="connsiteX6" fmla="*/ 12383 w 64796"/>
                <a:gd name="connsiteY6" fmla="*/ 238 h 169783"/>
                <a:gd name="connsiteX7" fmla="*/ 0 w 64796"/>
                <a:gd name="connsiteY7" fmla="*/ 5953 h 169783"/>
                <a:gd name="connsiteX8" fmla="*/ 4763 w 64796"/>
                <a:gd name="connsiteY8" fmla="*/ 16431 h 16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96" h="169783">
                  <a:moveTo>
                    <a:pt x="4763" y="16431"/>
                  </a:moveTo>
                  <a:cubicBezTo>
                    <a:pt x="11430" y="21193"/>
                    <a:pt x="17145" y="25956"/>
                    <a:pt x="22860" y="32623"/>
                  </a:cubicBezTo>
                  <a:cubicBezTo>
                    <a:pt x="47625" y="65008"/>
                    <a:pt x="52388" y="102156"/>
                    <a:pt x="47625" y="141208"/>
                  </a:cubicBezTo>
                  <a:cubicBezTo>
                    <a:pt x="46673" y="150733"/>
                    <a:pt x="40958" y="159306"/>
                    <a:pt x="44767" y="169783"/>
                  </a:cubicBezTo>
                  <a:cubicBezTo>
                    <a:pt x="55245" y="161210"/>
                    <a:pt x="56198" y="161210"/>
                    <a:pt x="57150" y="156448"/>
                  </a:cubicBezTo>
                  <a:cubicBezTo>
                    <a:pt x="73342" y="102156"/>
                    <a:pt x="63817" y="53578"/>
                    <a:pt x="28575" y="9763"/>
                  </a:cubicBezTo>
                  <a:cubicBezTo>
                    <a:pt x="24765" y="4048"/>
                    <a:pt x="19050" y="238"/>
                    <a:pt x="12383" y="238"/>
                  </a:cubicBezTo>
                  <a:cubicBezTo>
                    <a:pt x="7620" y="-715"/>
                    <a:pt x="2858" y="1191"/>
                    <a:pt x="0" y="5953"/>
                  </a:cubicBezTo>
                  <a:cubicBezTo>
                    <a:pt x="0" y="9763"/>
                    <a:pt x="953" y="13573"/>
                    <a:pt x="4763" y="16431"/>
                  </a:cubicBezTo>
                  <a:close/>
                </a:path>
              </a:pathLst>
            </a:custGeom>
            <a:solidFill>
              <a:srgbClr val="000000"/>
            </a:solidFill>
            <a:ln w="9525" cap="flat">
              <a:noFill/>
              <a:prstDash val="solid"/>
              <a:miter/>
            </a:ln>
          </p:spPr>
          <p:txBody>
            <a:bodyPr rtlCol="0" anchor="ctr"/>
            <a:lstStyle/>
            <a:p>
              <a:endParaRPr lang="en-US"/>
            </a:p>
          </p:txBody>
        </p:sp>
        <p:sp>
          <p:nvSpPr>
            <p:cNvPr id="75" name="Freeform 331">
              <a:extLst>
                <a:ext uri="{FF2B5EF4-FFF2-40B4-BE49-F238E27FC236}">
                  <a16:creationId xmlns:a16="http://schemas.microsoft.com/office/drawing/2014/main" id="{9AE16F8A-DDE8-44ED-08CC-9A15B47D3E6A}"/>
                </a:ext>
              </a:extLst>
            </p:cNvPr>
            <p:cNvSpPr/>
            <p:nvPr/>
          </p:nvSpPr>
          <p:spPr>
            <a:xfrm>
              <a:off x="3364793" y="5875046"/>
              <a:ext cx="80035" cy="131417"/>
            </a:xfrm>
            <a:custGeom>
              <a:avLst/>
              <a:gdLst>
                <a:gd name="connsiteX0" fmla="*/ 4199 w 80035"/>
                <a:gd name="connsiteY0" fmla="*/ 72363 h 131417"/>
                <a:gd name="connsiteX1" fmla="*/ 16581 w 80035"/>
                <a:gd name="connsiteY1" fmla="*/ 131418 h 131417"/>
                <a:gd name="connsiteX2" fmla="*/ 17534 w 80035"/>
                <a:gd name="connsiteY2" fmla="*/ 121893 h 131417"/>
                <a:gd name="connsiteX3" fmla="*/ 64206 w 80035"/>
                <a:gd name="connsiteY3" fmla="*/ 23785 h 131417"/>
                <a:gd name="connsiteX4" fmla="*/ 75636 w 80035"/>
                <a:gd name="connsiteY4" fmla="*/ 14260 h 131417"/>
                <a:gd name="connsiteX5" fmla="*/ 77541 w 80035"/>
                <a:gd name="connsiteY5" fmla="*/ 1878 h 131417"/>
                <a:gd name="connsiteX6" fmla="*/ 66111 w 80035"/>
                <a:gd name="connsiteY6" fmla="*/ 2830 h 131417"/>
                <a:gd name="connsiteX7" fmla="*/ 4199 w 80035"/>
                <a:gd name="connsiteY7" fmla="*/ 72363 h 13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35" h="131417">
                  <a:moveTo>
                    <a:pt x="4199" y="72363"/>
                  </a:moveTo>
                  <a:cubicBezTo>
                    <a:pt x="-4374" y="92366"/>
                    <a:pt x="389" y="117130"/>
                    <a:pt x="16581" y="131418"/>
                  </a:cubicBezTo>
                  <a:cubicBezTo>
                    <a:pt x="17534" y="126655"/>
                    <a:pt x="18486" y="123798"/>
                    <a:pt x="17534" y="121893"/>
                  </a:cubicBezTo>
                  <a:cubicBezTo>
                    <a:pt x="10866" y="78078"/>
                    <a:pt x="31821" y="48551"/>
                    <a:pt x="64206" y="23785"/>
                  </a:cubicBezTo>
                  <a:cubicBezTo>
                    <a:pt x="68016" y="20928"/>
                    <a:pt x="71826" y="18071"/>
                    <a:pt x="75636" y="14260"/>
                  </a:cubicBezTo>
                  <a:cubicBezTo>
                    <a:pt x="79446" y="10451"/>
                    <a:pt x="82304" y="6641"/>
                    <a:pt x="77541" y="1878"/>
                  </a:cubicBezTo>
                  <a:cubicBezTo>
                    <a:pt x="73731" y="-1932"/>
                    <a:pt x="69921" y="926"/>
                    <a:pt x="66111" y="2830"/>
                  </a:cubicBezTo>
                  <a:cubicBezTo>
                    <a:pt x="39441" y="19023"/>
                    <a:pt x="17534" y="41883"/>
                    <a:pt x="4199" y="72363"/>
                  </a:cubicBezTo>
                  <a:close/>
                </a:path>
              </a:pathLst>
            </a:custGeom>
            <a:solidFill>
              <a:srgbClr val="000000"/>
            </a:solidFill>
            <a:ln w="9525" cap="flat">
              <a:noFill/>
              <a:prstDash val="solid"/>
              <a:miter/>
            </a:ln>
          </p:spPr>
          <p:txBody>
            <a:bodyPr rtlCol="0" anchor="ctr"/>
            <a:lstStyle/>
            <a:p>
              <a:endParaRPr lang="en-US"/>
            </a:p>
          </p:txBody>
        </p:sp>
        <p:sp>
          <p:nvSpPr>
            <p:cNvPr id="76" name="Freeform 332">
              <a:extLst>
                <a:ext uri="{FF2B5EF4-FFF2-40B4-BE49-F238E27FC236}">
                  <a16:creationId xmlns:a16="http://schemas.microsoft.com/office/drawing/2014/main" id="{C85F0E93-AB13-28D8-DFFD-AEB48B9D0828}"/>
                </a:ext>
              </a:extLst>
            </p:cNvPr>
            <p:cNvSpPr/>
            <p:nvPr/>
          </p:nvSpPr>
          <p:spPr>
            <a:xfrm>
              <a:off x="3659449" y="6073588"/>
              <a:ext cx="143458" cy="18671"/>
            </a:xfrm>
            <a:custGeom>
              <a:avLst/>
              <a:gdLst>
                <a:gd name="connsiteX0" fmla="*/ 116261 w 143458"/>
                <a:gd name="connsiteY0" fmla="*/ 504 h 18671"/>
                <a:gd name="connsiteX1" fmla="*/ 18153 w 143458"/>
                <a:gd name="connsiteY1" fmla="*/ 504 h 18671"/>
                <a:gd name="connsiteX2" fmla="*/ 56 w 143458"/>
                <a:gd name="connsiteY2" fmla="*/ 10029 h 18671"/>
                <a:gd name="connsiteX3" fmla="*/ 20058 w 143458"/>
                <a:gd name="connsiteY3" fmla="*/ 17649 h 18671"/>
                <a:gd name="connsiteX4" fmla="*/ 141978 w 143458"/>
                <a:gd name="connsiteY4" fmla="*/ 18601 h 18671"/>
                <a:gd name="connsiteX5" fmla="*/ 116261 w 143458"/>
                <a:gd name="connsiteY5" fmla="*/ 504 h 1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58" h="18671">
                  <a:moveTo>
                    <a:pt x="116261" y="504"/>
                  </a:moveTo>
                  <a:cubicBezTo>
                    <a:pt x="83876" y="504"/>
                    <a:pt x="51491" y="504"/>
                    <a:pt x="18153" y="504"/>
                  </a:cubicBezTo>
                  <a:cubicBezTo>
                    <a:pt x="10533" y="504"/>
                    <a:pt x="-897" y="-3306"/>
                    <a:pt x="56" y="10029"/>
                  </a:cubicBezTo>
                  <a:cubicBezTo>
                    <a:pt x="1008" y="21459"/>
                    <a:pt x="12438" y="18601"/>
                    <a:pt x="20058" y="17649"/>
                  </a:cubicBezTo>
                  <a:cubicBezTo>
                    <a:pt x="61016" y="13839"/>
                    <a:pt x="101021" y="17649"/>
                    <a:pt x="141978" y="18601"/>
                  </a:cubicBezTo>
                  <a:cubicBezTo>
                    <a:pt x="148646" y="18601"/>
                    <a:pt x="131501" y="504"/>
                    <a:pt x="116261" y="504"/>
                  </a:cubicBezTo>
                  <a:close/>
                </a:path>
              </a:pathLst>
            </a:custGeom>
            <a:solidFill>
              <a:srgbClr val="000000"/>
            </a:solidFill>
            <a:ln w="9525" cap="flat">
              <a:noFill/>
              <a:prstDash val="solid"/>
              <a:miter/>
            </a:ln>
          </p:spPr>
          <p:txBody>
            <a:bodyPr rtlCol="0" anchor="ctr"/>
            <a:lstStyle/>
            <a:p>
              <a:endParaRPr lang="en-US"/>
            </a:p>
          </p:txBody>
        </p:sp>
        <p:sp>
          <p:nvSpPr>
            <p:cNvPr id="77" name="Freeform 333">
              <a:extLst>
                <a:ext uri="{FF2B5EF4-FFF2-40B4-BE49-F238E27FC236}">
                  <a16:creationId xmlns:a16="http://schemas.microsoft.com/office/drawing/2014/main" id="{3E9A9940-02C2-9495-9052-91E20A3BBB01}"/>
                </a:ext>
              </a:extLst>
            </p:cNvPr>
            <p:cNvSpPr/>
            <p:nvPr/>
          </p:nvSpPr>
          <p:spPr>
            <a:xfrm>
              <a:off x="3322320" y="6064567"/>
              <a:ext cx="107632" cy="18097"/>
            </a:xfrm>
            <a:custGeom>
              <a:avLst/>
              <a:gdLst>
                <a:gd name="connsiteX0" fmla="*/ 68580 w 107632"/>
                <a:gd name="connsiteY0" fmla="*/ 0 h 18097"/>
                <a:gd name="connsiteX1" fmla="*/ 9525 w 107632"/>
                <a:gd name="connsiteY1" fmla="*/ 0 h 18097"/>
                <a:gd name="connsiteX2" fmla="*/ 0 w 107632"/>
                <a:gd name="connsiteY2" fmla="*/ 7620 h 18097"/>
                <a:gd name="connsiteX3" fmla="*/ 9525 w 107632"/>
                <a:gd name="connsiteY3" fmla="*/ 16193 h 18097"/>
                <a:gd name="connsiteX4" fmla="*/ 107632 w 107632"/>
                <a:gd name="connsiteY4" fmla="*/ 18097 h 18097"/>
                <a:gd name="connsiteX5" fmla="*/ 68580 w 107632"/>
                <a:gd name="connsiteY5" fmla="*/ 0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32" h="18097">
                  <a:moveTo>
                    <a:pt x="68580" y="0"/>
                  </a:moveTo>
                  <a:cubicBezTo>
                    <a:pt x="48577" y="0"/>
                    <a:pt x="29527" y="0"/>
                    <a:pt x="9525" y="0"/>
                  </a:cubicBezTo>
                  <a:cubicBezTo>
                    <a:pt x="3810" y="0"/>
                    <a:pt x="0" y="1905"/>
                    <a:pt x="0" y="7620"/>
                  </a:cubicBezTo>
                  <a:cubicBezTo>
                    <a:pt x="0" y="13335"/>
                    <a:pt x="3810" y="16193"/>
                    <a:pt x="9525" y="16193"/>
                  </a:cubicBezTo>
                  <a:cubicBezTo>
                    <a:pt x="41910" y="15240"/>
                    <a:pt x="74295" y="18097"/>
                    <a:pt x="107632" y="18097"/>
                  </a:cubicBezTo>
                  <a:cubicBezTo>
                    <a:pt x="95250" y="9525"/>
                    <a:pt x="83820" y="0"/>
                    <a:pt x="68580" y="0"/>
                  </a:cubicBezTo>
                  <a:close/>
                </a:path>
              </a:pathLst>
            </a:custGeom>
            <a:solidFill>
              <a:srgbClr val="000000"/>
            </a:solidFill>
            <a:ln w="9525" cap="flat">
              <a:noFill/>
              <a:prstDash val="solid"/>
              <a:miter/>
            </a:ln>
          </p:spPr>
          <p:txBody>
            <a:bodyPr rtlCol="0" anchor="ctr"/>
            <a:lstStyle/>
            <a:p>
              <a:endParaRPr lang="en-US"/>
            </a:p>
          </p:txBody>
        </p:sp>
        <p:sp>
          <p:nvSpPr>
            <p:cNvPr id="78" name="Freeform 334">
              <a:extLst>
                <a:ext uri="{FF2B5EF4-FFF2-40B4-BE49-F238E27FC236}">
                  <a16:creationId xmlns:a16="http://schemas.microsoft.com/office/drawing/2014/main" id="{36F5E117-5E10-F121-931E-2F197E1BAD67}"/>
                </a:ext>
              </a:extLst>
            </p:cNvPr>
            <p:cNvSpPr/>
            <p:nvPr/>
          </p:nvSpPr>
          <p:spPr>
            <a:xfrm>
              <a:off x="4930140" y="6038559"/>
              <a:ext cx="102869" cy="18723"/>
            </a:xfrm>
            <a:custGeom>
              <a:avLst/>
              <a:gdLst>
                <a:gd name="connsiteX0" fmla="*/ 81915 w 102869"/>
                <a:gd name="connsiteY0" fmla="*/ 291 h 18723"/>
                <a:gd name="connsiteX1" fmla="*/ 6667 w 102869"/>
                <a:gd name="connsiteY1" fmla="*/ 4101 h 18723"/>
                <a:gd name="connsiteX2" fmla="*/ 0 w 102869"/>
                <a:gd name="connsiteY2" fmla="*/ 9816 h 18723"/>
                <a:gd name="connsiteX3" fmla="*/ 9525 w 102869"/>
                <a:gd name="connsiteY3" fmla="*/ 18389 h 18723"/>
                <a:gd name="connsiteX4" fmla="*/ 102870 w 102869"/>
                <a:gd name="connsiteY4" fmla="*/ 9816 h 18723"/>
                <a:gd name="connsiteX5" fmla="*/ 81915 w 102869"/>
                <a:gd name="connsiteY5" fmla="*/ 291 h 1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869" h="18723">
                  <a:moveTo>
                    <a:pt x="81915" y="291"/>
                  </a:moveTo>
                  <a:cubicBezTo>
                    <a:pt x="56197" y="1243"/>
                    <a:pt x="31432" y="3148"/>
                    <a:pt x="6667" y="4101"/>
                  </a:cubicBezTo>
                  <a:cubicBezTo>
                    <a:pt x="2857" y="4101"/>
                    <a:pt x="0" y="6958"/>
                    <a:pt x="0" y="9816"/>
                  </a:cubicBezTo>
                  <a:cubicBezTo>
                    <a:pt x="0" y="16483"/>
                    <a:pt x="4763" y="17436"/>
                    <a:pt x="9525" y="18389"/>
                  </a:cubicBezTo>
                  <a:cubicBezTo>
                    <a:pt x="40005" y="20293"/>
                    <a:pt x="70485" y="13626"/>
                    <a:pt x="102870" y="9816"/>
                  </a:cubicBezTo>
                  <a:cubicBezTo>
                    <a:pt x="96202" y="291"/>
                    <a:pt x="87630" y="-661"/>
                    <a:pt x="81915" y="291"/>
                  </a:cubicBezTo>
                  <a:close/>
                </a:path>
              </a:pathLst>
            </a:custGeom>
            <a:solidFill>
              <a:srgbClr val="000000"/>
            </a:solidFill>
            <a:ln w="9525" cap="flat">
              <a:noFill/>
              <a:prstDash val="solid"/>
              <a:miter/>
            </a:ln>
          </p:spPr>
          <p:txBody>
            <a:bodyPr rtlCol="0" anchor="ctr"/>
            <a:lstStyle/>
            <a:p>
              <a:endParaRPr lang="en-US"/>
            </a:p>
          </p:txBody>
        </p:sp>
        <p:sp>
          <p:nvSpPr>
            <p:cNvPr id="79" name="Freeform 335">
              <a:extLst>
                <a:ext uri="{FF2B5EF4-FFF2-40B4-BE49-F238E27FC236}">
                  <a16:creationId xmlns:a16="http://schemas.microsoft.com/office/drawing/2014/main" id="{10E3DD1B-D66F-CA96-DE36-F6ACBCF82627}"/>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solidFill>
            <a:ln w="9525" cap="flat">
              <a:noFill/>
              <a:prstDash val="solid"/>
              <a:miter/>
            </a:ln>
          </p:spPr>
          <p:txBody>
            <a:bodyPr rtlCol="0" anchor="ctr"/>
            <a:lstStyle/>
            <a:p>
              <a:endParaRPr lang="en-US"/>
            </a:p>
          </p:txBody>
        </p:sp>
        <p:sp>
          <p:nvSpPr>
            <p:cNvPr id="80" name="Freeform 336">
              <a:extLst>
                <a:ext uri="{FF2B5EF4-FFF2-40B4-BE49-F238E27FC236}">
                  <a16:creationId xmlns:a16="http://schemas.microsoft.com/office/drawing/2014/main" id="{8892BA0C-8D94-B4D6-7D4D-04108A4F79CC}"/>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alpha val="48000"/>
              </a:srgbClr>
            </a:solidFill>
            <a:ln w="9525" cap="flat">
              <a:noFill/>
              <a:prstDash val="solid"/>
              <a:miter/>
            </a:ln>
          </p:spPr>
          <p:txBody>
            <a:bodyPr rtlCol="0" anchor="ctr"/>
            <a:lstStyle/>
            <a:p>
              <a:endParaRPr lang="en-US"/>
            </a:p>
          </p:txBody>
        </p:sp>
        <p:sp>
          <p:nvSpPr>
            <p:cNvPr id="81" name="Freeform 337">
              <a:extLst>
                <a:ext uri="{FF2B5EF4-FFF2-40B4-BE49-F238E27FC236}">
                  <a16:creationId xmlns:a16="http://schemas.microsoft.com/office/drawing/2014/main" id="{DF077731-5D41-F92C-0E65-08BF8E2BFBA2}"/>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solidFill>
            <a:ln w="9525" cap="flat">
              <a:noFill/>
              <a:prstDash val="solid"/>
              <a:miter/>
            </a:ln>
          </p:spPr>
          <p:txBody>
            <a:bodyPr rtlCol="0" anchor="ctr"/>
            <a:lstStyle/>
            <a:p>
              <a:endParaRPr lang="en-US"/>
            </a:p>
          </p:txBody>
        </p:sp>
        <p:sp>
          <p:nvSpPr>
            <p:cNvPr id="82" name="Freeform 338">
              <a:extLst>
                <a:ext uri="{FF2B5EF4-FFF2-40B4-BE49-F238E27FC236}">
                  <a16:creationId xmlns:a16="http://schemas.microsoft.com/office/drawing/2014/main" id="{56D6735F-FBF4-A40C-5563-F2CC4C610D10}"/>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alpha val="48000"/>
              </a:srgbClr>
            </a:solidFill>
            <a:ln w="9525" cap="flat">
              <a:noFill/>
              <a:prstDash val="solid"/>
              <a:miter/>
            </a:ln>
          </p:spPr>
          <p:txBody>
            <a:bodyPr rtlCol="0" anchor="ctr"/>
            <a:lstStyle/>
            <a:p>
              <a:endParaRPr lang="en-US"/>
            </a:p>
          </p:txBody>
        </p:sp>
        <p:sp>
          <p:nvSpPr>
            <p:cNvPr id="83" name="Freeform 339">
              <a:extLst>
                <a:ext uri="{FF2B5EF4-FFF2-40B4-BE49-F238E27FC236}">
                  <a16:creationId xmlns:a16="http://schemas.microsoft.com/office/drawing/2014/main" id="{CADA470A-DA2A-631B-FF49-EC78959F9523}"/>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solidFill>
            <a:ln w="9525" cap="flat">
              <a:noFill/>
              <a:prstDash val="solid"/>
              <a:miter/>
            </a:ln>
          </p:spPr>
          <p:txBody>
            <a:bodyPr rtlCol="0" anchor="ctr"/>
            <a:lstStyle/>
            <a:p>
              <a:endParaRPr lang="en-US"/>
            </a:p>
          </p:txBody>
        </p:sp>
        <p:sp>
          <p:nvSpPr>
            <p:cNvPr id="84" name="Freeform 340">
              <a:extLst>
                <a:ext uri="{FF2B5EF4-FFF2-40B4-BE49-F238E27FC236}">
                  <a16:creationId xmlns:a16="http://schemas.microsoft.com/office/drawing/2014/main" id="{714F7C7F-8D11-7CB3-355D-F22AB47BF41D}"/>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alpha val="48000"/>
              </a:srgbClr>
            </a:solidFill>
            <a:ln w="9525" cap="flat">
              <a:noFill/>
              <a:prstDash val="solid"/>
              <a:miter/>
            </a:ln>
          </p:spPr>
          <p:txBody>
            <a:bodyPr rtlCol="0" anchor="ctr"/>
            <a:lstStyle/>
            <a:p>
              <a:endParaRPr lang="en-US"/>
            </a:p>
          </p:txBody>
        </p:sp>
        <p:sp>
          <p:nvSpPr>
            <p:cNvPr id="85" name="Freeform 341">
              <a:extLst>
                <a:ext uri="{FF2B5EF4-FFF2-40B4-BE49-F238E27FC236}">
                  <a16:creationId xmlns:a16="http://schemas.microsoft.com/office/drawing/2014/main" id="{7F7D8B7B-B9E1-C512-2E96-AC015F7F267A}"/>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solidFill>
            <a:ln w="9525" cap="flat">
              <a:noFill/>
              <a:prstDash val="solid"/>
              <a:miter/>
            </a:ln>
          </p:spPr>
          <p:txBody>
            <a:bodyPr rtlCol="0" anchor="ctr"/>
            <a:lstStyle/>
            <a:p>
              <a:endParaRPr lang="en-US"/>
            </a:p>
          </p:txBody>
        </p:sp>
        <p:sp>
          <p:nvSpPr>
            <p:cNvPr id="86" name="Freeform 342">
              <a:extLst>
                <a:ext uri="{FF2B5EF4-FFF2-40B4-BE49-F238E27FC236}">
                  <a16:creationId xmlns:a16="http://schemas.microsoft.com/office/drawing/2014/main" id="{E0C38C88-67D7-37C5-51C4-5A7074A61D3B}"/>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alpha val="48000"/>
              </a:srgbClr>
            </a:solidFill>
            <a:ln w="9525" cap="flat">
              <a:noFill/>
              <a:prstDash val="solid"/>
              <a:miter/>
            </a:ln>
          </p:spPr>
          <p:txBody>
            <a:bodyPr rtlCol="0" anchor="ctr"/>
            <a:lstStyle/>
            <a:p>
              <a:endParaRPr lang="en-US"/>
            </a:p>
          </p:txBody>
        </p:sp>
        <p:sp>
          <p:nvSpPr>
            <p:cNvPr id="87" name="Freeform 343">
              <a:extLst>
                <a:ext uri="{FF2B5EF4-FFF2-40B4-BE49-F238E27FC236}">
                  <a16:creationId xmlns:a16="http://schemas.microsoft.com/office/drawing/2014/main" id="{508A3512-D465-A498-C7E6-2308EC791CF3}"/>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88" name="Freeform 344">
              <a:extLst>
                <a:ext uri="{FF2B5EF4-FFF2-40B4-BE49-F238E27FC236}">
                  <a16:creationId xmlns:a16="http://schemas.microsoft.com/office/drawing/2014/main" id="{F0D61562-EFA8-45BF-FF0E-340ADC3B0FAF}"/>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89" name="Freeform 345">
              <a:extLst>
                <a:ext uri="{FF2B5EF4-FFF2-40B4-BE49-F238E27FC236}">
                  <a16:creationId xmlns:a16="http://schemas.microsoft.com/office/drawing/2014/main" id="{3C6D6D5F-2046-2D35-92A8-14469A0DA4F8}"/>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solidFill>
            <a:ln w="9525" cap="flat">
              <a:noFill/>
              <a:prstDash val="solid"/>
              <a:miter/>
            </a:ln>
          </p:spPr>
          <p:txBody>
            <a:bodyPr rtlCol="0" anchor="ctr"/>
            <a:lstStyle/>
            <a:p>
              <a:endParaRPr lang="en-US"/>
            </a:p>
          </p:txBody>
        </p:sp>
        <p:sp>
          <p:nvSpPr>
            <p:cNvPr id="90" name="Freeform 346">
              <a:extLst>
                <a:ext uri="{FF2B5EF4-FFF2-40B4-BE49-F238E27FC236}">
                  <a16:creationId xmlns:a16="http://schemas.microsoft.com/office/drawing/2014/main" id="{99360656-9F8E-0B04-BE30-DEBDB2D2E48D}"/>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1" name="Freeform 347">
              <a:extLst>
                <a:ext uri="{FF2B5EF4-FFF2-40B4-BE49-F238E27FC236}">
                  <a16:creationId xmlns:a16="http://schemas.microsoft.com/office/drawing/2014/main" id="{BA2CB00C-94FC-E111-3CA4-C3729391808D}"/>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solidFill>
            <a:ln w="9525" cap="flat">
              <a:noFill/>
              <a:prstDash val="solid"/>
              <a:miter/>
            </a:ln>
          </p:spPr>
          <p:txBody>
            <a:bodyPr rtlCol="0" anchor="ctr"/>
            <a:lstStyle/>
            <a:p>
              <a:endParaRPr lang="en-US"/>
            </a:p>
          </p:txBody>
        </p:sp>
        <p:sp>
          <p:nvSpPr>
            <p:cNvPr id="92" name="Freeform 348">
              <a:extLst>
                <a:ext uri="{FF2B5EF4-FFF2-40B4-BE49-F238E27FC236}">
                  <a16:creationId xmlns:a16="http://schemas.microsoft.com/office/drawing/2014/main" id="{005624DD-B3F5-7875-F8E0-FA531D4B1082}"/>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alpha val="48000"/>
              </a:srgbClr>
            </a:solidFill>
            <a:ln w="9525" cap="flat">
              <a:noFill/>
              <a:prstDash val="solid"/>
              <a:miter/>
            </a:ln>
          </p:spPr>
          <p:txBody>
            <a:bodyPr rtlCol="0" anchor="ctr"/>
            <a:lstStyle/>
            <a:p>
              <a:endParaRPr lang="en-US"/>
            </a:p>
          </p:txBody>
        </p:sp>
        <p:sp>
          <p:nvSpPr>
            <p:cNvPr id="93" name="Freeform 349">
              <a:extLst>
                <a:ext uri="{FF2B5EF4-FFF2-40B4-BE49-F238E27FC236}">
                  <a16:creationId xmlns:a16="http://schemas.microsoft.com/office/drawing/2014/main" id="{E974B790-8EBD-9D2B-BBCC-974758466478}"/>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000000"/>
            </a:solidFill>
            <a:ln w="9525" cap="flat">
              <a:noFill/>
              <a:prstDash val="solid"/>
              <a:miter/>
            </a:ln>
          </p:spPr>
          <p:txBody>
            <a:bodyPr rtlCol="0" anchor="ctr"/>
            <a:lstStyle/>
            <a:p>
              <a:endParaRPr lang="en-US"/>
            </a:p>
          </p:txBody>
        </p:sp>
        <p:sp>
          <p:nvSpPr>
            <p:cNvPr id="94" name="Freeform 350">
              <a:extLst>
                <a:ext uri="{FF2B5EF4-FFF2-40B4-BE49-F238E27FC236}">
                  <a16:creationId xmlns:a16="http://schemas.microsoft.com/office/drawing/2014/main" id="{9FEFDD4F-E3D0-7711-DDF5-8B1320B737C6}"/>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FFFFFF">
                <a:alpha val="48000"/>
              </a:srgbClr>
            </a:solidFill>
            <a:ln w="9525" cap="flat">
              <a:noFill/>
              <a:prstDash val="solid"/>
              <a:miter/>
            </a:ln>
          </p:spPr>
          <p:txBody>
            <a:bodyPr rtlCol="0" anchor="ctr"/>
            <a:lstStyle/>
            <a:p>
              <a:endParaRPr lang="en-US"/>
            </a:p>
          </p:txBody>
        </p:sp>
        <p:sp>
          <p:nvSpPr>
            <p:cNvPr id="95" name="Freeform 351">
              <a:extLst>
                <a:ext uri="{FF2B5EF4-FFF2-40B4-BE49-F238E27FC236}">
                  <a16:creationId xmlns:a16="http://schemas.microsoft.com/office/drawing/2014/main" id="{9411151E-1EF1-F48F-9440-F91C602B76EE}"/>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96" name="Freeform 352">
              <a:extLst>
                <a:ext uri="{FF2B5EF4-FFF2-40B4-BE49-F238E27FC236}">
                  <a16:creationId xmlns:a16="http://schemas.microsoft.com/office/drawing/2014/main" id="{5D8ABC5F-9913-4AE2-53BA-E76E83EB3955}"/>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8" name="Freeform 353">
              <a:extLst>
                <a:ext uri="{FF2B5EF4-FFF2-40B4-BE49-F238E27FC236}">
                  <a16:creationId xmlns:a16="http://schemas.microsoft.com/office/drawing/2014/main" id="{813DCEA6-D38F-F234-0247-F3D10CFE1B38}"/>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99" name="Freeform 354">
              <a:extLst>
                <a:ext uri="{FF2B5EF4-FFF2-40B4-BE49-F238E27FC236}">
                  <a16:creationId xmlns:a16="http://schemas.microsoft.com/office/drawing/2014/main" id="{376F5139-7382-9A24-34F3-A77FBCB2AD9B}"/>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0" name="Freeform 355">
              <a:extLst>
                <a:ext uri="{FF2B5EF4-FFF2-40B4-BE49-F238E27FC236}">
                  <a16:creationId xmlns:a16="http://schemas.microsoft.com/office/drawing/2014/main" id="{B61C8DFA-5474-3EDC-669D-837B3816FF41}"/>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01" name="Freeform 356">
              <a:extLst>
                <a:ext uri="{FF2B5EF4-FFF2-40B4-BE49-F238E27FC236}">
                  <a16:creationId xmlns:a16="http://schemas.microsoft.com/office/drawing/2014/main" id="{2BB8FBFF-B7A6-5BD8-FBC8-B7C12428188D}"/>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2" name="Freeform 357">
              <a:extLst>
                <a:ext uri="{FF2B5EF4-FFF2-40B4-BE49-F238E27FC236}">
                  <a16:creationId xmlns:a16="http://schemas.microsoft.com/office/drawing/2014/main" id="{95B2D1F5-C8AD-E794-522B-80ABB0C24942}"/>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03" name="Freeform 358">
              <a:extLst>
                <a:ext uri="{FF2B5EF4-FFF2-40B4-BE49-F238E27FC236}">
                  <a16:creationId xmlns:a16="http://schemas.microsoft.com/office/drawing/2014/main" id="{4D58AA63-2BB2-48E2-05A9-8C51B4B709F4}"/>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4" name="Freeform 359">
              <a:extLst>
                <a:ext uri="{FF2B5EF4-FFF2-40B4-BE49-F238E27FC236}">
                  <a16:creationId xmlns:a16="http://schemas.microsoft.com/office/drawing/2014/main" id="{70193246-550C-D5D3-6B03-4CC8F41BEFC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000000"/>
            </a:solidFill>
            <a:ln w="9525" cap="flat">
              <a:noFill/>
              <a:prstDash val="solid"/>
              <a:miter/>
            </a:ln>
          </p:spPr>
          <p:txBody>
            <a:bodyPr rtlCol="0" anchor="ctr"/>
            <a:lstStyle/>
            <a:p>
              <a:endParaRPr lang="en-US"/>
            </a:p>
          </p:txBody>
        </p:sp>
        <p:sp>
          <p:nvSpPr>
            <p:cNvPr id="105" name="Freeform 360">
              <a:extLst>
                <a:ext uri="{FF2B5EF4-FFF2-40B4-BE49-F238E27FC236}">
                  <a16:creationId xmlns:a16="http://schemas.microsoft.com/office/drawing/2014/main" id="{7A962DEA-8703-1049-C530-1B59747BB45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6" name="Freeform 361">
              <a:extLst>
                <a:ext uri="{FF2B5EF4-FFF2-40B4-BE49-F238E27FC236}">
                  <a16:creationId xmlns:a16="http://schemas.microsoft.com/office/drawing/2014/main" id="{2EDC78BF-BCCB-8A12-2291-931987F0ABD9}"/>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000000"/>
            </a:solidFill>
            <a:ln w="9525" cap="flat">
              <a:noFill/>
              <a:prstDash val="solid"/>
              <a:miter/>
            </a:ln>
          </p:spPr>
          <p:txBody>
            <a:bodyPr rtlCol="0" anchor="ctr"/>
            <a:lstStyle/>
            <a:p>
              <a:endParaRPr lang="en-US"/>
            </a:p>
          </p:txBody>
        </p:sp>
        <p:sp>
          <p:nvSpPr>
            <p:cNvPr id="107" name="Freeform 362">
              <a:extLst>
                <a:ext uri="{FF2B5EF4-FFF2-40B4-BE49-F238E27FC236}">
                  <a16:creationId xmlns:a16="http://schemas.microsoft.com/office/drawing/2014/main" id="{0322213F-A07F-3AAE-7049-247BCD27D24A}"/>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FFFFFF">
                <a:alpha val="48000"/>
              </a:srgbClr>
            </a:solidFill>
            <a:ln w="9525" cap="flat">
              <a:noFill/>
              <a:prstDash val="solid"/>
              <a:miter/>
            </a:ln>
          </p:spPr>
          <p:txBody>
            <a:bodyPr rtlCol="0" anchor="ctr"/>
            <a:lstStyle/>
            <a:p>
              <a:endParaRPr lang="en-US"/>
            </a:p>
          </p:txBody>
        </p:sp>
        <p:sp>
          <p:nvSpPr>
            <p:cNvPr id="108" name="Freeform 363">
              <a:extLst>
                <a:ext uri="{FF2B5EF4-FFF2-40B4-BE49-F238E27FC236}">
                  <a16:creationId xmlns:a16="http://schemas.microsoft.com/office/drawing/2014/main" id="{E600EF67-4B01-813A-C8F5-E5CDC2DFB259}"/>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09" name="Freeform 364">
              <a:extLst>
                <a:ext uri="{FF2B5EF4-FFF2-40B4-BE49-F238E27FC236}">
                  <a16:creationId xmlns:a16="http://schemas.microsoft.com/office/drawing/2014/main" id="{26311E1B-5498-9DD7-90C6-7CA66C97F675}"/>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0" name="Freeform 365">
              <a:extLst>
                <a:ext uri="{FF2B5EF4-FFF2-40B4-BE49-F238E27FC236}">
                  <a16:creationId xmlns:a16="http://schemas.microsoft.com/office/drawing/2014/main" id="{FD29B096-8EA7-EC0E-064E-0236AA15807E}"/>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1" name="Freeform 366">
              <a:extLst>
                <a:ext uri="{FF2B5EF4-FFF2-40B4-BE49-F238E27FC236}">
                  <a16:creationId xmlns:a16="http://schemas.microsoft.com/office/drawing/2014/main" id="{8C07403F-7C99-09F9-2394-2D545ABCC631}"/>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2" name="Freeform 367">
              <a:extLst>
                <a:ext uri="{FF2B5EF4-FFF2-40B4-BE49-F238E27FC236}">
                  <a16:creationId xmlns:a16="http://schemas.microsoft.com/office/drawing/2014/main" id="{D7602A8E-9723-3F42-0D11-29A56FBD7973}"/>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13" name="Freeform 368">
              <a:extLst>
                <a:ext uri="{FF2B5EF4-FFF2-40B4-BE49-F238E27FC236}">
                  <a16:creationId xmlns:a16="http://schemas.microsoft.com/office/drawing/2014/main" id="{C8FD63F1-1578-1EE4-543A-38A160A6D16E}"/>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4" name="Freeform 369">
              <a:extLst>
                <a:ext uri="{FF2B5EF4-FFF2-40B4-BE49-F238E27FC236}">
                  <a16:creationId xmlns:a16="http://schemas.microsoft.com/office/drawing/2014/main" id="{91A664AB-0AE9-F602-CA67-1E318FA397B9}"/>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5" name="Freeform 370">
              <a:extLst>
                <a:ext uri="{FF2B5EF4-FFF2-40B4-BE49-F238E27FC236}">
                  <a16:creationId xmlns:a16="http://schemas.microsoft.com/office/drawing/2014/main" id="{4D2D0F1C-433A-0D32-693B-D744ABB9BA6A}"/>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6" name="Freeform 371">
              <a:extLst>
                <a:ext uri="{FF2B5EF4-FFF2-40B4-BE49-F238E27FC236}">
                  <a16:creationId xmlns:a16="http://schemas.microsoft.com/office/drawing/2014/main" id="{80296E1B-4D26-C72C-C49E-364772C09C01}"/>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000000"/>
            </a:solidFill>
            <a:ln w="9525" cap="flat">
              <a:noFill/>
              <a:prstDash val="solid"/>
              <a:miter/>
            </a:ln>
          </p:spPr>
          <p:txBody>
            <a:bodyPr rtlCol="0" anchor="ctr"/>
            <a:lstStyle/>
            <a:p>
              <a:endParaRPr lang="en-US"/>
            </a:p>
          </p:txBody>
        </p:sp>
        <p:sp>
          <p:nvSpPr>
            <p:cNvPr id="117" name="Freeform 372">
              <a:extLst>
                <a:ext uri="{FF2B5EF4-FFF2-40B4-BE49-F238E27FC236}">
                  <a16:creationId xmlns:a16="http://schemas.microsoft.com/office/drawing/2014/main" id="{615F9EF4-3AC9-1F1C-528A-943566018ADD}"/>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8" name="Freeform 373">
              <a:extLst>
                <a:ext uri="{FF2B5EF4-FFF2-40B4-BE49-F238E27FC236}">
                  <a16:creationId xmlns:a16="http://schemas.microsoft.com/office/drawing/2014/main" id="{E2052E17-22E4-32A3-5631-48DC2AD24FC4}"/>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000000"/>
            </a:solidFill>
            <a:ln w="9525" cap="flat">
              <a:noFill/>
              <a:prstDash val="solid"/>
              <a:miter/>
            </a:ln>
          </p:spPr>
          <p:txBody>
            <a:bodyPr rtlCol="0" anchor="ctr"/>
            <a:lstStyle/>
            <a:p>
              <a:endParaRPr lang="en-US"/>
            </a:p>
          </p:txBody>
        </p:sp>
        <p:sp>
          <p:nvSpPr>
            <p:cNvPr id="119" name="Freeform 374">
              <a:extLst>
                <a:ext uri="{FF2B5EF4-FFF2-40B4-BE49-F238E27FC236}">
                  <a16:creationId xmlns:a16="http://schemas.microsoft.com/office/drawing/2014/main" id="{D45D9B33-6A3C-4E60-C8D9-04F47F774AF2}"/>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0" name="Freeform 375">
              <a:extLst>
                <a:ext uri="{FF2B5EF4-FFF2-40B4-BE49-F238E27FC236}">
                  <a16:creationId xmlns:a16="http://schemas.microsoft.com/office/drawing/2014/main" id="{4BA1750B-3CA2-8897-3D68-F06DF98B5822}"/>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21" name="Freeform 376">
              <a:extLst>
                <a:ext uri="{FF2B5EF4-FFF2-40B4-BE49-F238E27FC236}">
                  <a16:creationId xmlns:a16="http://schemas.microsoft.com/office/drawing/2014/main" id="{D3096505-6B92-6136-6A74-A2694634AB69}"/>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22" name="Freeform 377">
              <a:extLst>
                <a:ext uri="{FF2B5EF4-FFF2-40B4-BE49-F238E27FC236}">
                  <a16:creationId xmlns:a16="http://schemas.microsoft.com/office/drawing/2014/main" id="{B1BE536E-EAD9-CA8E-561F-42B2DFC8922B}"/>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3" name="Freeform 378">
              <a:extLst>
                <a:ext uri="{FF2B5EF4-FFF2-40B4-BE49-F238E27FC236}">
                  <a16:creationId xmlns:a16="http://schemas.microsoft.com/office/drawing/2014/main" id="{A4A34ED4-3BF4-E991-3246-3C1B5DBD92FC}"/>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4" name="Freeform 379">
              <a:extLst>
                <a:ext uri="{FF2B5EF4-FFF2-40B4-BE49-F238E27FC236}">
                  <a16:creationId xmlns:a16="http://schemas.microsoft.com/office/drawing/2014/main" id="{C9163625-1240-2C2A-C7E0-B300AA1D1DB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25" name="Freeform 380">
              <a:extLst>
                <a:ext uri="{FF2B5EF4-FFF2-40B4-BE49-F238E27FC236}">
                  <a16:creationId xmlns:a16="http://schemas.microsoft.com/office/drawing/2014/main" id="{CEDD5B8F-0679-1A65-CDB8-40CCC7E1B91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6" name="Freeform 381">
              <a:extLst>
                <a:ext uri="{FF2B5EF4-FFF2-40B4-BE49-F238E27FC236}">
                  <a16:creationId xmlns:a16="http://schemas.microsoft.com/office/drawing/2014/main" id="{626F2D47-3E8C-021B-A7D6-59AE9A38592C}"/>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7" name="Freeform 382">
              <a:extLst>
                <a:ext uri="{FF2B5EF4-FFF2-40B4-BE49-F238E27FC236}">
                  <a16:creationId xmlns:a16="http://schemas.microsoft.com/office/drawing/2014/main" id="{631798BD-F916-D9D2-99CD-31ECE4502812}"/>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8" name="Freeform 383">
              <a:extLst>
                <a:ext uri="{FF2B5EF4-FFF2-40B4-BE49-F238E27FC236}">
                  <a16:creationId xmlns:a16="http://schemas.microsoft.com/office/drawing/2014/main" id="{CD157FD4-EFAF-DA9C-047C-DDE15E697DEF}"/>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000000"/>
            </a:solidFill>
            <a:ln w="9525" cap="flat">
              <a:noFill/>
              <a:prstDash val="solid"/>
              <a:miter/>
            </a:ln>
          </p:spPr>
          <p:txBody>
            <a:bodyPr rtlCol="0" anchor="ctr"/>
            <a:lstStyle/>
            <a:p>
              <a:endParaRPr lang="en-US"/>
            </a:p>
          </p:txBody>
        </p:sp>
        <p:sp>
          <p:nvSpPr>
            <p:cNvPr id="129" name="Freeform 384">
              <a:extLst>
                <a:ext uri="{FF2B5EF4-FFF2-40B4-BE49-F238E27FC236}">
                  <a16:creationId xmlns:a16="http://schemas.microsoft.com/office/drawing/2014/main" id="{3C10D553-4409-86FA-4050-633E103FFA95}"/>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0" name="Freeform 385">
              <a:extLst>
                <a:ext uri="{FF2B5EF4-FFF2-40B4-BE49-F238E27FC236}">
                  <a16:creationId xmlns:a16="http://schemas.microsoft.com/office/drawing/2014/main" id="{DCB125CF-84ED-1F07-DB72-63BE87B3EF13}"/>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000000"/>
            </a:solidFill>
            <a:ln w="9525" cap="flat">
              <a:noFill/>
              <a:prstDash val="solid"/>
              <a:miter/>
            </a:ln>
          </p:spPr>
          <p:txBody>
            <a:bodyPr rtlCol="0" anchor="ctr"/>
            <a:lstStyle/>
            <a:p>
              <a:endParaRPr lang="en-US"/>
            </a:p>
          </p:txBody>
        </p:sp>
        <p:sp>
          <p:nvSpPr>
            <p:cNvPr id="131" name="Freeform 386">
              <a:extLst>
                <a:ext uri="{FF2B5EF4-FFF2-40B4-BE49-F238E27FC236}">
                  <a16:creationId xmlns:a16="http://schemas.microsoft.com/office/drawing/2014/main" id="{4C2C23AF-B738-EDC6-EC1F-78424F2FBFA7}"/>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2" name="Freeform 387">
              <a:extLst>
                <a:ext uri="{FF2B5EF4-FFF2-40B4-BE49-F238E27FC236}">
                  <a16:creationId xmlns:a16="http://schemas.microsoft.com/office/drawing/2014/main" id="{856D0F5E-2EC2-8845-D2EA-B1D6A397FA85}"/>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000000"/>
            </a:solidFill>
            <a:ln w="9525" cap="flat">
              <a:noFill/>
              <a:prstDash val="solid"/>
              <a:miter/>
            </a:ln>
          </p:spPr>
          <p:txBody>
            <a:bodyPr rtlCol="0" anchor="ctr"/>
            <a:lstStyle/>
            <a:p>
              <a:endParaRPr lang="en-US"/>
            </a:p>
          </p:txBody>
        </p:sp>
        <p:sp>
          <p:nvSpPr>
            <p:cNvPr id="133" name="Freeform 388">
              <a:extLst>
                <a:ext uri="{FF2B5EF4-FFF2-40B4-BE49-F238E27FC236}">
                  <a16:creationId xmlns:a16="http://schemas.microsoft.com/office/drawing/2014/main" id="{10E9B082-AE30-E65A-C6AD-67055663B0D1}"/>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FFFFFF">
                <a:alpha val="48000"/>
              </a:srgbClr>
            </a:solidFill>
            <a:ln w="9525" cap="flat">
              <a:noFill/>
              <a:prstDash val="solid"/>
              <a:miter/>
            </a:ln>
          </p:spPr>
          <p:txBody>
            <a:bodyPr rtlCol="0" anchor="ctr"/>
            <a:lstStyle/>
            <a:p>
              <a:endParaRPr lang="en-US"/>
            </a:p>
          </p:txBody>
        </p:sp>
        <p:sp>
          <p:nvSpPr>
            <p:cNvPr id="134" name="Freeform 389">
              <a:extLst>
                <a:ext uri="{FF2B5EF4-FFF2-40B4-BE49-F238E27FC236}">
                  <a16:creationId xmlns:a16="http://schemas.microsoft.com/office/drawing/2014/main" id="{FF0EB843-A13D-EE0B-3C13-14ECD09A1DFC}"/>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000000"/>
            </a:solidFill>
            <a:ln w="9525" cap="flat">
              <a:noFill/>
              <a:prstDash val="solid"/>
              <a:miter/>
            </a:ln>
          </p:spPr>
          <p:txBody>
            <a:bodyPr rtlCol="0" anchor="ctr"/>
            <a:lstStyle/>
            <a:p>
              <a:endParaRPr lang="en-US"/>
            </a:p>
          </p:txBody>
        </p:sp>
        <p:sp>
          <p:nvSpPr>
            <p:cNvPr id="135" name="Freeform 390">
              <a:extLst>
                <a:ext uri="{FF2B5EF4-FFF2-40B4-BE49-F238E27FC236}">
                  <a16:creationId xmlns:a16="http://schemas.microsoft.com/office/drawing/2014/main" id="{ADB006A0-BA11-043A-616A-09569DDC039D}"/>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FFFFFF">
                <a:alpha val="48000"/>
              </a:srgbClr>
            </a:solidFill>
            <a:ln w="9525" cap="flat">
              <a:noFill/>
              <a:prstDash val="solid"/>
              <a:miter/>
            </a:ln>
          </p:spPr>
          <p:txBody>
            <a:bodyPr rtlCol="0" anchor="ctr"/>
            <a:lstStyle/>
            <a:p>
              <a:endParaRPr lang="en-US"/>
            </a:p>
          </p:txBody>
        </p:sp>
        <p:sp>
          <p:nvSpPr>
            <p:cNvPr id="136" name="Freeform 391">
              <a:extLst>
                <a:ext uri="{FF2B5EF4-FFF2-40B4-BE49-F238E27FC236}">
                  <a16:creationId xmlns:a16="http://schemas.microsoft.com/office/drawing/2014/main" id="{35F069FA-632B-246C-A007-4B9822D736F1}"/>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000000"/>
            </a:solidFill>
            <a:ln w="9525" cap="flat">
              <a:noFill/>
              <a:prstDash val="solid"/>
              <a:miter/>
            </a:ln>
          </p:spPr>
          <p:txBody>
            <a:bodyPr rtlCol="0" anchor="ctr"/>
            <a:lstStyle/>
            <a:p>
              <a:endParaRPr lang="en-US"/>
            </a:p>
          </p:txBody>
        </p:sp>
        <p:sp>
          <p:nvSpPr>
            <p:cNvPr id="137" name="Freeform 392">
              <a:extLst>
                <a:ext uri="{FF2B5EF4-FFF2-40B4-BE49-F238E27FC236}">
                  <a16:creationId xmlns:a16="http://schemas.microsoft.com/office/drawing/2014/main" id="{C4CA90A9-944B-7BA7-F51A-E8F688606A36}"/>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38" name="Freeform 393">
              <a:extLst>
                <a:ext uri="{FF2B5EF4-FFF2-40B4-BE49-F238E27FC236}">
                  <a16:creationId xmlns:a16="http://schemas.microsoft.com/office/drawing/2014/main" id="{A2C50E5B-1D2B-2691-B831-77C33CBC2FC5}"/>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000000"/>
            </a:solidFill>
            <a:ln w="9525" cap="flat">
              <a:noFill/>
              <a:prstDash val="solid"/>
              <a:miter/>
            </a:ln>
          </p:spPr>
          <p:txBody>
            <a:bodyPr rtlCol="0" anchor="ctr"/>
            <a:lstStyle/>
            <a:p>
              <a:endParaRPr lang="en-US"/>
            </a:p>
          </p:txBody>
        </p:sp>
        <p:sp>
          <p:nvSpPr>
            <p:cNvPr id="139" name="Freeform 394">
              <a:extLst>
                <a:ext uri="{FF2B5EF4-FFF2-40B4-BE49-F238E27FC236}">
                  <a16:creationId xmlns:a16="http://schemas.microsoft.com/office/drawing/2014/main" id="{E7B9A113-6C5F-794E-5AFB-596344E9DAF0}"/>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0" name="Freeform 395">
              <a:extLst>
                <a:ext uri="{FF2B5EF4-FFF2-40B4-BE49-F238E27FC236}">
                  <a16:creationId xmlns:a16="http://schemas.microsoft.com/office/drawing/2014/main" id="{C33BCA35-E371-DF0C-7241-198ECF3C4357}"/>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41" name="Freeform 396">
              <a:extLst>
                <a:ext uri="{FF2B5EF4-FFF2-40B4-BE49-F238E27FC236}">
                  <a16:creationId xmlns:a16="http://schemas.microsoft.com/office/drawing/2014/main" id="{E56BCCB1-7091-0C29-1682-F2D155CE258E}"/>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2" name="Freeform 397">
              <a:extLst>
                <a:ext uri="{FF2B5EF4-FFF2-40B4-BE49-F238E27FC236}">
                  <a16:creationId xmlns:a16="http://schemas.microsoft.com/office/drawing/2014/main" id="{3CFEF2E0-2263-4834-CBFA-F8431873763D}"/>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3" name="Freeform 398">
              <a:extLst>
                <a:ext uri="{FF2B5EF4-FFF2-40B4-BE49-F238E27FC236}">
                  <a16:creationId xmlns:a16="http://schemas.microsoft.com/office/drawing/2014/main" id="{FA8D4A92-DB2A-3BCC-B70B-D9FB26FFDDA7}"/>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4" name="Freeform 399">
              <a:extLst>
                <a:ext uri="{FF2B5EF4-FFF2-40B4-BE49-F238E27FC236}">
                  <a16:creationId xmlns:a16="http://schemas.microsoft.com/office/drawing/2014/main" id="{1922E919-FACA-20FE-0921-79FCE8F11EDF}"/>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000000"/>
            </a:solidFill>
            <a:ln w="9525" cap="flat">
              <a:noFill/>
              <a:prstDash val="solid"/>
              <a:miter/>
            </a:ln>
          </p:spPr>
          <p:txBody>
            <a:bodyPr rtlCol="0" anchor="ctr"/>
            <a:lstStyle/>
            <a:p>
              <a:endParaRPr lang="en-US"/>
            </a:p>
          </p:txBody>
        </p:sp>
        <p:sp>
          <p:nvSpPr>
            <p:cNvPr id="145" name="Freeform 400">
              <a:extLst>
                <a:ext uri="{FF2B5EF4-FFF2-40B4-BE49-F238E27FC236}">
                  <a16:creationId xmlns:a16="http://schemas.microsoft.com/office/drawing/2014/main" id="{8C1FD6C9-DE5D-58D2-06C4-64CA54C95F61}"/>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6" name="Freeform 401">
              <a:extLst>
                <a:ext uri="{FF2B5EF4-FFF2-40B4-BE49-F238E27FC236}">
                  <a16:creationId xmlns:a16="http://schemas.microsoft.com/office/drawing/2014/main" id="{6DC64B34-606A-C31B-B15F-1504D8352BD3}"/>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47" name="Freeform 402">
              <a:extLst>
                <a:ext uri="{FF2B5EF4-FFF2-40B4-BE49-F238E27FC236}">
                  <a16:creationId xmlns:a16="http://schemas.microsoft.com/office/drawing/2014/main" id="{C38D9A86-7D06-53B6-414E-DE80C62CA0F2}"/>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8" name="Freeform 403">
              <a:extLst>
                <a:ext uri="{FF2B5EF4-FFF2-40B4-BE49-F238E27FC236}">
                  <a16:creationId xmlns:a16="http://schemas.microsoft.com/office/drawing/2014/main" id="{EE10785B-3D4C-FB20-03CC-B83A0367D835}"/>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9" name="Freeform 404">
              <a:extLst>
                <a:ext uri="{FF2B5EF4-FFF2-40B4-BE49-F238E27FC236}">
                  <a16:creationId xmlns:a16="http://schemas.microsoft.com/office/drawing/2014/main" id="{EFA5F25B-C8E8-D3D6-9518-AF226F598509}"/>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0" name="Freeform 405">
              <a:extLst>
                <a:ext uri="{FF2B5EF4-FFF2-40B4-BE49-F238E27FC236}">
                  <a16:creationId xmlns:a16="http://schemas.microsoft.com/office/drawing/2014/main" id="{A1AE7BCE-AFF5-1AEB-BC24-88479F7AAE5E}"/>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51" name="Freeform 406">
              <a:extLst>
                <a:ext uri="{FF2B5EF4-FFF2-40B4-BE49-F238E27FC236}">
                  <a16:creationId xmlns:a16="http://schemas.microsoft.com/office/drawing/2014/main" id="{94211AA6-E681-7616-D982-B58FB74679E7}"/>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2" name="Freeform 407">
              <a:extLst>
                <a:ext uri="{FF2B5EF4-FFF2-40B4-BE49-F238E27FC236}">
                  <a16:creationId xmlns:a16="http://schemas.microsoft.com/office/drawing/2014/main" id="{300C4A14-F074-DDDF-95A6-4666C1E8A8EF}"/>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000000"/>
            </a:solidFill>
            <a:ln w="9525" cap="flat">
              <a:noFill/>
              <a:prstDash val="solid"/>
              <a:miter/>
            </a:ln>
          </p:spPr>
          <p:txBody>
            <a:bodyPr rtlCol="0" anchor="ctr"/>
            <a:lstStyle/>
            <a:p>
              <a:endParaRPr lang="en-US"/>
            </a:p>
          </p:txBody>
        </p:sp>
        <p:sp>
          <p:nvSpPr>
            <p:cNvPr id="153" name="Freeform 408">
              <a:extLst>
                <a:ext uri="{FF2B5EF4-FFF2-40B4-BE49-F238E27FC236}">
                  <a16:creationId xmlns:a16="http://schemas.microsoft.com/office/drawing/2014/main" id="{0529D750-8965-3382-8A71-BA1C47206D8A}"/>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4" name="Freeform 409">
              <a:extLst>
                <a:ext uri="{FF2B5EF4-FFF2-40B4-BE49-F238E27FC236}">
                  <a16:creationId xmlns:a16="http://schemas.microsoft.com/office/drawing/2014/main" id="{8AE4EA84-409B-E6CE-849C-5CD30A18E741}"/>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000000"/>
            </a:solidFill>
            <a:ln w="9525" cap="flat">
              <a:noFill/>
              <a:prstDash val="solid"/>
              <a:miter/>
            </a:ln>
          </p:spPr>
          <p:txBody>
            <a:bodyPr rtlCol="0" anchor="ctr"/>
            <a:lstStyle/>
            <a:p>
              <a:endParaRPr lang="en-US"/>
            </a:p>
          </p:txBody>
        </p:sp>
        <p:sp>
          <p:nvSpPr>
            <p:cNvPr id="155" name="Freeform 410">
              <a:extLst>
                <a:ext uri="{FF2B5EF4-FFF2-40B4-BE49-F238E27FC236}">
                  <a16:creationId xmlns:a16="http://schemas.microsoft.com/office/drawing/2014/main" id="{130235DA-95B9-1E85-F222-DA31FF21DDC0}"/>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6" name="Freeform 411">
              <a:extLst>
                <a:ext uri="{FF2B5EF4-FFF2-40B4-BE49-F238E27FC236}">
                  <a16:creationId xmlns:a16="http://schemas.microsoft.com/office/drawing/2014/main" id="{B1124207-9EC8-75E8-6E90-B8FA590EB6B6}"/>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57" name="Freeform 412">
              <a:extLst>
                <a:ext uri="{FF2B5EF4-FFF2-40B4-BE49-F238E27FC236}">
                  <a16:creationId xmlns:a16="http://schemas.microsoft.com/office/drawing/2014/main" id="{C7DD180B-4515-6415-B0DF-DD1107277C9B}"/>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8" name="Freeform 413">
              <a:extLst>
                <a:ext uri="{FF2B5EF4-FFF2-40B4-BE49-F238E27FC236}">
                  <a16:creationId xmlns:a16="http://schemas.microsoft.com/office/drawing/2014/main" id="{179A3B21-4751-7B6B-9AF0-7103E9EBCBE4}"/>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59" name="Freeform 414">
              <a:extLst>
                <a:ext uri="{FF2B5EF4-FFF2-40B4-BE49-F238E27FC236}">
                  <a16:creationId xmlns:a16="http://schemas.microsoft.com/office/drawing/2014/main" id="{3F8EA170-2850-C5CB-B209-FAE1FEB264E2}"/>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0" name="Freeform 415">
              <a:extLst>
                <a:ext uri="{FF2B5EF4-FFF2-40B4-BE49-F238E27FC236}">
                  <a16:creationId xmlns:a16="http://schemas.microsoft.com/office/drawing/2014/main" id="{46AFBB04-9E8B-5E95-28E0-51600E655768}"/>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000000"/>
            </a:solidFill>
            <a:ln w="9525" cap="flat">
              <a:noFill/>
              <a:prstDash val="solid"/>
              <a:miter/>
            </a:ln>
          </p:spPr>
          <p:txBody>
            <a:bodyPr rtlCol="0" anchor="ctr"/>
            <a:lstStyle/>
            <a:p>
              <a:endParaRPr lang="en-US"/>
            </a:p>
          </p:txBody>
        </p:sp>
        <p:sp>
          <p:nvSpPr>
            <p:cNvPr id="161" name="Freeform 416">
              <a:extLst>
                <a:ext uri="{FF2B5EF4-FFF2-40B4-BE49-F238E27FC236}">
                  <a16:creationId xmlns:a16="http://schemas.microsoft.com/office/drawing/2014/main" id="{E1C81497-9A22-AA6D-A77C-D09985FE3B67}"/>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2" name="Freeform 417">
              <a:extLst>
                <a:ext uri="{FF2B5EF4-FFF2-40B4-BE49-F238E27FC236}">
                  <a16:creationId xmlns:a16="http://schemas.microsoft.com/office/drawing/2014/main" id="{E41DA76A-8BC6-CF84-AB44-888EAADA6A63}"/>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000000"/>
            </a:solidFill>
            <a:ln w="9525" cap="flat">
              <a:noFill/>
              <a:prstDash val="solid"/>
              <a:miter/>
            </a:ln>
          </p:spPr>
          <p:txBody>
            <a:bodyPr rtlCol="0" anchor="ctr"/>
            <a:lstStyle/>
            <a:p>
              <a:endParaRPr lang="en-US"/>
            </a:p>
          </p:txBody>
        </p:sp>
        <p:sp>
          <p:nvSpPr>
            <p:cNvPr id="163" name="Freeform 418">
              <a:extLst>
                <a:ext uri="{FF2B5EF4-FFF2-40B4-BE49-F238E27FC236}">
                  <a16:creationId xmlns:a16="http://schemas.microsoft.com/office/drawing/2014/main" id="{D457A01B-19B3-FE0C-D8CD-13C76393EF62}"/>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4" name="Freeform 419">
              <a:extLst>
                <a:ext uri="{FF2B5EF4-FFF2-40B4-BE49-F238E27FC236}">
                  <a16:creationId xmlns:a16="http://schemas.microsoft.com/office/drawing/2014/main" id="{0B1C2677-EC09-2D29-CF37-23D6750AAC24}"/>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5" name="Freeform 420">
              <a:extLst>
                <a:ext uri="{FF2B5EF4-FFF2-40B4-BE49-F238E27FC236}">
                  <a16:creationId xmlns:a16="http://schemas.microsoft.com/office/drawing/2014/main" id="{F7A856B6-BC13-FC38-221D-953F94625B90}"/>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6" name="Freeform 421">
              <a:extLst>
                <a:ext uri="{FF2B5EF4-FFF2-40B4-BE49-F238E27FC236}">
                  <a16:creationId xmlns:a16="http://schemas.microsoft.com/office/drawing/2014/main" id="{279806EB-52BD-FB04-4F28-C20BE719A84E}"/>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7" name="Freeform 422">
              <a:extLst>
                <a:ext uri="{FF2B5EF4-FFF2-40B4-BE49-F238E27FC236}">
                  <a16:creationId xmlns:a16="http://schemas.microsoft.com/office/drawing/2014/main" id="{FC486C7A-6910-2BA6-0090-B059DB4DE682}"/>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8" name="Freeform 423">
              <a:extLst>
                <a:ext uri="{FF2B5EF4-FFF2-40B4-BE49-F238E27FC236}">
                  <a16:creationId xmlns:a16="http://schemas.microsoft.com/office/drawing/2014/main" id="{41F1F11A-E9EE-7AD2-CAC7-D278EED05A91}"/>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69" name="Freeform 424">
              <a:extLst>
                <a:ext uri="{FF2B5EF4-FFF2-40B4-BE49-F238E27FC236}">
                  <a16:creationId xmlns:a16="http://schemas.microsoft.com/office/drawing/2014/main" id="{C6A310AA-23EC-7426-0642-1AC9D6B3A88D}"/>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0" name="Freeform 425">
              <a:extLst>
                <a:ext uri="{FF2B5EF4-FFF2-40B4-BE49-F238E27FC236}">
                  <a16:creationId xmlns:a16="http://schemas.microsoft.com/office/drawing/2014/main" id="{D85C5968-D895-2A70-EEE4-B542815A1020}"/>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000000"/>
            </a:solidFill>
            <a:ln w="9525" cap="flat">
              <a:noFill/>
              <a:prstDash val="solid"/>
              <a:miter/>
            </a:ln>
          </p:spPr>
          <p:txBody>
            <a:bodyPr rtlCol="0" anchor="ctr"/>
            <a:lstStyle/>
            <a:p>
              <a:endParaRPr lang="en-US"/>
            </a:p>
          </p:txBody>
        </p:sp>
        <p:sp>
          <p:nvSpPr>
            <p:cNvPr id="171" name="Freeform 426">
              <a:extLst>
                <a:ext uri="{FF2B5EF4-FFF2-40B4-BE49-F238E27FC236}">
                  <a16:creationId xmlns:a16="http://schemas.microsoft.com/office/drawing/2014/main" id="{9ED2024C-E248-8EF2-ABF7-6C12D11C0736}"/>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2" name="Freeform 427">
              <a:extLst>
                <a:ext uri="{FF2B5EF4-FFF2-40B4-BE49-F238E27FC236}">
                  <a16:creationId xmlns:a16="http://schemas.microsoft.com/office/drawing/2014/main" id="{2EA3F054-84DD-86F5-DA5A-901B96B4CE1E}"/>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73" name="Freeform 428">
              <a:extLst>
                <a:ext uri="{FF2B5EF4-FFF2-40B4-BE49-F238E27FC236}">
                  <a16:creationId xmlns:a16="http://schemas.microsoft.com/office/drawing/2014/main" id="{46F4E436-55F4-3380-9981-B1D3294AEEF3}"/>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4" name="Freeform 429">
              <a:extLst>
                <a:ext uri="{FF2B5EF4-FFF2-40B4-BE49-F238E27FC236}">
                  <a16:creationId xmlns:a16="http://schemas.microsoft.com/office/drawing/2014/main" id="{CF59D832-DAED-76B9-B10F-517B1164DE96}"/>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000000"/>
            </a:solidFill>
            <a:ln w="9525" cap="flat">
              <a:noFill/>
              <a:prstDash val="solid"/>
              <a:miter/>
            </a:ln>
          </p:spPr>
          <p:txBody>
            <a:bodyPr rtlCol="0" anchor="ctr"/>
            <a:lstStyle/>
            <a:p>
              <a:endParaRPr lang="en-US"/>
            </a:p>
          </p:txBody>
        </p:sp>
        <p:sp>
          <p:nvSpPr>
            <p:cNvPr id="175" name="Freeform 430">
              <a:extLst>
                <a:ext uri="{FF2B5EF4-FFF2-40B4-BE49-F238E27FC236}">
                  <a16:creationId xmlns:a16="http://schemas.microsoft.com/office/drawing/2014/main" id="{B59968EC-69C6-E062-F110-CEAA094B52BC}"/>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6" name="Freeform 431">
              <a:extLst>
                <a:ext uri="{FF2B5EF4-FFF2-40B4-BE49-F238E27FC236}">
                  <a16:creationId xmlns:a16="http://schemas.microsoft.com/office/drawing/2014/main" id="{8F4B8C6A-3ACD-A30C-CB31-E620D1CCD419}"/>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000000"/>
            </a:solidFill>
            <a:ln w="9525" cap="flat">
              <a:noFill/>
              <a:prstDash val="solid"/>
              <a:miter/>
            </a:ln>
          </p:spPr>
          <p:txBody>
            <a:bodyPr rtlCol="0" anchor="ctr"/>
            <a:lstStyle/>
            <a:p>
              <a:endParaRPr lang="en-US"/>
            </a:p>
          </p:txBody>
        </p:sp>
        <p:sp>
          <p:nvSpPr>
            <p:cNvPr id="177" name="Freeform 432">
              <a:extLst>
                <a:ext uri="{FF2B5EF4-FFF2-40B4-BE49-F238E27FC236}">
                  <a16:creationId xmlns:a16="http://schemas.microsoft.com/office/drawing/2014/main" id="{3B4A165C-B38C-7276-F7AC-816E9C1871E0}"/>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8" name="Freeform 433">
              <a:extLst>
                <a:ext uri="{FF2B5EF4-FFF2-40B4-BE49-F238E27FC236}">
                  <a16:creationId xmlns:a16="http://schemas.microsoft.com/office/drawing/2014/main" id="{AB7371EC-FAEE-C0E5-C884-6C09764943EB}"/>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000000"/>
            </a:solidFill>
            <a:ln w="9525" cap="flat">
              <a:noFill/>
              <a:prstDash val="solid"/>
              <a:miter/>
            </a:ln>
          </p:spPr>
          <p:txBody>
            <a:bodyPr rtlCol="0" anchor="ctr"/>
            <a:lstStyle/>
            <a:p>
              <a:endParaRPr lang="en-US"/>
            </a:p>
          </p:txBody>
        </p:sp>
        <p:sp>
          <p:nvSpPr>
            <p:cNvPr id="179" name="Freeform 434">
              <a:extLst>
                <a:ext uri="{FF2B5EF4-FFF2-40B4-BE49-F238E27FC236}">
                  <a16:creationId xmlns:a16="http://schemas.microsoft.com/office/drawing/2014/main" id="{213EFF92-86F7-04DF-1D93-AEDA350161E5}"/>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0" name="Freeform 435">
              <a:extLst>
                <a:ext uri="{FF2B5EF4-FFF2-40B4-BE49-F238E27FC236}">
                  <a16:creationId xmlns:a16="http://schemas.microsoft.com/office/drawing/2014/main" id="{D4BE3BB3-1520-54F2-AA4B-4FDC1C79713E}"/>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000000"/>
            </a:solidFill>
            <a:ln w="9525" cap="flat">
              <a:noFill/>
              <a:prstDash val="solid"/>
              <a:miter/>
            </a:ln>
          </p:spPr>
          <p:txBody>
            <a:bodyPr rtlCol="0" anchor="ctr"/>
            <a:lstStyle/>
            <a:p>
              <a:endParaRPr lang="en-US"/>
            </a:p>
          </p:txBody>
        </p:sp>
        <p:sp>
          <p:nvSpPr>
            <p:cNvPr id="181" name="Freeform 436">
              <a:extLst>
                <a:ext uri="{FF2B5EF4-FFF2-40B4-BE49-F238E27FC236}">
                  <a16:creationId xmlns:a16="http://schemas.microsoft.com/office/drawing/2014/main" id="{85A536B2-C561-A18D-FE46-D96239EA8D96}"/>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2" name="Freeform 437">
              <a:extLst>
                <a:ext uri="{FF2B5EF4-FFF2-40B4-BE49-F238E27FC236}">
                  <a16:creationId xmlns:a16="http://schemas.microsoft.com/office/drawing/2014/main" id="{5EDDB96A-C479-4ED7-5ABC-CAE3DE9F6698}"/>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000000"/>
            </a:solidFill>
            <a:ln w="9525" cap="flat">
              <a:noFill/>
              <a:prstDash val="solid"/>
              <a:miter/>
            </a:ln>
          </p:spPr>
          <p:txBody>
            <a:bodyPr rtlCol="0" anchor="ctr"/>
            <a:lstStyle/>
            <a:p>
              <a:endParaRPr lang="en-US"/>
            </a:p>
          </p:txBody>
        </p:sp>
        <p:sp>
          <p:nvSpPr>
            <p:cNvPr id="183" name="Freeform 438">
              <a:extLst>
                <a:ext uri="{FF2B5EF4-FFF2-40B4-BE49-F238E27FC236}">
                  <a16:creationId xmlns:a16="http://schemas.microsoft.com/office/drawing/2014/main" id="{7F9D4F62-9F70-173E-F8A9-2897DE7E703D}"/>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4" name="Freeform 439">
              <a:extLst>
                <a:ext uri="{FF2B5EF4-FFF2-40B4-BE49-F238E27FC236}">
                  <a16:creationId xmlns:a16="http://schemas.microsoft.com/office/drawing/2014/main" id="{292EC18F-05CF-0391-BC9F-B8B4E30A6DC2}"/>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000000"/>
            </a:solidFill>
            <a:ln w="9525" cap="flat">
              <a:noFill/>
              <a:prstDash val="solid"/>
              <a:miter/>
            </a:ln>
          </p:spPr>
          <p:txBody>
            <a:bodyPr rtlCol="0" anchor="ctr"/>
            <a:lstStyle/>
            <a:p>
              <a:endParaRPr lang="en-US"/>
            </a:p>
          </p:txBody>
        </p:sp>
        <p:sp>
          <p:nvSpPr>
            <p:cNvPr id="185" name="Freeform 440">
              <a:extLst>
                <a:ext uri="{FF2B5EF4-FFF2-40B4-BE49-F238E27FC236}">
                  <a16:creationId xmlns:a16="http://schemas.microsoft.com/office/drawing/2014/main" id="{085D8A42-0510-A4E1-3547-F989E460ED78}"/>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6" name="Freeform 441">
              <a:extLst>
                <a:ext uri="{FF2B5EF4-FFF2-40B4-BE49-F238E27FC236}">
                  <a16:creationId xmlns:a16="http://schemas.microsoft.com/office/drawing/2014/main" id="{0C7D13CC-B671-ADE3-69C4-B5C901B2F81B}"/>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87" name="Freeform 442">
              <a:extLst>
                <a:ext uri="{FF2B5EF4-FFF2-40B4-BE49-F238E27FC236}">
                  <a16:creationId xmlns:a16="http://schemas.microsoft.com/office/drawing/2014/main" id="{98DBF944-ACA4-1D74-9878-9D0A86B61F84}"/>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8" name="Freeform 443">
              <a:extLst>
                <a:ext uri="{FF2B5EF4-FFF2-40B4-BE49-F238E27FC236}">
                  <a16:creationId xmlns:a16="http://schemas.microsoft.com/office/drawing/2014/main" id="{F04113B5-A7CE-A46A-E704-AF1AC41614B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000000"/>
            </a:solidFill>
            <a:ln w="9525" cap="flat">
              <a:noFill/>
              <a:prstDash val="solid"/>
              <a:miter/>
            </a:ln>
          </p:spPr>
          <p:txBody>
            <a:bodyPr rtlCol="0" anchor="ctr"/>
            <a:lstStyle/>
            <a:p>
              <a:endParaRPr lang="en-US"/>
            </a:p>
          </p:txBody>
        </p:sp>
        <p:sp>
          <p:nvSpPr>
            <p:cNvPr id="189" name="Freeform 444">
              <a:extLst>
                <a:ext uri="{FF2B5EF4-FFF2-40B4-BE49-F238E27FC236}">
                  <a16:creationId xmlns:a16="http://schemas.microsoft.com/office/drawing/2014/main" id="{EFF96908-7505-18B2-03F0-EDB8A5B22D8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90" name="Freeform 445">
              <a:extLst>
                <a:ext uri="{FF2B5EF4-FFF2-40B4-BE49-F238E27FC236}">
                  <a16:creationId xmlns:a16="http://schemas.microsoft.com/office/drawing/2014/main" id="{788B447E-1069-A739-13E1-48E778B5E231}"/>
                </a:ext>
              </a:extLst>
            </p:cNvPr>
            <p:cNvSpPr/>
            <p:nvPr/>
          </p:nvSpPr>
          <p:spPr>
            <a:xfrm>
              <a:off x="3979545" y="5374957"/>
              <a:ext cx="563879" cy="561022"/>
            </a:xfrm>
            <a:custGeom>
              <a:avLst/>
              <a:gdLst>
                <a:gd name="connsiteX0" fmla="*/ 0 w 563879"/>
                <a:gd name="connsiteY0" fmla="*/ 284798 h 561022"/>
                <a:gd name="connsiteX1" fmla="*/ 1905 w 563879"/>
                <a:gd name="connsiteY1" fmla="*/ 325755 h 561022"/>
                <a:gd name="connsiteX2" fmla="*/ 2858 w 563879"/>
                <a:gd name="connsiteY2" fmla="*/ 333375 h 561022"/>
                <a:gd name="connsiteX3" fmla="*/ 55245 w 563879"/>
                <a:gd name="connsiteY3" fmla="*/ 454343 h 561022"/>
                <a:gd name="connsiteX4" fmla="*/ 60960 w 563879"/>
                <a:gd name="connsiteY4" fmla="*/ 461010 h 561022"/>
                <a:gd name="connsiteX5" fmla="*/ 79058 w 563879"/>
                <a:gd name="connsiteY5" fmla="*/ 480060 h 561022"/>
                <a:gd name="connsiteX6" fmla="*/ 107633 w 563879"/>
                <a:gd name="connsiteY6" fmla="*/ 503873 h 561022"/>
                <a:gd name="connsiteX7" fmla="*/ 123825 w 563879"/>
                <a:gd name="connsiteY7" fmla="*/ 514350 h 561022"/>
                <a:gd name="connsiteX8" fmla="*/ 132397 w 563879"/>
                <a:gd name="connsiteY8" fmla="*/ 519113 h 561022"/>
                <a:gd name="connsiteX9" fmla="*/ 202883 w 563879"/>
                <a:gd name="connsiteY9" fmla="*/ 547688 h 561022"/>
                <a:gd name="connsiteX10" fmla="*/ 250508 w 563879"/>
                <a:gd name="connsiteY10" fmla="*/ 559118 h 561022"/>
                <a:gd name="connsiteX11" fmla="*/ 267652 w 563879"/>
                <a:gd name="connsiteY11" fmla="*/ 561023 h 561022"/>
                <a:gd name="connsiteX12" fmla="*/ 279083 w 563879"/>
                <a:gd name="connsiteY12" fmla="*/ 561023 h 561022"/>
                <a:gd name="connsiteX13" fmla="*/ 282892 w 563879"/>
                <a:gd name="connsiteY13" fmla="*/ 561023 h 561022"/>
                <a:gd name="connsiteX14" fmla="*/ 309563 w 563879"/>
                <a:gd name="connsiteY14" fmla="*/ 559118 h 561022"/>
                <a:gd name="connsiteX15" fmla="*/ 312420 w 563879"/>
                <a:gd name="connsiteY15" fmla="*/ 559118 h 561022"/>
                <a:gd name="connsiteX16" fmla="*/ 319088 w 563879"/>
                <a:gd name="connsiteY16" fmla="*/ 558165 h 561022"/>
                <a:gd name="connsiteX17" fmla="*/ 328613 w 563879"/>
                <a:gd name="connsiteY17" fmla="*/ 556260 h 561022"/>
                <a:gd name="connsiteX18" fmla="*/ 335280 w 563879"/>
                <a:gd name="connsiteY18" fmla="*/ 555307 h 561022"/>
                <a:gd name="connsiteX19" fmla="*/ 360997 w 563879"/>
                <a:gd name="connsiteY19" fmla="*/ 548640 h 561022"/>
                <a:gd name="connsiteX20" fmla="*/ 428625 w 563879"/>
                <a:gd name="connsiteY20" fmla="*/ 520065 h 561022"/>
                <a:gd name="connsiteX21" fmla="*/ 435292 w 563879"/>
                <a:gd name="connsiteY21" fmla="*/ 516255 h 561022"/>
                <a:gd name="connsiteX22" fmla="*/ 438150 w 563879"/>
                <a:gd name="connsiteY22" fmla="*/ 514350 h 561022"/>
                <a:gd name="connsiteX23" fmla="*/ 457200 w 563879"/>
                <a:gd name="connsiteY23" fmla="*/ 500063 h 561022"/>
                <a:gd name="connsiteX24" fmla="*/ 469583 w 563879"/>
                <a:gd name="connsiteY24" fmla="*/ 489585 h 561022"/>
                <a:gd name="connsiteX25" fmla="*/ 475297 w 563879"/>
                <a:gd name="connsiteY25" fmla="*/ 483870 h 561022"/>
                <a:gd name="connsiteX26" fmla="*/ 478155 w 563879"/>
                <a:gd name="connsiteY26" fmla="*/ 481013 h 561022"/>
                <a:gd name="connsiteX27" fmla="*/ 515302 w 563879"/>
                <a:gd name="connsiteY27" fmla="*/ 442913 h 561022"/>
                <a:gd name="connsiteX28" fmla="*/ 523875 w 563879"/>
                <a:gd name="connsiteY28" fmla="*/ 431482 h 561022"/>
                <a:gd name="connsiteX29" fmla="*/ 560070 w 563879"/>
                <a:gd name="connsiteY29" fmla="*/ 332423 h 561022"/>
                <a:gd name="connsiteX30" fmla="*/ 563880 w 563879"/>
                <a:gd name="connsiteY30" fmla="*/ 291465 h 561022"/>
                <a:gd name="connsiteX31" fmla="*/ 563880 w 563879"/>
                <a:gd name="connsiteY31" fmla="*/ 280988 h 561022"/>
                <a:gd name="connsiteX32" fmla="*/ 563880 w 563879"/>
                <a:gd name="connsiteY32" fmla="*/ 273368 h 561022"/>
                <a:gd name="connsiteX33" fmla="*/ 563880 w 563879"/>
                <a:gd name="connsiteY33" fmla="*/ 259080 h 561022"/>
                <a:gd name="connsiteX34" fmla="*/ 563880 w 563879"/>
                <a:gd name="connsiteY34" fmla="*/ 257175 h 561022"/>
                <a:gd name="connsiteX35" fmla="*/ 561022 w 563879"/>
                <a:gd name="connsiteY35" fmla="*/ 227648 h 561022"/>
                <a:gd name="connsiteX36" fmla="*/ 558165 w 563879"/>
                <a:gd name="connsiteY36" fmla="*/ 213360 h 561022"/>
                <a:gd name="connsiteX37" fmla="*/ 556260 w 563879"/>
                <a:gd name="connsiteY37" fmla="*/ 203835 h 561022"/>
                <a:gd name="connsiteX38" fmla="*/ 545783 w 563879"/>
                <a:gd name="connsiteY38" fmla="*/ 171450 h 561022"/>
                <a:gd name="connsiteX39" fmla="*/ 539115 w 563879"/>
                <a:gd name="connsiteY39" fmla="*/ 157163 h 561022"/>
                <a:gd name="connsiteX40" fmla="*/ 539115 w 563879"/>
                <a:gd name="connsiteY40" fmla="*/ 157163 h 561022"/>
                <a:gd name="connsiteX41" fmla="*/ 538163 w 563879"/>
                <a:gd name="connsiteY41" fmla="*/ 154305 h 561022"/>
                <a:gd name="connsiteX42" fmla="*/ 537210 w 563879"/>
                <a:gd name="connsiteY42" fmla="*/ 153353 h 561022"/>
                <a:gd name="connsiteX43" fmla="*/ 537210 w 563879"/>
                <a:gd name="connsiteY43" fmla="*/ 152400 h 561022"/>
                <a:gd name="connsiteX44" fmla="*/ 535305 w 563879"/>
                <a:gd name="connsiteY44" fmla="*/ 149543 h 561022"/>
                <a:gd name="connsiteX45" fmla="*/ 535305 w 563879"/>
                <a:gd name="connsiteY45" fmla="*/ 148590 h 561022"/>
                <a:gd name="connsiteX46" fmla="*/ 533400 w 563879"/>
                <a:gd name="connsiteY46" fmla="*/ 145732 h 561022"/>
                <a:gd name="connsiteX47" fmla="*/ 532447 w 563879"/>
                <a:gd name="connsiteY47" fmla="*/ 144780 h 561022"/>
                <a:gd name="connsiteX48" fmla="*/ 530543 w 563879"/>
                <a:gd name="connsiteY48" fmla="*/ 141923 h 561022"/>
                <a:gd name="connsiteX49" fmla="*/ 529590 w 563879"/>
                <a:gd name="connsiteY49" fmla="*/ 140970 h 561022"/>
                <a:gd name="connsiteX50" fmla="*/ 527685 w 563879"/>
                <a:gd name="connsiteY50" fmla="*/ 138113 h 561022"/>
                <a:gd name="connsiteX51" fmla="*/ 526733 w 563879"/>
                <a:gd name="connsiteY51" fmla="*/ 137160 h 561022"/>
                <a:gd name="connsiteX52" fmla="*/ 524827 w 563879"/>
                <a:gd name="connsiteY52" fmla="*/ 134303 h 561022"/>
                <a:gd name="connsiteX53" fmla="*/ 523875 w 563879"/>
                <a:gd name="connsiteY53" fmla="*/ 133350 h 561022"/>
                <a:gd name="connsiteX54" fmla="*/ 521970 w 563879"/>
                <a:gd name="connsiteY54" fmla="*/ 130493 h 561022"/>
                <a:gd name="connsiteX55" fmla="*/ 521017 w 563879"/>
                <a:gd name="connsiteY55" fmla="*/ 129540 h 561022"/>
                <a:gd name="connsiteX56" fmla="*/ 516255 w 563879"/>
                <a:gd name="connsiteY56" fmla="*/ 121920 h 561022"/>
                <a:gd name="connsiteX57" fmla="*/ 515302 w 563879"/>
                <a:gd name="connsiteY57" fmla="*/ 120968 h 561022"/>
                <a:gd name="connsiteX58" fmla="*/ 513397 w 563879"/>
                <a:gd name="connsiteY58" fmla="*/ 118110 h 561022"/>
                <a:gd name="connsiteX59" fmla="*/ 512445 w 563879"/>
                <a:gd name="connsiteY59" fmla="*/ 117157 h 561022"/>
                <a:gd name="connsiteX60" fmla="*/ 511492 w 563879"/>
                <a:gd name="connsiteY60" fmla="*/ 115253 h 561022"/>
                <a:gd name="connsiteX61" fmla="*/ 511492 w 563879"/>
                <a:gd name="connsiteY61" fmla="*/ 114300 h 561022"/>
                <a:gd name="connsiteX62" fmla="*/ 510540 w 563879"/>
                <a:gd name="connsiteY62" fmla="*/ 112395 h 561022"/>
                <a:gd name="connsiteX63" fmla="*/ 508635 w 563879"/>
                <a:gd name="connsiteY63" fmla="*/ 110490 h 561022"/>
                <a:gd name="connsiteX64" fmla="*/ 507683 w 563879"/>
                <a:gd name="connsiteY64" fmla="*/ 108585 h 561022"/>
                <a:gd name="connsiteX65" fmla="*/ 505777 w 563879"/>
                <a:gd name="connsiteY65" fmla="*/ 106680 h 561022"/>
                <a:gd name="connsiteX66" fmla="*/ 504825 w 563879"/>
                <a:gd name="connsiteY66" fmla="*/ 104775 h 561022"/>
                <a:gd name="connsiteX67" fmla="*/ 502920 w 563879"/>
                <a:gd name="connsiteY67" fmla="*/ 102870 h 561022"/>
                <a:gd name="connsiteX68" fmla="*/ 501967 w 563879"/>
                <a:gd name="connsiteY68" fmla="*/ 100965 h 561022"/>
                <a:gd name="connsiteX69" fmla="*/ 501015 w 563879"/>
                <a:gd name="connsiteY69" fmla="*/ 100013 h 561022"/>
                <a:gd name="connsiteX70" fmla="*/ 500063 w 563879"/>
                <a:gd name="connsiteY70" fmla="*/ 99060 h 561022"/>
                <a:gd name="connsiteX71" fmla="*/ 499110 w 563879"/>
                <a:gd name="connsiteY71" fmla="*/ 97155 h 561022"/>
                <a:gd name="connsiteX72" fmla="*/ 497205 w 563879"/>
                <a:gd name="connsiteY72" fmla="*/ 95250 h 561022"/>
                <a:gd name="connsiteX73" fmla="*/ 495300 w 563879"/>
                <a:gd name="connsiteY73" fmla="*/ 93345 h 561022"/>
                <a:gd name="connsiteX74" fmla="*/ 495300 w 563879"/>
                <a:gd name="connsiteY74" fmla="*/ 92393 h 561022"/>
                <a:gd name="connsiteX75" fmla="*/ 493395 w 563879"/>
                <a:gd name="connsiteY75" fmla="*/ 90488 h 561022"/>
                <a:gd name="connsiteX76" fmla="*/ 492442 w 563879"/>
                <a:gd name="connsiteY76" fmla="*/ 88582 h 561022"/>
                <a:gd name="connsiteX77" fmla="*/ 489585 w 563879"/>
                <a:gd name="connsiteY77" fmla="*/ 85725 h 561022"/>
                <a:gd name="connsiteX78" fmla="*/ 488633 w 563879"/>
                <a:gd name="connsiteY78" fmla="*/ 84773 h 561022"/>
                <a:gd name="connsiteX79" fmla="*/ 484822 w 563879"/>
                <a:gd name="connsiteY79" fmla="*/ 80963 h 561022"/>
                <a:gd name="connsiteX80" fmla="*/ 280035 w 563879"/>
                <a:gd name="connsiteY80" fmla="*/ 0 h 561022"/>
                <a:gd name="connsiteX81" fmla="*/ 278130 w 563879"/>
                <a:gd name="connsiteY81" fmla="*/ 0 h 561022"/>
                <a:gd name="connsiteX82" fmla="*/ 276225 w 563879"/>
                <a:gd name="connsiteY82" fmla="*/ 0 h 561022"/>
                <a:gd name="connsiteX83" fmla="*/ 255270 w 563879"/>
                <a:gd name="connsiteY83" fmla="*/ 953 h 561022"/>
                <a:gd name="connsiteX84" fmla="*/ 180022 w 563879"/>
                <a:gd name="connsiteY84" fmla="*/ 15240 h 561022"/>
                <a:gd name="connsiteX85" fmla="*/ 33338 w 563879"/>
                <a:gd name="connsiteY85" fmla="*/ 131445 h 561022"/>
                <a:gd name="connsiteX86" fmla="*/ 29527 w 563879"/>
                <a:gd name="connsiteY86" fmla="*/ 140018 h 561022"/>
                <a:gd name="connsiteX87" fmla="*/ 28575 w 563879"/>
                <a:gd name="connsiteY87" fmla="*/ 141923 h 561022"/>
                <a:gd name="connsiteX88" fmla="*/ 27622 w 563879"/>
                <a:gd name="connsiteY88" fmla="*/ 144780 h 561022"/>
                <a:gd name="connsiteX89" fmla="*/ 25717 w 563879"/>
                <a:gd name="connsiteY89" fmla="*/ 149543 h 561022"/>
                <a:gd name="connsiteX90" fmla="*/ 25717 w 563879"/>
                <a:gd name="connsiteY90" fmla="*/ 149543 h 561022"/>
                <a:gd name="connsiteX91" fmla="*/ 21908 w 563879"/>
                <a:gd name="connsiteY91" fmla="*/ 157163 h 561022"/>
                <a:gd name="connsiteX92" fmla="*/ 17145 w 563879"/>
                <a:gd name="connsiteY92" fmla="*/ 168593 h 561022"/>
                <a:gd name="connsiteX93" fmla="*/ 9525 w 563879"/>
                <a:gd name="connsiteY93" fmla="*/ 193357 h 561022"/>
                <a:gd name="connsiteX94" fmla="*/ 5715 w 563879"/>
                <a:gd name="connsiteY94" fmla="*/ 208598 h 561022"/>
                <a:gd name="connsiteX95" fmla="*/ 3810 w 563879"/>
                <a:gd name="connsiteY95" fmla="*/ 216218 h 561022"/>
                <a:gd name="connsiteX96" fmla="*/ 2858 w 563879"/>
                <a:gd name="connsiteY96" fmla="*/ 220980 h 561022"/>
                <a:gd name="connsiteX97" fmla="*/ 0 w 563879"/>
                <a:gd name="connsiteY97" fmla="*/ 284798 h 561022"/>
                <a:gd name="connsiteX98" fmla="*/ 289560 w 563879"/>
                <a:gd name="connsiteY98" fmla="*/ 22860 h 561022"/>
                <a:gd name="connsiteX99" fmla="*/ 290513 w 563879"/>
                <a:gd name="connsiteY99" fmla="*/ 22860 h 561022"/>
                <a:gd name="connsiteX100" fmla="*/ 298133 w 563879"/>
                <a:gd name="connsiteY100" fmla="*/ 22860 h 561022"/>
                <a:gd name="connsiteX101" fmla="*/ 299085 w 563879"/>
                <a:gd name="connsiteY101" fmla="*/ 22860 h 561022"/>
                <a:gd name="connsiteX102" fmla="*/ 429577 w 563879"/>
                <a:gd name="connsiteY102" fmla="*/ 63818 h 561022"/>
                <a:gd name="connsiteX103" fmla="*/ 429577 w 563879"/>
                <a:gd name="connsiteY103" fmla="*/ 63818 h 561022"/>
                <a:gd name="connsiteX104" fmla="*/ 439102 w 563879"/>
                <a:gd name="connsiteY104" fmla="*/ 69532 h 561022"/>
                <a:gd name="connsiteX105" fmla="*/ 441960 w 563879"/>
                <a:gd name="connsiteY105" fmla="*/ 71438 h 561022"/>
                <a:gd name="connsiteX106" fmla="*/ 461963 w 563879"/>
                <a:gd name="connsiteY106" fmla="*/ 87630 h 561022"/>
                <a:gd name="connsiteX107" fmla="*/ 481013 w 563879"/>
                <a:gd name="connsiteY107" fmla="*/ 106680 h 561022"/>
                <a:gd name="connsiteX108" fmla="*/ 481013 w 563879"/>
                <a:gd name="connsiteY108" fmla="*/ 106680 h 561022"/>
                <a:gd name="connsiteX109" fmla="*/ 501015 w 563879"/>
                <a:gd name="connsiteY109" fmla="*/ 126682 h 561022"/>
                <a:gd name="connsiteX110" fmla="*/ 504825 w 563879"/>
                <a:gd name="connsiteY110" fmla="*/ 132398 h 561022"/>
                <a:gd name="connsiteX111" fmla="*/ 512445 w 563879"/>
                <a:gd name="connsiteY111" fmla="*/ 143828 h 561022"/>
                <a:gd name="connsiteX112" fmla="*/ 524827 w 563879"/>
                <a:gd name="connsiteY112" fmla="*/ 167640 h 561022"/>
                <a:gd name="connsiteX113" fmla="*/ 529590 w 563879"/>
                <a:gd name="connsiteY113" fmla="*/ 180023 h 561022"/>
                <a:gd name="connsiteX114" fmla="*/ 548640 w 563879"/>
                <a:gd name="connsiteY114" fmla="*/ 280035 h 561022"/>
                <a:gd name="connsiteX115" fmla="*/ 541972 w 563879"/>
                <a:gd name="connsiteY115" fmla="*/ 332423 h 561022"/>
                <a:gd name="connsiteX116" fmla="*/ 535305 w 563879"/>
                <a:gd name="connsiteY116" fmla="*/ 360045 h 561022"/>
                <a:gd name="connsiteX117" fmla="*/ 527685 w 563879"/>
                <a:gd name="connsiteY117" fmla="*/ 385763 h 561022"/>
                <a:gd name="connsiteX118" fmla="*/ 520065 w 563879"/>
                <a:gd name="connsiteY118" fmla="*/ 404813 h 561022"/>
                <a:gd name="connsiteX119" fmla="*/ 512445 w 563879"/>
                <a:gd name="connsiteY119" fmla="*/ 416243 h 561022"/>
                <a:gd name="connsiteX120" fmla="*/ 512445 w 563879"/>
                <a:gd name="connsiteY120" fmla="*/ 416243 h 561022"/>
                <a:gd name="connsiteX121" fmla="*/ 512445 w 563879"/>
                <a:gd name="connsiteY121" fmla="*/ 416243 h 561022"/>
                <a:gd name="connsiteX122" fmla="*/ 508635 w 563879"/>
                <a:gd name="connsiteY122" fmla="*/ 421957 h 561022"/>
                <a:gd name="connsiteX123" fmla="*/ 507683 w 563879"/>
                <a:gd name="connsiteY123" fmla="*/ 423863 h 561022"/>
                <a:gd name="connsiteX124" fmla="*/ 505777 w 563879"/>
                <a:gd name="connsiteY124" fmla="*/ 427673 h 561022"/>
                <a:gd name="connsiteX125" fmla="*/ 503872 w 563879"/>
                <a:gd name="connsiteY125" fmla="*/ 430530 h 561022"/>
                <a:gd name="connsiteX126" fmla="*/ 501967 w 563879"/>
                <a:gd name="connsiteY126" fmla="*/ 433388 h 561022"/>
                <a:gd name="connsiteX127" fmla="*/ 500063 w 563879"/>
                <a:gd name="connsiteY127" fmla="*/ 436245 h 561022"/>
                <a:gd name="connsiteX128" fmla="*/ 498158 w 563879"/>
                <a:gd name="connsiteY128" fmla="*/ 439103 h 561022"/>
                <a:gd name="connsiteX129" fmla="*/ 496252 w 563879"/>
                <a:gd name="connsiteY129" fmla="*/ 441960 h 561022"/>
                <a:gd name="connsiteX130" fmla="*/ 494347 w 563879"/>
                <a:gd name="connsiteY130" fmla="*/ 444818 h 561022"/>
                <a:gd name="connsiteX131" fmla="*/ 492442 w 563879"/>
                <a:gd name="connsiteY131" fmla="*/ 447675 h 561022"/>
                <a:gd name="connsiteX132" fmla="*/ 490538 w 563879"/>
                <a:gd name="connsiteY132" fmla="*/ 449580 h 561022"/>
                <a:gd name="connsiteX133" fmla="*/ 487680 w 563879"/>
                <a:gd name="connsiteY133" fmla="*/ 452438 h 561022"/>
                <a:gd name="connsiteX134" fmla="*/ 485775 w 563879"/>
                <a:gd name="connsiteY134" fmla="*/ 454343 h 561022"/>
                <a:gd name="connsiteX135" fmla="*/ 482917 w 563879"/>
                <a:gd name="connsiteY135" fmla="*/ 457200 h 561022"/>
                <a:gd name="connsiteX136" fmla="*/ 481013 w 563879"/>
                <a:gd name="connsiteY136" fmla="*/ 459105 h 561022"/>
                <a:gd name="connsiteX137" fmla="*/ 478155 w 563879"/>
                <a:gd name="connsiteY137" fmla="*/ 461963 h 561022"/>
                <a:gd name="connsiteX138" fmla="*/ 476250 w 563879"/>
                <a:gd name="connsiteY138" fmla="*/ 463868 h 561022"/>
                <a:gd name="connsiteX139" fmla="*/ 473392 w 563879"/>
                <a:gd name="connsiteY139" fmla="*/ 466725 h 561022"/>
                <a:gd name="connsiteX140" fmla="*/ 471488 w 563879"/>
                <a:gd name="connsiteY140" fmla="*/ 468630 h 561022"/>
                <a:gd name="connsiteX141" fmla="*/ 468630 w 563879"/>
                <a:gd name="connsiteY141" fmla="*/ 471488 h 561022"/>
                <a:gd name="connsiteX142" fmla="*/ 466725 w 563879"/>
                <a:gd name="connsiteY142" fmla="*/ 472440 h 561022"/>
                <a:gd name="connsiteX143" fmla="*/ 462915 w 563879"/>
                <a:gd name="connsiteY143" fmla="*/ 475298 h 561022"/>
                <a:gd name="connsiteX144" fmla="*/ 461963 w 563879"/>
                <a:gd name="connsiteY144" fmla="*/ 476250 h 561022"/>
                <a:gd name="connsiteX145" fmla="*/ 458152 w 563879"/>
                <a:gd name="connsiteY145" fmla="*/ 479107 h 561022"/>
                <a:gd name="connsiteX146" fmla="*/ 457200 w 563879"/>
                <a:gd name="connsiteY146" fmla="*/ 480060 h 561022"/>
                <a:gd name="connsiteX147" fmla="*/ 453390 w 563879"/>
                <a:gd name="connsiteY147" fmla="*/ 482918 h 561022"/>
                <a:gd name="connsiteX148" fmla="*/ 452438 w 563879"/>
                <a:gd name="connsiteY148" fmla="*/ 483870 h 561022"/>
                <a:gd name="connsiteX149" fmla="*/ 447675 w 563879"/>
                <a:gd name="connsiteY149" fmla="*/ 486728 h 561022"/>
                <a:gd name="connsiteX150" fmla="*/ 446722 w 563879"/>
                <a:gd name="connsiteY150" fmla="*/ 486728 h 561022"/>
                <a:gd name="connsiteX151" fmla="*/ 441960 w 563879"/>
                <a:gd name="connsiteY151" fmla="*/ 490538 h 561022"/>
                <a:gd name="connsiteX152" fmla="*/ 441960 w 563879"/>
                <a:gd name="connsiteY152" fmla="*/ 490538 h 561022"/>
                <a:gd name="connsiteX153" fmla="*/ 391477 w 563879"/>
                <a:gd name="connsiteY153" fmla="*/ 517207 h 561022"/>
                <a:gd name="connsiteX154" fmla="*/ 391477 w 563879"/>
                <a:gd name="connsiteY154" fmla="*/ 517207 h 561022"/>
                <a:gd name="connsiteX155" fmla="*/ 388620 w 563879"/>
                <a:gd name="connsiteY155" fmla="*/ 519113 h 561022"/>
                <a:gd name="connsiteX156" fmla="*/ 388620 w 563879"/>
                <a:gd name="connsiteY156" fmla="*/ 519113 h 561022"/>
                <a:gd name="connsiteX157" fmla="*/ 385763 w 563879"/>
                <a:gd name="connsiteY157" fmla="*/ 521018 h 561022"/>
                <a:gd name="connsiteX158" fmla="*/ 385763 w 563879"/>
                <a:gd name="connsiteY158" fmla="*/ 521018 h 561022"/>
                <a:gd name="connsiteX159" fmla="*/ 370522 w 563879"/>
                <a:gd name="connsiteY159" fmla="*/ 527685 h 561022"/>
                <a:gd name="connsiteX160" fmla="*/ 370522 w 563879"/>
                <a:gd name="connsiteY160" fmla="*/ 527685 h 561022"/>
                <a:gd name="connsiteX161" fmla="*/ 367665 w 563879"/>
                <a:gd name="connsiteY161" fmla="*/ 528638 h 561022"/>
                <a:gd name="connsiteX162" fmla="*/ 366713 w 563879"/>
                <a:gd name="connsiteY162" fmla="*/ 528638 h 561022"/>
                <a:gd name="connsiteX163" fmla="*/ 363855 w 563879"/>
                <a:gd name="connsiteY163" fmla="*/ 529590 h 561022"/>
                <a:gd name="connsiteX164" fmla="*/ 363855 w 563879"/>
                <a:gd name="connsiteY164" fmla="*/ 529590 h 561022"/>
                <a:gd name="connsiteX165" fmla="*/ 358140 w 563879"/>
                <a:gd name="connsiteY165" fmla="*/ 531495 h 561022"/>
                <a:gd name="connsiteX166" fmla="*/ 357188 w 563879"/>
                <a:gd name="connsiteY166" fmla="*/ 531495 h 561022"/>
                <a:gd name="connsiteX167" fmla="*/ 355283 w 563879"/>
                <a:gd name="connsiteY167" fmla="*/ 532448 h 561022"/>
                <a:gd name="connsiteX168" fmla="*/ 353377 w 563879"/>
                <a:gd name="connsiteY168" fmla="*/ 532448 h 561022"/>
                <a:gd name="connsiteX169" fmla="*/ 351472 w 563879"/>
                <a:gd name="connsiteY169" fmla="*/ 532448 h 561022"/>
                <a:gd name="connsiteX170" fmla="*/ 349567 w 563879"/>
                <a:gd name="connsiteY170" fmla="*/ 533400 h 561022"/>
                <a:gd name="connsiteX171" fmla="*/ 348615 w 563879"/>
                <a:gd name="connsiteY171" fmla="*/ 533400 h 561022"/>
                <a:gd name="connsiteX172" fmla="*/ 346710 w 563879"/>
                <a:gd name="connsiteY172" fmla="*/ 534353 h 561022"/>
                <a:gd name="connsiteX173" fmla="*/ 345758 w 563879"/>
                <a:gd name="connsiteY173" fmla="*/ 534353 h 561022"/>
                <a:gd name="connsiteX174" fmla="*/ 342900 w 563879"/>
                <a:gd name="connsiteY174" fmla="*/ 535305 h 561022"/>
                <a:gd name="connsiteX175" fmla="*/ 342900 w 563879"/>
                <a:gd name="connsiteY175" fmla="*/ 535305 h 561022"/>
                <a:gd name="connsiteX176" fmla="*/ 321945 w 563879"/>
                <a:gd name="connsiteY176" fmla="*/ 539115 h 561022"/>
                <a:gd name="connsiteX177" fmla="*/ 314325 w 563879"/>
                <a:gd name="connsiteY177" fmla="*/ 540068 h 561022"/>
                <a:gd name="connsiteX178" fmla="*/ 306705 w 563879"/>
                <a:gd name="connsiteY178" fmla="*/ 540068 h 561022"/>
                <a:gd name="connsiteX179" fmla="*/ 272415 w 563879"/>
                <a:gd name="connsiteY179" fmla="*/ 540068 h 561022"/>
                <a:gd name="connsiteX180" fmla="*/ 262890 w 563879"/>
                <a:gd name="connsiteY180" fmla="*/ 539115 h 561022"/>
                <a:gd name="connsiteX181" fmla="*/ 227647 w 563879"/>
                <a:gd name="connsiteY181" fmla="*/ 534353 h 561022"/>
                <a:gd name="connsiteX182" fmla="*/ 217170 w 563879"/>
                <a:gd name="connsiteY182" fmla="*/ 532448 h 561022"/>
                <a:gd name="connsiteX183" fmla="*/ 196215 w 563879"/>
                <a:gd name="connsiteY183" fmla="*/ 526732 h 561022"/>
                <a:gd name="connsiteX184" fmla="*/ 185738 w 563879"/>
                <a:gd name="connsiteY184" fmla="*/ 522923 h 561022"/>
                <a:gd name="connsiteX185" fmla="*/ 149542 w 563879"/>
                <a:gd name="connsiteY185" fmla="*/ 507682 h 561022"/>
                <a:gd name="connsiteX186" fmla="*/ 139065 w 563879"/>
                <a:gd name="connsiteY186" fmla="*/ 501968 h 561022"/>
                <a:gd name="connsiteX187" fmla="*/ 53340 w 563879"/>
                <a:gd name="connsiteY187" fmla="*/ 424815 h 561022"/>
                <a:gd name="connsiteX188" fmla="*/ 166688 w 563879"/>
                <a:gd name="connsiteY188" fmla="*/ 42863 h 561022"/>
                <a:gd name="connsiteX189" fmla="*/ 173355 w 563879"/>
                <a:gd name="connsiteY189" fmla="*/ 40005 h 561022"/>
                <a:gd name="connsiteX190" fmla="*/ 176213 w 563879"/>
                <a:gd name="connsiteY190" fmla="*/ 39053 h 561022"/>
                <a:gd name="connsiteX191" fmla="*/ 180975 w 563879"/>
                <a:gd name="connsiteY191" fmla="*/ 37148 h 561022"/>
                <a:gd name="connsiteX192" fmla="*/ 183833 w 563879"/>
                <a:gd name="connsiteY192" fmla="*/ 36195 h 561022"/>
                <a:gd name="connsiteX193" fmla="*/ 187642 w 563879"/>
                <a:gd name="connsiteY193" fmla="*/ 35243 h 561022"/>
                <a:gd name="connsiteX194" fmla="*/ 191452 w 563879"/>
                <a:gd name="connsiteY194" fmla="*/ 34290 h 561022"/>
                <a:gd name="connsiteX195" fmla="*/ 195263 w 563879"/>
                <a:gd name="connsiteY195" fmla="*/ 33338 h 561022"/>
                <a:gd name="connsiteX196" fmla="*/ 199072 w 563879"/>
                <a:gd name="connsiteY196" fmla="*/ 32385 h 561022"/>
                <a:gd name="connsiteX197" fmla="*/ 202883 w 563879"/>
                <a:gd name="connsiteY197" fmla="*/ 31432 h 561022"/>
                <a:gd name="connsiteX198" fmla="*/ 206692 w 563879"/>
                <a:gd name="connsiteY198" fmla="*/ 30480 h 561022"/>
                <a:gd name="connsiteX199" fmla="*/ 210502 w 563879"/>
                <a:gd name="connsiteY199" fmla="*/ 29528 h 561022"/>
                <a:gd name="connsiteX200" fmla="*/ 214313 w 563879"/>
                <a:gd name="connsiteY200" fmla="*/ 28575 h 561022"/>
                <a:gd name="connsiteX201" fmla="*/ 217170 w 563879"/>
                <a:gd name="connsiteY201" fmla="*/ 27623 h 561022"/>
                <a:gd name="connsiteX202" fmla="*/ 221933 w 563879"/>
                <a:gd name="connsiteY202" fmla="*/ 26670 h 561022"/>
                <a:gd name="connsiteX203" fmla="*/ 224790 w 563879"/>
                <a:gd name="connsiteY203" fmla="*/ 25718 h 561022"/>
                <a:gd name="connsiteX204" fmla="*/ 229552 w 563879"/>
                <a:gd name="connsiteY204" fmla="*/ 24765 h 561022"/>
                <a:gd name="connsiteX205" fmla="*/ 232410 w 563879"/>
                <a:gd name="connsiteY205" fmla="*/ 23813 h 561022"/>
                <a:gd name="connsiteX206" fmla="*/ 237172 w 563879"/>
                <a:gd name="connsiteY206" fmla="*/ 22860 h 561022"/>
                <a:gd name="connsiteX207" fmla="*/ 240030 w 563879"/>
                <a:gd name="connsiteY207" fmla="*/ 22860 h 561022"/>
                <a:gd name="connsiteX208" fmla="*/ 245745 w 563879"/>
                <a:gd name="connsiteY208" fmla="*/ 21907 h 561022"/>
                <a:gd name="connsiteX209" fmla="*/ 248602 w 563879"/>
                <a:gd name="connsiteY209" fmla="*/ 21907 h 561022"/>
                <a:gd name="connsiteX210" fmla="*/ 254317 w 563879"/>
                <a:gd name="connsiteY210" fmla="*/ 20955 h 561022"/>
                <a:gd name="connsiteX211" fmla="*/ 257175 w 563879"/>
                <a:gd name="connsiteY211" fmla="*/ 20955 h 561022"/>
                <a:gd name="connsiteX212" fmla="*/ 262890 w 563879"/>
                <a:gd name="connsiteY212" fmla="*/ 20955 h 561022"/>
                <a:gd name="connsiteX213" fmla="*/ 264795 w 563879"/>
                <a:gd name="connsiteY213" fmla="*/ 20955 h 561022"/>
                <a:gd name="connsiteX214" fmla="*/ 270510 w 563879"/>
                <a:gd name="connsiteY214" fmla="*/ 20955 h 561022"/>
                <a:gd name="connsiteX215" fmla="*/ 272415 w 563879"/>
                <a:gd name="connsiteY215" fmla="*/ 20955 h 561022"/>
                <a:gd name="connsiteX216" fmla="*/ 279083 w 563879"/>
                <a:gd name="connsiteY216" fmla="*/ 20955 h 561022"/>
                <a:gd name="connsiteX217" fmla="*/ 280988 w 563879"/>
                <a:gd name="connsiteY217" fmla="*/ 20955 h 561022"/>
                <a:gd name="connsiteX218" fmla="*/ 289560 w 563879"/>
                <a:gd name="connsiteY218" fmla="*/ 22860 h 5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563879" h="561022">
                  <a:moveTo>
                    <a:pt x="0" y="284798"/>
                  </a:moveTo>
                  <a:cubicBezTo>
                    <a:pt x="0" y="298132"/>
                    <a:pt x="952" y="312420"/>
                    <a:pt x="1905" y="325755"/>
                  </a:cubicBezTo>
                  <a:cubicBezTo>
                    <a:pt x="1905" y="328613"/>
                    <a:pt x="2858" y="331470"/>
                    <a:pt x="2858" y="333375"/>
                  </a:cubicBezTo>
                  <a:cubicBezTo>
                    <a:pt x="9525" y="376238"/>
                    <a:pt x="25717" y="418148"/>
                    <a:pt x="55245" y="454343"/>
                  </a:cubicBezTo>
                  <a:cubicBezTo>
                    <a:pt x="57150" y="456248"/>
                    <a:pt x="59055" y="459105"/>
                    <a:pt x="60960" y="461010"/>
                  </a:cubicBezTo>
                  <a:cubicBezTo>
                    <a:pt x="66675" y="467678"/>
                    <a:pt x="72390" y="474345"/>
                    <a:pt x="79058" y="480060"/>
                  </a:cubicBezTo>
                  <a:cubicBezTo>
                    <a:pt x="87630" y="488632"/>
                    <a:pt x="97155" y="496253"/>
                    <a:pt x="107633" y="503873"/>
                  </a:cubicBezTo>
                  <a:cubicBezTo>
                    <a:pt x="113347" y="507682"/>
                    <a:pt x="118110" y="511493"/>
                    <a:pt x="123825" y="514350"/>
                  </a:cubicBezTo>
                  <a:cubicBezTo>
                    <a:pt x="126683" y="516255"/>
                    <a:pt x="129540" y="518160"/>
                    <a:pt x="132397" y="519113"/>
                  </a:cubicBezTo>
                  <a:cubicBezTo>
                    <a:pt x="153352" y="530543"/>
                    <a:pt x="176213" y="540068"/>
                    <a:pt x="202883" y="547688"/>
                  </a:cubicBezTo>
                  <a:cubicBezTo>
                    <a:pt x="218122" y="552450"/>
                    <a:pt x="234315" y="555307"/>
                    <a:pt x="250508" y="559118"/>
                  </a:cubicBezTo>
                  <a:cubicBezTo>
                    <a:pt x="256222" y="560070"/>
                    <a:pt x="261938" y="560070"/>
                    <a:pt x="267652" y="561023"/>
                  </a:cubicBezTo>
                  <a:cubicBezTo>
                    <a:pt x="271463" y="561023"/>
                    <a:pt x="275272" y="561023"/>
                    <a:pt x="279083" y="561023"/>
                  </a:cubicBezTo>
                  <a:cubicBezTo>
                    <a:pt x="280035" y="561023"/>
                    <a:pt x="281940" y="561023"/>
                    <a:pt x="282892" y="561023"/>
                  </a:cubicBezTo>
                  <a:cubicBezTo>
                    <a:pt x="292417" y="561023"/>
                    <a:pt x="300990" y="560070"/>
                    <a:pt x="309563" y="559118"/>
                  </a:cubicBezTo>
                  <a:cubicBezTo>
                    <a:pt x="310515" y="559118"/>
                    <a:pt x="311467" y="559118"/>
                    <a:pt x="312420" y="559118"/>
                  </a:cubicBezTo>
                  <a:cubicBezTo>
                    <a:pt x="314325" y="559118"/>
                    <a:pt x="316230" y="558165"/>
                    <a:pt x="319088" y="558165"/>
                  </a:cubicBezTo>
                  <a:cubicBezTo>
                    <a:pt x="321945" y="557213"/>
                    <a:pt x="325755" y="557213"/>
                    <a:pt x="328613" y="556260"/>
                  </a:cubicBezTo>
                  <a:cubicBezTo>
                    <a:pt x="330517" y="556260"/>
                    <a:pt x="332422" y="555307"/>
                    <a:pt x="335280" y="555307"/>
                  </a:cubicBezTo>
                  <a:cubicBezTo>
                    <a:pt x="343852" y="553403"/>
                    <a:pt x="352425" y="551498"/>
                    <a:pt x="360997" y="548640"/>
                  </a:cubicBezTo>
                  <a:cubicBezTo>
                    <a:pt x="384810" y="542925"/>
                    <a:pt x="406717" y="530543"/>
                    <a:pt x="428625" y="520065"/>
                  </a:cubicBezTo>
                  <a:cubicBezTo>
                    <a:pt x="430530" y="519113"/>
                    <a:pt x="433388" y="518160"/>
                    <a:pt x="435292" y="516255"/>
                  </a:cubicBezTo>
                  <a:cubicBezTo>
                    <a:pt x="436245" y="515303"/>
                    <a:pt x="437197" y="515303"/>
                    <a:pt x="438150" y="514350"/>
                  </a:cubicBezTo>
                  <a:cubicBezTo>
                    <a:pt x="444817" y="510540"/>
                    <a:pt x="450533" y="505778"/>
                    <a:pt x="457200" y="500063"/>
                  </a:cubicBezTo>
                  <a:cubicBezTo>
                    <a:pt x="461010" y="496253"/>
                    <a:pt x="465772" y="493395"/>
                    <a:pt x="469583" y="489585"/>
                  </a:cubicBezTo>
                  <a:cubicBezTo>
                    <a:pt x="471488" y="487680"/>
                    <a:pt x="473392" y="485775"/>
                    <a:pt x="475297" y="483870"/>
                  </a:cubicBezTo>
                  <a:cubicBezTo>
                    <a:pt x="476250" y="482918"/>
                    <a:pt x="477202" y="481965"/>
                    <a:pt x="478155" y="481013"/>
                  </a:cubicBezTo>
                  <a:cubicBezTo>
                    <a:pt x="492442" y="468630"/>
                    <a:pt x="504825" y="456248"/>
                    <a:pt x="515302" y="442913"/>
                  </a:cubicBezTo>
                  <a:cubicBezTo>
                    <a:pt x="518160" y="439103"/>
                    <a:pt x="521017" y="435293"/>
                    <a:pt x="523875" y="431482"/>
                  </a:cubicBezTo>
                  <a:cubicBezTo>
                    <a:pt x="543877" y="401955"/>
                    <a:pt x="555308" y="368618"/>
                    <a:pt x="560070" y="332423"/>
                  </a:cubicBezTo>
                  <a:cubicBezTo>
                    <a:pt x="561975" y="319088"/>
                    <a:pt x="562927" y="305753"/>
                    <a:pt x="563880" y="291465"/>
                  </a:cubicBezTo>
                  <a:cubicBezTo>
                    <a:pt x="563880" y="287655"/>
                    <a:pt x="563880" y="284798"/>
                    <a:pt x="563880" y="280988"/>
                  </a:cubicBezTo>
                  <a:cubicBezTo>
                    <a:pt x="563880" y="278130"/>
                    <a:pt x="563880" y="275273"/>
                    <a:pt x="563880" y="273368"/>
                  </a:cubicBezTo>
                  <a:cubicBezTo>
                    <a:pt x="563880" y="269557"/>
                    <a:pt x="563880" y="264795"/>
                    <a:pt x="563880" y="259080"/>
                  </a:cubicBezTo>
                  <a:cubicBezTo>
                    <a:pt x="563880" y="258128"/>
                    <a:pt x="563880" y="258128"/>
                    <a:pt x="563880" y="257175"/>
                  </a:cubicBezTo>
                  <a:cubicBezTo>
                    <a:pt x="563880" y="248603"/>
                    <a:pt x="562927" y="239078"/>
                    <a:pt x="561022" y="227648"/>
                  </a:cubicBezTo>
                  <a:cubicBezTo>
                    <a:pt x="560070" y="222885"/>
                    <a:pt x="559118" y="218123"/>
                    <a:pt x="558165" y="213360"/>
                  </a:cubicBezTo>
                  <a:cubicBezTo>
                    <a:pt x="557213" y="210503"/>
                    <a:pt x="557213" y="207645"/>
                    <a:pt x="556260" y="203835"/>
                  </a:cubicBezTo>
                  <a:cubicBezTo>
                    <a:pt x="553402" y="193357"/>
                    <a:pt x="550545" y="182880"/>
                    <a:pt x="545783" y="171450"/>
                  </a:cubicBezTo>
                  <a:cubicBezTo>
                    <a:pt x="543877" y="166688"/>
                    <a:pt x="541972" y="161925"/>
                    <a:pt x="539115" y="157163"/>
                  </a:cubicBezTo>
                  <a:cubicBezTo>
                    <a:pt x="539115" y="157163"/>
                    <a:pt x="539115" y="157163"/>
                    <a:pt x="539115" y="157163"/>
                  </a:cubicBezTo>
                  <a:cubicBezTo>
                    <a:pt x="539115" y="156210"/>
                    <a:pt x="538163" y="155257"/>
                    <a:pt x="538163" y="154305"/>
                  </a:cubicBezTo>
                  <a:cubicBezTo>
                    <a:pt x="538163" y="154305"/>
                    <a:pt x="538163" y="153353"/>
                    <a:pt x="537210" y="153353"/>
                  </a:cubicBezTo>
                  <a:cubicBezTo>
                    <a:pt x="537210" y="153353"/>
                    <a:pt x="537210" y="153353"/>
                    <a:pt x="537210" y="152400"/>
                  </a:cubicBezTo>
                  <a:cubicBezTo>
                    <a:pt x="536258" y="151448"/>
                    <a:pt x="536258" y="150495"/>
                    <a:pt x="535305" y="149543"/>
                  </a:cubicBezTo>
                  <a:cubicBezTo>
                    <a:pt x="535305" y="149543"/>
                    <a:pt x="535305" y="148590"/>
                    <a:pt x="535305" y="148590"/>
                  </a:cubicBezTo>
                  <a:cubicBezTo>
                    <a:pt x="534352" y="147638"/>
                    <a:pt x="534352" y="146685"/>
                    <a:pt x="533400" y="145732"/>
                  </a:cubicBezTo>
                  <a:cubicBezTo>
                    <a:pt x="533400" y="145732"/>
                    <a:pt x="533400" y="144780"/>
                    <a:pt x="532447" y="144780"/>
                  </a:cubicBezTo>
                  <a:cubicBezTo>
                    <a:pt x="531495" y="143828"/>
                    <a:pt x="531495" y="142875"/>
                    <a:pt x="530543" y="141923"/>
                  </a:cubicBezTo>
                  <a:cubicBezTo>
                    <a:pt x="530543" y="141923"/>
                    <a:pt x="530543" y="140970"/>
                    <a:pt x="529590" y="140970"/>
                  </a:cubicBezTo>
                  <a:cubicBezTo>
                    <a:pt x="528638" y="140018"/>
                    <a:pt x="528638" y="139065"/>
                    <a:pt x="527685" y="138113"/>
                  </a:cubicBezTo>
                  <a:cubicBezTo>
                    <a:pt x="527685" y="138113"/>
                    <a:pt x="527685" y="137160"/>
                    <a:pt x="526733" y="137160"/>
                  </a:cubicBezTo>
                  <a:cubicBezTo>
                    <a:pt x="525780" y="136207"/>
                    <a:pt x="525780" y="135255"/>
                    <a:pt x="524827" y="134303"/>
                  </a:cubicBezTo>
                  <a:cubicBezTo>
                    <a:pt x="524827" y="134303"/>
                    <a:pt x="524827" y="133350"/>
                    <a:pt x="523875" y="133350"/>
                  </a:cubicBezTo>
                  <a:cubicBezTo>
                    <a:pt x="522922" y="132398"/>
                    <a:pt x="522922" y="131445"/>
                    <a:pt x="521970" y="130493"/>
                  </a:cubicBezTo>
                  <a:cubicBezTo>
                    <a:pt x="521970" y="130493"/>
                    <a:pt x="521970" y="129540"/>
                    <a:pt x="521017" y="129540"/>
                  </a:cubicBezTo>
                  <a:cubicBezTo>
                    <a:pt x="519113" y="126682"/>
                    <a:pt x="518160" y="124778"/>
                    <a:pt x="516255" y="121920"/>
                  </a:cubicBezTo>
                  <a:cubicBezTo>
                    <a:pt x="516255" y="121920"/>
                    <a:pt x="516255" y="120968"/>
                    <a:pt x="515302" y="120968"/>
                  </a:cubicBezTo>
                  <a:cubicBezTo>
                    <a:pt x="514350" y="120015"/>
                    <a:pt x="514350" y="119063"/>
                    <a:pt x="513397" y="118110"/>
                  </a:cubicBezTo>
                  <a:cubicBezTo>
                    <a:pt x="513397" y="118110"/>
                    <a:pt x="512445" y="117157"/>
                    <a:pt x="512445" y="117157"/>
                  </a:cubicBezTo>
                  <a:cubicBezTo>
                    <a:pt x="512445" y="116205"/>
                    <a:pt x="511492" y="116205"/>
                    <a:pt x="511492" y="115253"/>
                  </a:cubicBezTo>
                  <a:cubicBezTo>
                    <a:pt x="511492" y="115253"/>
                    <a:pt x="511492" y="115253"/>
                    <a:pt x="511492" y="114300"/>
                  </a:cubicBezTo>
                  <a:cubicBezTo>
                    <a:pt x="511492" y="113348"/>
                    <a:pt x="510540" y="113348"/>
                    <a:pt x="510540" y="112395"/>
                  </a:cubicBezTo>
                  <a:cubicBezTo>
                    <a:pt x="509588" y="111443"/>
                    <a:pt x="509588" y="110490"/>
                    <a:pt x="508635" y="110490"/>
                  </a:cubicBezTo>
                  <a:cubicBezTo>
                    <a:pt x="508635" y="109538"/>
                    <a:pt x="507683" y="109538"/>
                    <a:pt x="507683" y="108585"/>
                  </a:cubicBezTo>
                  <a:cubicBezTo>
                    <a:pt x="506730" y="107632"/>
                    <a:pt x="506730" y="107632"/>
                    <a:pt x="505777" y="106680"/>
                  </a:cubicBezTo>
                  <a:cubicBezTo>
                    <a:pt x="505777" y="105728"/>
                    <a:pt x="504825" y="105728"/>
                    <a:pt x="504825" y="104775"/>
                  </a:cubicBezTo>
                  <a:cubicBezTo>
                    <a:pt x="503872" y="103823"/>
                    <a:pt x="503872" y="103823"/>
                    <a:pt x="502920" y="102870"/>
                  </a:cubicBezTo>
                  <a:cubicBezTo>
                    <a:pt x="502920" y="101918"/>
                    <a:pt x="501967" y="101918"/>
                    <a:pt x="501967" y="100965"/>
                  </a:cubicBezTo>
                  <a:cubicBezTo>
                    <a:pt x="501967" y="100965"/>
                    <a:pt x="501015" y="100013"/>
                    <a:pt x="501015" y="100013"/>
                  </a:cubicBezTo>
                  <a:cubicBezTo>
                    <a:pt x="501015" y="100013"/>
                    <a:pt x="500063" y="99060"/>
                    <a:pt x="500063" y="99060"/>
                  </a:cubicBezTo>
                  <a:cubicBezTo>
                    <a:pt x="500063" y="98107"/>
                    <a:pt x="499110" y="98107"/>
                    <a:pt x="499110" y="97155"/>
                  </a:cubicBezTo>
                  <a:cubicBezTo>
                    <a:pt x="498158" y="96203"/>
                    <a:pt x="498158" y="95250"/>
                    <a:pt x="497205" y="95250"/>
                  </a:cubicBezTo>
                  <a:cubicBezTo>
                    <a:pt x="496252" y="94298"/>
                    <a:pt x="496252" y="94298"/>
                    <a:pt x="495300" y="93345"/>
                  </a:cubicBezTo>
                  <a:cubicBezTo>
                    <a:pt x="495300" y="93345"/>
                    <a:pt x="495300" y="93345"/>
                    <a:pt x="495300" y="92393"/>
                  </a:cubicBezTo>
                  <a:cubicBezTo>
                    <a:pt x="494347" y="91440"/>
                    <a:pt x="494347" y="91440"/>
                    <a:pt x="493395" y="90488"/>
                  </a:cubicBezTo>
                  <a:cubicBezTo>
                    <a:pt x="493395" y="89535"/>
                    <a:pt x="492442" y="89535"/>
                    <a:pt x="492442" y="88582"/>
                  </a:cubicBezTo>
                  <a:cubicBezTo>
                    <a:pt x="491490" y="87630"/>
                    <a:pt x="490538" y="86678"/>
                    <a:pt x="489585" y="85725"/>
                  </a:cubicBezTo>
                  <a:cubicBezTo>
                    <a:pt x="489585" y="85725"/>
                    <a:pt x="488633" y="84773"/>
                    <a:pt x="488633" y="84773"/>
                  </a:cubicBezTo>
                  <a:cubicBezTo>
                    <a:pt x="487680" y="83820"/>
                    <a:pt x="485775" y="81915"/>
                    <a:pt x="484822" y="80963"/>
                  </a:cubicBezTo>
                  <a:cubicBezTo>
                    <a:pt x="420052" y="20003"/>
                    <a:pt x="345758" y="0"/>
                    <a:pt x="280035" y="0"/>
                  </a:cubicBezTo>
                  <a:cubicBezTo>
                    <a:pt x="279083" y="0"/>
                    <a:pt x="279083" y="0"/>
                    <a:pt x="278130" y="0"/>
                  </a:cubicBezTo>
                  <a:cubicBezTo>
                    <a:pt x="277177" y="0"/>
                    <a:pt x="277177" y="0"/>
                    <a:pt x="276225" y="0"/>
                  </a:cubicBezTo>
                  <a:cubicBezTo>
                    <a:pt x="269558" y="0"/>
                    <a:pt x="261938" y="0"/>
                    <a:pt x="255270" y="953"/>
                  </a:cubicBezTo>
                  <a:cubicBezTo>
                    <a:pt x="228600" y="2857"/>
                    <a:pt x="202883" y="7620"/>
                    <a:pt x="180022" y="15240"/>
                  </a:cubicBezTo>
                  <a:cubicBezTo>
                    <a:pt x="123825" y="36195"/>
                    <a:pt x="66675" y="79057"/>
                    <a:pt x="33338" y="131445"/>
                  </a:cubicBezTo>
                  <a:cubicBezTo>
                    <a:pt x="31433" y="134303"/>
                    <a:pt x="30480" y="137160"/>
                    <a:pt x="29527" y="140018"/>
                  </a:cubicBezTo>
                  <a:cubicBezTo>
                    <a:pt x="29527" y="140970"/>
                    <a:pt x="28575" y="140970"/>
                    <a:pt x="28575" y="141923"/>
                  </a:cubicBezTo>
                  <a:cubicBezTo>
                    <a:pt x="28575" y="142875"/>
                    <a:pt x="27622" y="143828"/>
                    <a:pt x="27622" y="144780"/>
                  </a:cubicBezTo>
                  <a:cubicBezTo>
                    <a:pt x="26670" y="146685"/>
                    <a:pt x="25717" y="148590"/>
                    <a:pt x="25717" y="149543"/>
                  </a:cubicBezTo>
                  <a:cubicBezTo>
                    <a:pt x="25717" y="149543"/>
                    <a:pt x="25717" y="149543"/>
                    <a:pt x="25717" y="149543"/>
                  </a:cubicBezTo>
                  <a:cubicBezTo>
                    <a:pt x="24765" y="152400"/>
                    <a:pt x="23813" y="155257"/>
                    <a:pt x="21908" y="157163"/>
                  </a:cubicBezTo>
                  <a:cubicBezTo>
                    <a:pt x="20002" y="160973"/>
                    <a:pt x="19050" y="164782"/>
                    <a:pt x="17145" y="168593"/>
                  </a:cubicBezTo>
                  <a:cubicBezTo>
                    <a:pt x="14288" y="176213"/>
                    <a:pt x="11430" y="184785"/>
                    <a:pt x="9525" y="193357"/>
                  </a:cubicBezTo>
                  <a:cubicBezTo>
                    <a:pt x="8572" y="198120"/>
                    <a:pt x="6667" y="203835"/>
                    <a:pt x="5715" y="208598"/>
                  </a:cubicBezTo>
                  <a:cubicBezTo>
                    <a:pt x="4763" y="211455"/>
                    <a:pt x="4763" y="213360"/>
                    <a:pt x="3810" y="216218"/>
                  </a:cubicBezTo>
                  <a:cubicBezTo>
                    <a:pt x="3810" y="218123"/>
                    <a:pt x="2858" y="219075"/>
                    <a:pt x="2858" y="220980"/>
                  </a:cubicBezTo>
                  <a:cubicBezTo>
                    <a:pt x="1905" y="245745"/>
                    <a:pt x="0" y="265748"/>
                    <a:pt x="0" y="284798"/>
                  </a:cubicBezTo>
                  <a:close/>
                  <a:moveTo>
                    <a:pt x="289560" y="22860"/>
                  </a:moveTo>
                  <a:cubicBezTo>
                    <a:pt x="289560" y="22860"/>
                    <a:pt x="290513" y="22860"/>
                    <a:pt x="290513" y="22860"/>
                  </a:cubicBezTo>
                  <a:cubicBezTo>
                    <a:pt x="293370" y="22860"/>
                    <a:pt x="295275" y="22860"/>
                    <a:pt x="298133" y="22860"/>
                  </a:cubicBezTo>
                  <a:cubicBezTo>
                    <a:pt x="298133" y="22860"/>
                    <a:pt x="298133" y="22860"/>
                    <a:pt x="299085" y="22860"/>
                  </a:cubicBezTo>
                  <a:cubicBezTo>
                    <a:pt x="340995" y="25718"/>
                    <a:pt x="385763" y="38100"/>
                    <a:pt x="429577" y="63818"/>
                  </a:cubicBezTo>
                  <a:lnTo>
                    <a:pt x="429577" y="63818"/>
                  </a:lnTo>
                  <a:cubicBezTo>
                    <a:pt x="432435" y="64770"/>
                    <a:pt x="435292" y="66675"/>
                    <a:pt x="439102" y="69532"/>
                  </a:cubicBezTo>
                  <a:cubicBezTo>
                    <a:pt x="440055" y="70485"/>
                    <a:pt x="441008" y="70485"/>
                    <a:pt x="441960" y="71438"/>
                  </a:cubicBezTo>
                  <a:cubicBezTo>
                    <a:pt x="447675" y="76200"/>
                    <a:pt x="455295" y="81915"/>
                    <a:pt x="461963" y="87630"/>
                  </a:cubicBezTo>
                  <a:cubicBezTo>
                    <a:pt x="470535" y="95250"/>
                    <a:pt x="478155" y="101918"/>
                    <a:pt x="481013" y="106680"/>
                  </a:cubicBezTo>
                  <a:cubicBezTo>
                    <a:pt x="481013" y="106680"/>
                    <a:pt x="481013" y="106680"/>
                    <a:pt x="481013" y="106680"/>
                  </a:cubicBezTo>
                  <a:cubicBezTo>
                    <a:pt x="488633" y="113348"/>
                    <a:pt x="495300" y="120015"/>
                    <a:pt x="501015" y="126682"/>
                  </a:cubicBezTo>
                  <a:cubicBezTo>
                    <a:pt x="502920" y="128588"/>
                    <a:pt x="503872" y="130493"/>
                    <a:pt x="504825" y="132398"/>
                  </a:cubicBezTo>
                  <a:cubicBezTo>
                    <a:pt x="507683" y="136207"/>
                    <a:pt x="510540" y="140018"/>
                    <a:pt x="512445" y="143828"/>
                  </a:cubicBezTo>
                  <a:cubicBezTo>
                    <a:pt x="517208" y="151448"/>
                    <a:pt x="521017" y="159068"/>
                    <a:pt x="524827" y="167640"/>
                  </a:cubicBezTo>
                  <a:cubicBezTo>
                    <a:pt x="526733" y="171450"/>
                    <a:pt x="528638" y="175260"/>
                    <a:pt x="529590" y="180023"/>
                  </a:cubicBezTo>
                  <a:cubicBezTo>
                    <a:pt x="543877" y="218123"/>
                    <a:pt x="546735" y="257175"/>
                    <a:pt x="548640" y="280035"/>
                  </a:cubicBezTo>
                  <a:cubicBezTo>
                    <a:pt x="549593" y="286703"/>
                    <a:pt x="547688" y="307657"/>
                    <a:pt x="541972" y="332423"/>
                  </a:cubicBezTo>
                  <a:cubicBezTo>
                    <a:pt x="540068" y="340995"/>
                    <a:pt x="538163" y="350520"/>
                    <a:pt x="535305" y="360045"/>
                  </a:cubicBezTo>
                  <a:cubicBezTo>
                    <a:pt x="533400" y="368618"/>
                    <a:pt x="530543" y="377190"/>
                    <a:pt x="527685" y="385763"/>
                  </a:cubicBezTo>
                  <a:cubicBezTo>
                    <a:pt x="525780" y="392430"/>
                    <a:pt x="522922" y="399098"/>
                    <a:pt x="520065" y="404813"/>
                  </a:cubicBezTo>
                  <a:cubicBezTo>
                    <a:pt x="518160" y="408623"/>
                    <a:pt x="515302" y="412432"/>
                    <a:pt x="512445" y="416243"/>
                  </a:cubicBezTo>
                  <a:lnTo>
                    <a:pt x="512445" y="416243"/>
                  </a:lnTo>
                  <a:cubicBezTo>
                    <a:pt x="512445" y="416243"/>
                    <a:pt x="512445" y="416243"/>
                    <a:pt x="512445" y="416243"/>
                  </a:cubicBezTo>
                  <a:cubicBezTo>
                    <a:pt x="511492" y="418148"/>
                    <a:pt x="510540" y="420053"/>
                    <a:pt x="508635" y="421957"/>
                  </a:cubicBezTo>
                  <a:cubicBezTo>
                    <a:pt x="508635" y="422910"/>
                    <a:pt x="507683" y="422910"/>
                    <a:pt x="507683" y="423863"/>
                  </a:cubicBezTo>
                  <a:cubicBezTo>
                    <a:pt x="506730" y="424815"/>
                    <a:pt x="505777" y="426720"/>
                    <a:pt x="505777" y="427673"/>
                  </a:cubicBezTo>
                  <a:cubicBezTo>
                    <a:pt x="504825" y="428625"/>
                    <a:pt x="504825" y="429578"/>
                    <a:pt x="503872" y="430530"/>
                  </a:cubicBezTo>
                  <a:cubicBezTo>
                    <a:pt x="502920" y="431482"/>
                    <a:pt x="502920" y="432435"/>
                    <a:pt x="501967" y="433388"/>
                  </a:cubicBezTo>
                  <a:cubicBezTo>
                    <a:pt x="501015" y="434340"/>
                    <a:pt x="501015" y="435293"/>
                    <a:pt x="500063" y="436245"/>
                  </a:cubicBezTo>
                  <a:cubicBezTo>
                    <a:pt x="499110" y="437198"/>
                    <a:pt x="499110" y="438150"/>
                    <a:pt x="498158" y="439103"/>
                  </a:cubicBezTo>
                  <a:cubicBezTo>
                    <a:pt x="497205" y="440055"/>
                    <a:pt x="497205" y="441007"/>
                    <a:pt x="496252" y="441960"/>
                  </a:cubicBezTo>
                  <a:cubicBezTo>
                    <a:pt x="495300" y="442913"/>
                    <a:pt x="495300" y="443865"/>
                    <a:pt x="494347" y="444818"/>
                  </a:cubicBezTo>
                  <a:cubicBezTo>
                    <a:pt x="493395" y="445770"/>
                    <a:pt x="492442" y="446723"/>
                    <a:pt x="492442" y="447675"/>
                  </a:cubicBezTo>
                  <a:cubicBezTo>
                    <a:pt x="491490" y="448628"/>
                    <a:pt x="491490" y="449580"/>
                    <a:pt x="490538" y="449580"/>
                  </a:cubicBezTo>
                  <a:cubicBezTo>
                    <a:pt x="489585" y="450532"/>
                    <a:pt x="488633" y="451485"/>
                    <a:pt x="487680" y="452438"/>
                  </a:cubicBezTo>
                  <a:cubicBezTo>
                    <a:pt x="486727" y="453390"/>
                    <a:pt x="486727" y="453390"/>
                    <a:pt x="485775" y="454343"/>
                  </a:cubicBezTo>
                  <a:cubicBezTo>
                    <a:pt x="484822" y="455295"/>
                    <a:pt x="483870" y="456248"/>
                    <a:pt x="482917" y="457200"/>
                  </a:cubicBezTo>
                  <a:cubicBezTo>
                    <a:pt x="481965" y="458153"/>
                    <a:pt x="481965" y="458153"/>
                    <a:pt x="481013" y="459105"/>
                  </a:cubicBezTo>
                  <a:cubicBezTo>
                    <a:pt x="480060" y="460057"/>
                    <a:pt x="479108" y="461010"/>
                    <a:pt x="478155" y="461963"/>
                  </a:cubicBezTo>
                  <a:cubicBezTo>
                    <a:pt x="477202" y="462915"/>
                    <a:pt x="477202" y="462915"/>
                    <a:pt x="476250" y="463868"/>
                  </a:cubicBezTo>
                  <a:cubicBezTo>
                    <a:pt x="475297" y="464820"/>
                    <a:pt x="474345" y="465773"/>
                    <a:pt x="473392" y="466725"/>
                  </a:cubicBezTo>
                  <a:cubicBezTo>
                    <a:pt x="472440" y="467678"/>
                    <a:pt x="472440" y="467678"/>
                    <a:pt x="471488" y="468630"/>
                  </a:cubicBezTo>
                  <a:cubicBezTo>
                    <a:pt x="470535" y="469582"/>
                    <a:pt x="469583" y="470535"/>
                    <a:pt x="468630" y="471488"/>
                  </a:cubicBezTo>
                  <a:cubicBezTo>
                    <a:pt x="467677" y="471488"/>
                    <a:pt x="467677" y="472440"/>
                    <a:pt x="466725" y="472440"/>
                  </a:cubicBezTo>
                  <a:cubicBezTo>
                    <a:pt x="465772" y="473393"/>
                    <a:pt x="464820" y="474345"/>
                    <a:pt x="462915" y="475298"/>
                  </a:cubicBezTo>
                  <a:cubicBezTo>
                    <a:pt x="462915" y="475298"/>
                    <a:pt x="461963" y="476250"/>
                    <a:pt x="461963" y="476250"/>
                  </a:cubicBezTo>
                  <a:cubicBezTo>
                    <a:pt x="461010" y="477203"/>
                    <a:pt x="459105" y="478155"/>
                    <a:pt x="458152" y="479107"/>
                  </a:cubicBezTo>
                  <a:cubicBezTo>
                    <a:pt x="458152" y="479107"/>
                    <a:pt x="457200" y="480060"/>
                    <a:pt x="457200" y="480060"/>
                  </a:cubicBezTo>
                  <a:cubicBezTo>
                    <a:pt x="456247" y="481013"/>
                    <a:pt x="454342" y="481965"/>
                    <a:pt x="453390" y="482918"/>
                  </a:cubicBezTo>
                  <a:cubicBezTo>
                    <a:pt x="453390" y="482918"/>
                    <a:pt x="452438" y="483870"/>
                    <a:pt x="452438" y="483870"/>
                  </a:cubicBezTo>
                  <a:cubicBezTo>
                    <a:pt x="450533" y="484823"/>
                    <a:pt x="449580" y="485775"/>
                    <a:pt x="447675" y="486728"/>
                  </a:cubicBezTo>
                  <a:cubicBezTo>
                    <a:pt x="447675" y="486728"/>
                    <a:pt x="447675" y="486728"/>
                    <a:pt x="446722" y="486728"/>
                  </a:cubicBezTo>
                  <a:cubicBezTo>
                    <a:pt x="444817" y="487680"/>
                    <a:pt x="443865" y="488632"/>
                    <a:pt x="441960" y="490538"/>
                  </a:cubicBezTo>
                  <a:lnTo>
                    <a:pt x="441960" y="490538"/>
                  </a:lnTo>
                  <a:cubicBezTo>
                    <a:pt x="435292" y="497205"/>
                    <a:pt x="401955" y="515303"/>
                    <a:pt x="391477" y="517207"/>
                  </a:cubicBezTo>
                  <a:lnTo>
                    <a:pt x="391477" y="517207"/>
                  </a:lnTo>
                  <a:cubicBezTo>
                    <a:pt x="390525" y="518160"/>
                    <a:pt x="389572" y="518160"/>
                    <a:pt x="388620" y="519113"/>
                  </a:cubicBezTo>
                  <a:cubicBezTo>
                    <a:pt x="388620" y="519113"/>
                    <a:pt x="388620" y="519113"/>
                    <a:pt x="388620" y="519113"/>
                  </a:cubicBezTo>
                  <a:cubicBezTo>
                    <a:pt x="387667" y="520065"/>
                    <a:pt x="386715" y="520065"/>
                    <a:pt x="385763" y="521018"/>
                  </a:cubicBezTo>
                  <a:cubicBezTo>
                    <a:pt x="385763" y="521018"/>
                    <a:pt x="385763" y="521018"/>
                    <a:pt x="385763" y="521018"/>
                  </a:cubicBezTo>
                  <a:cubicBezTo>
                    <a:pt x="381000" y="523875"/>
                    <a:pt x="376238" y="525780"/>
                    <a:pt x="370522" y="527685"/>
                  </a:cubicBezTo>
                  <a:cubicBezTo>
                    <a:pt x="370522" y="527685"/>
                    <a:pt x="370522" y="527685"/>
                    <a:pt x="370522" y="527685"/>
                  </a:cubicBezTo>
                  <a:cubicBezTo>
                    <a:pt x="369570" y="527685"/>
                    <a:pt x="368617" y="528638"/>
                    <a:pt x="367665" y="528638"/>
                  </a:cubicBezTo>
                  <a:cubicBezTo>
                    <a:pt x="367665" y="528638"/>
                    <a:pt x="367665" y="528638"/>
                    <a:pt x="366713" y="528638"/>
                  </a:cubicBezTo>
                  <a:cubicBezTo>
                    <a:pt x="365760" y="528638"/>
                    <a:pt x="364808" y="529590"/>
                    <a:pt x="363855" y="529590"/>
                  </a:cubicBezTo>
                  <a:cubicBezTo>
                    <a:pt x="363855" y="529590"/>
                    <a:pt x="363855" y="529590"/>
                    <a:pt x="363855" y="529590"/>
                  </a:cubicBezTo>
                  <a:cubicBezTo>
                    <a:pt x="361950" y="530543"/>
                    <a:pt x="360045" y="530543"/>
                    <a:pt x="358140" y="531495"/>
                  </a:cubicBezTo>
                  <a:cubicBezTo>
                    <a:pt x="358140" y="531495"/>
                    <a:pt x="358140" y="531495"/>
                    <a:pt x="357188" y="531495"/>
                  </a:cubicBezTo>
                  <a:cubicBezTo>
                    <a:pt x="356235" y="531495"/>
                    <a:pt x="356235" y="531495"/>
                    <a:pt x="355283" y="532448"/>
                  </a:cubicBezTo>
                  <a:cubicBezTo>
                    <a:pt x="354330" y="532448"/>
                    <a:pt x="354330" y="532448"/>
                    <a:pt x="353377" y="532448"/>
                  </a:cubicBezTo>
                  <a:cubicBezTo>
                    <a:pt x="352425" y="532448"/>
                    <a:pt x="352425" y="532448"/>
                    <a:pt x="351472" y="532448"/>
                  </a:cubicBezTo>
                  <a:cubicBezTo>
                    <a:pt x="350520" y="532448"/>
                    <a:pt x="350520" y="532448"/>
                    <a:pt x="349567" y="533400"/>
                  </a:cubicBezTo>
                  <a:cubicBezTo>
                    <a:pt x="349567" y="533400"/>
                    <a:pt x="348615" y="533400"/>
                    <a:pt x="348615" y="533400"/>
                  </a:cubicBezTo>
                  <a:cubicBezTo>
                    <a:pt x="347663" y="533400"/>
                    <a:pt x="347663" y="533400"/>
                    <a:pt x="346710" y="534353"/>
                  </a:cubicBezTo>
                  <a:cubicBezTo>
                    <a:pt x="346710" y="534353"/>
                    <a:pt x="345758" y="534353"/>
                    <a:pt x="345758" y="534353"/>
                  </a:cubicBezTo>
                  <a:cubicBezTo>
                    <a:pt x="344805" y="534353"/>
                    <a:pt x="343852" y="534353"/>
                    <a:pt x="342900" y="535305"/>
                  </a:cubicBezTo>
                  <a:cubicBezTo>
                    <a:pt x="342900" y="535305"/>
                    <a:pt x="342900" y="535305"/>
                    <a:pt x="342900" y="535305"/>
                  </a:cubicBezTo>
                  <a:cubicBezTo>
                    <a:pt x="337185" y="537210"/>
                    <a:pt x="329565" y="538163"/>
                    <a:pt x="321945" y="539115"/>
                  </a:cubicBezTo>
                  <a:cubicBezTo>
                    <a:pt x="320040" y="539115"/>
                    <a:pt x="317183" y="539115"/>
                    <a:pt x="314325" y="540068"/>
                  </a:cubicBezTo>
                  <a:cubicBezTo>
                    <a:pt x="311467" y="540068"/>
                    <a:pt x="309563" y="540068"/>
                    <a:pt x="306705" y="540068"/>
                  </a:cubicBezTo>
                  <a:cubicBezTo>
                    <a:pt x="296227" y="540068"/>
                    <a:pt x="284797" y="540068"/>
                    <a:pt x="272415" y="540068"/>
                  </a:cubicBezTo>
                  <a:cubicBezTo>
                    <a:pt x="269558" y="540068"/>
                    <a:pt x="265747" y="540068"/>
                    <a:pt x="262890" y="539115"/>
                  </a:cubicBezTo>
                  <a:cubicBezTo>
                    <a:pt x="251460" y="538163"/>
                    <a:pt x="240030" y="536257"/>
                    <a:pt x="227647" y="534353"/>
                  </a:cubicBezTo>
                  <a:cubicBezTo>
                    <a:pt x="223838" y="533400"/>
                    <a:pt x="220980" y="533400"/>
                    <a:pt x="217170" y="532448"/>
                  </a:cubicBezTo>
                  <a:cubicBezTo>
                    <a:pt x="210502" y="530543"/>
                    <a:pt x="202883" y="528638"/>
                    <a:pt x="196215" y="526732"/>
                  </a:cubicBezTo>
                  <a:cubicBezTo>
                    <a:pt x="192405" y="525780"/>
                    <a:pt x="189547" y="524828"/>
                    <a:pt x="185738" y="522923"/>
                  </a:cubicBezTo>
                  <a:cubicBezTo>
                    <a:pt x="173355" y="519113"/>
                    <a:pt x="160972" y="513398"/>
                    <a:pt x="149542" y="507682"/>
                  </a:cubicBezTo>
                  <a:cubicBezTo>
                    <a:pt x="145733" y="505778"/>
                    <a:pt x="142875" y="503873"/>
                    <a:pt x="139065" y="501968"/>
                  </a:cubicBezTo>
                  <a:cubicBezTo>
                    <a:pt x="106680" y="483870"/>
                    <a:pt x="77152" y="459105"/>
                    <a:pt x="53340" y="424815"/>
                  </a:cubicBezTo>
                  <a:cubicBezTo>
                    <a:pt x="17145" y="366713"/>
                    <a:pt x="-41910" y="134303"/>
                    <a:pt x="166688" y="42863"/>
                  </a:cubicBezTo>
                  <a:cubicBezTo>
                    <a:pt x="168592" y="41910"/>
                    <a:pt x="171450" y="40957"/>
                    <a:pt x="173355" y="40005"/>
                  </a:cubicBezTo>
                  <a:cubicBezTo>
                    <a:pt x="174308" y="40005"/>
                    <a:pt x="175260" y="39053"/>
                    <a:pt x="176213" y="39053"/>
                  </a:cubicBezTo>
                  <a:cubicBezTo>
                    <a:pt x="178117" y="38100"/>
                    <a:pt x="179070" y="38100"/>
                    <a:pt x="180975" y="37148"/>
                  </a:cubicBezTo>
                  <a:cubicBezTo>
                    <a:pt x="181927" y="37148"/>
                    <a:pt x="182880" y="36195"/>
                    <a:pt x="183833" y="36195"/>
                  </a:cubicBezTo>
                  <a:cubicBezTo>
                    <a:pt x="184785" y="36195"/>
                    <a:pt x="186690" y="35243"/>
                    <a:pt x="187642" y="35243"/>
                  </a:cubicBezTo>
                  <a:cubicBezTo>
                    <a:pt x="188595" y="35243"/>
                    <a:pt x="189547" y="34290"/>
                    <a:pt x="191452" y="34290"/>
                  </a:cubicBezTo>
                  <a:cubicBezTo>
                    <a:pt x="192405" y="34290"/>
                    <a:pt x="194310" y="33338"/>
                    <a:pt x="195263" y="33338"/>
                  </a:cubicBezTo>
                  <a:cubicBezTo>
                    <a:pt x="196215" y="33338"/>
                    <a:pt x="198120" y="32385"/>
                    <a:pt x="199072" y="32385"/>
                  </a:cubicBezTo>
                  <a:cubicBezTo>
                    <a:pt x="200025" y="32385"/>
                    <a:pt x="200977" y="31432"/>
                    <a:pt x="202883" y="31432"/>
                  </a:cubicBezTo>
                  <a:cubicBezTo>
                    <a:pt x="203835" y="31432"/>
                    <a:pt x="205740" y="30480"/>
                    <a:pt x="206692" y="30480"/>
                  </a:cubicBezTo>
                  <a:cubicBezTo>
                    <a:pt x="207645" y="30480"/>
                    <a:pt x="208597" y="29528"/>
                    <a:pt x="210502" y="29528"/>
                  </a:cubicBezTo>
                  <a:cubicBezTo>
                    <a:pt x="211455" y="29528"/>
                    <a:pt x="213360" y="28575"/>
                    <a:pt x="214313" y="28575"/>
                  </a:cubicBezTo>
                  <a:cubicBezTo>
                    <a:pt x="215265" y="28575"/>
                    <a:pt x="216217" y="27623"/>
                    <a:pt x="217170" y="27623"/>
                  </a:cubicBezTo>
                  <a:cubicBezTo>
                    <a:pt x="219075" y="27623"/>
                    <a:pt x="220027" y="26670"/>
                    <a:pt x="221933" y="26670"/>
                  </a:cubicBezTo>
                  <a:cubicBezTo>
                    <a:pt x="222885" y="26670"/>
                    <a:pt x="223838" y="26670"/>
                    <a:pt x="224790" y="25718"/>
                  </a:cubicBezTo>
                  <a:cubicBezTo>
                    <a:pt x="226695" y="25718"/>
                    <a:pt x="227647" y="24765"/>
                    <a:pt x="229552" y="24765"/>
                  </a:cubicBezTo>
                  <a:cubicBezTo>
                    <a:pt x="230505" y="24765"/>
                    <a:pt x="231458" y="24765"/>
                    <a:pt x="232410" y="23813"/>
                  </a:cubicBezTo>
                  <a:cubicBezTo>
                    <a:pt x="234315" y="23813"/>
                    <a:pt x="235267" y="22860"/>
                    <a:pt x="237172" y="22860"/>
                  </a:cubicBezTo>
                  <a:cubicBezTo>
                    <a:pt x="238125" y="22860"/>
                    <a:pt x="239077" y="22860"/>
                    <a:pt x="240030" y="22860"/>
                  </a:cubicBezTo>
                  <a:cubicBezTo>
                    <a:pt x="241935" y="22860"/>
                    <a:pt x="243840" y="22860"/>
                    <a:pt x="245745" y="21907"/>
                  </a:cubicBezTo>
                  <a:cubicBezTo>
                    <a:pt x="246697" y="21907"/>
                    <a:pt x="247650" y="21907"/>
                    <a:pt x="248602" y="21907"/>
                  </a:cubicBezTo>
                  <a:cubicBezTo>
                    <a:pt x="250508" y="21907"/>
                    <a:pt x="252413" y="21907"/>
                    <a:pt x="254317" y="20955"/>
                  </a:cubicBezTo>
                  <a:cubicBezTo>
                    <a:pt x="255270" y="20955"/>
                    <a:pt x="256222" y="20955"/>
                    <a:pt x="257175" y="20955"/>
                  </a:cubicBezTo>
                  <a:cubicBezTo>
                    <a:pt x="259080" y="20955"/>
                    <a:pt x="260985" y="20955"/>
                    <a:pt x="262890" y="20955"/>
                  </a:cubicBezTo>
                  <a:cubicBezTo>
                    <a:pt x="263842" y="20955"/>
                    <a:pt x="264795" y="20955"/>
                    <a:pt x="264795" y="20955"/>
                  </a:cubicBezTo>
                  <a:cubicBezTo>
                    <a:pt x="266700" y="20955"/>
                    <a:pt x="268605" y="20955"/>
                    <a:pt x="270510" y="20955"/>
                  </a:cubicBezTo>
                  <a:cubicBezTo>
                    <a:pt x="271463" y="20955"/>
                    <a:pt x="271463" y="20955"/>
                    <a:pt x="272415" y="20955"/>
                  </a:cubicBezTo>
                  <a:cubicBezTo>
                    <a:pt x="274320" y="20955"/>
                    <a:pt x="277177" y="20955"/>
                    <a:pt x="279083" y="20955"/>
                  </a:cubicBezTo>
                  <a:cubicBezTo>
                    <a:pt x="280035" y="20955"/>
                    <a:pt x="280035" y="20955"/>
                    <a:pt x="280988" y="20955"/>
                  </a:cubicBezTo>
                  <a:cubicBezTo>
                    <a:pt x="284797" y="22860"/>
                    <a:pt x="287655" y="22860"/>
                    <a:pt x="289560" y="22860"/>
                  </a:cubicBezTo>
                  <a:close/>
                </a:path>
              </a:pathLst>
            </a:custGeom>
            <a:solidFill>
              <a:srgbClr val="000000"/>
            </a:solidFill>
            <a:ln w="9525" cap="flat">
              <a:noFill/>
              <a:prstDash val="solid"/>
              <a:miter/>
            </a:ln>
          </p:spPr>
          <p:txBody>
            <a:bodyPr rtlCol="0" anchor="ctr"/>
            <a:lstStyle/>
            <a:p>
              <a:endParaRPr lang="en-US"/>
            </a:p>
          </p:txBody>
        </p:sp>
        <p:sp>
          <p:nvSpPr>
            <p:cNvPr id="191" name="Freeform 446">
              <a:extLst>
                <a:ext uri="{FF2B5EF4-FFF2-40B4-BE49-F238E27FC236}">
                  <a16:creationId xmlns:a16="http://schemas.microsoft.com/office/drawing/2014/main" id="{BFDFDC19-F228-A01B-29AD-A95CB1F3AB40}"/>
                </a:ext>
              </a:extLst>
            </p:cNvPr>
            <p:cNvSpPr/>
            <p:nvPr/>
          </p:nvSpPr>
          <p:spPr>
            <a:xfrm>
              <a:off x="4038709" y="5432107"/>
              <a:ext cx="176118" cy="293374"/>
            </a:xfrm>
            <a:custGeom>
              <a:avLst/>
              <a:gdLst>
                <a:gd name="connsiteX0" fmla="*/ 166578 w 176118"/>
                <a:gd name="connsiteY0" fmla="*/ 0 h 293374"/>
                <a:gd name="connsiteX1" fmla="*/ 2748 w 176118"/>
                <a:gd name="connsiteY1" fmla="*/ 155257 h 293374"/>
                <a:gd name="connsiteX2" fmla="*/ 3701 w 176118"/>
                <a:gd name="connsiteY2" fmla="*/ 240030 h 293374"/>
                <a:gd name="connsiteX3" fmla="*/ 31323 w 176118"/>
                <a:gd name="connsiteY3" fmla="*/ 291465 h 293374"/>
                <a:gd name="connsiteX4" fmla="*/ 168483 w 176118"/>
                <a:gd name="connsiteY4" fmla="*/ 8573 h 293374"/>
                <a:gd name="connsiteX5" fmla="*/ 166578 w 176118"/>
                <a:gd name="connsiteY5" fmla="*/ 0 h 29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118" h="293374">
                  <a:moveTo>
                    <a:pt x="166578" y="0"/>
                  </a:moveTo>
                  <a:cubicBezTo>
                    <a:pt x="100856" y="0"/>
                    <a:pt x="16083" y="66675"/>
                    <a:pt x="2748" y="155257"/>
                  </a:cubicBezTo>
                  <a:cubicBezTo>
                    <a:pt x="-1062" y="180023"/>
                    <a:pt x="-1062" y="215265"/>
                    <a:pt x="3701" y="240030"/>
                  </a:cubicBezTo>
                  <a:cubicBezTo>
                    <a:pt x="5606" y="252413"/>
                    <a:pt x="33228" y="303848"/>
                    <a:pt x="31323" y="291465"/>
                  </a:cubicBezTo>
                  <a:cubicBezTo>
                    <a:pt x="17988" y="212407"/>
                    <a:pt x="46563" y="52388"/>
                    <a:pt x="168483" y="8573"/>
                  </a:cubicBezTo>
                  <a:cubicBezTo>
                    <a:pt x="178961" y="4763"/>
                    <a:pt x="178961" y="0"/>
                    <a:pt x="166578" y="0"/>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605855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7F2C8650-5EAF-751B-2368-82CE2A69F823}"/>
              </a:ext>
            </a:extLst>
          </p:cNvPr>
          <p:cNvSpPr/>
          <p:nvPr/>
        </p:nvSpPr>
        <p:spPr>
          <a:xfrm>
            <a:off x="1" y="1634084"/>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747357" y="183000"/>
            <a:ext cx="6216044" cy="6563874"/>
          </a:xfrm>
        </p:spPr>
        <p:txBody>
          <a:bodyPr vert="horz" lIns="91440" tIns="45720" rIns="91440" bIns="45720" rtlCol="0" anchor="t">
            <a:noAutofit/>
          </a:bodyPr>
          <a:lstStyle/>
          <a:p>
            <a:pPr fontAlgn="base"/>
            <a:r>
              <a:rPr lang="is-IS" sz="2200" b="1" i="0" dirty="0">
                <a:solidFill>
                  <a:srgbClr val="F27954"/>
                </a:solidFill>
                <a:effectLst/>
              </a:rPr>
              <a:t>Vel heppnuð stefna ætti að </a:t>
            </a:r>
            <a:r>
              <a:rPr lang="is-IS" sz="2200" b="1" dirty="0">
                <a:solidFill>
                  <a:srgbClr val="F27954"/>
                </a:solidFill>
              </a:rPr>
              <a:t>fela í sér vöktun á þeim</a:t>
            </a:r>
            <a:r>
              <a:rPr lang="is-IS" sz="2200" b="1" i="0" dirty="0">
                <a:solidFill>
                  <a:srgbClr val="F27954"/>
                </a:solidFill>
                <a:effectLst/>
              </a:rPr>
              <a:t> árangursvísum sem </a:t>
            </a:r>
            <a:r>
              <a:rPr lang="is-IS" sz="2200" b="1" dirty="0">
                <a:solidFill>
                  <a:srgbClr val="F27954"/>
                </a:solidFill>
              </a:rPr>
              <a:t>geta sagt til um ástandið í krísu</a:t>
            </a:r>
            <a:endParaRPr lang="is-IS" sz="2200" b="1" i="0" dirty="0">
              <a:solidFill>
                <a:srgbClr val="F27954"/>
              </a:solidFill>
              <a:effectLst/>
              <a:cs typeface="Calibri"/>
            </a:endParaRPr>
          </a:p>
          <a:p>
            <a:endParaRPr lang="is-IS" sz="2200" b="1" dirty="0">
              <a:solidFill>
                <a:srgbClr val="F27954"/>
              </a:solidFill>
            </a:endParaRPr>
          </a:p>
          <a:p>
            <a:endParaRPr lang="is-IS" sz="2200" b="1" dirty="0">
              <a:solidFill>
                <a:srgbClr val="F27954"/>
              </a:solidFill>
              <a:cs typeface="Calibri" panose="020F0502020204030204"/>
            </a:endParaRPr>
          </a:p>
          <a:p>
            <a:pPr marL="342900" indent="-342900" fontAlgn="base">
              <a:buClr>
                <a:srgbClr val="F27954"/>
              </a:buClr>
              <a:buFont typeface="Wingdings" panose="05000000000000000000" pitchFamily="2" charset="2"/>
              <a:buChar char="v"/>
            </a:pPr>
            <a:r>
              <a:rPr lang="is-IS" sz="2200" dirty="0">
                <a:solidFill>
                  <a:srgbClr val="455264"/>
                </a:solidFill>
              </a:rPr>
              <a:t>Þessum mælingum ætti að </a:t>
            </a:r>
            <a:r>
              <a:rPr lang="is-IS" sz="2200" b="1" dirty="0">
                <a:solidFill>
                  <a:srgbClr val="F27954"/>
                </a:solidFill>
              </a:rPr>
              <a:t>raða eftir áhrifum af krísunni.</a:t>
            </a:r>
            <a:endParaRPr lang="is-IS" sz="2200" b="1" i="0" dirty="0">
              <a:solidFill>
                <a:srgbClr val="F27954"/>
              </a:solidFill>
              <a:effectLst/>
              <a:cs typeface="Calibri"/>
            </a:endParaRPr>
          </a:p>
          <a:p>
            <a:pPr marL="342900" indent="-342900" fontAlgn="base">
              <a:buClr>
                <a:srgbClr val="F27954"/>
              </a:buClr>
              <a:buFont typeface="Wingdings" panose="05000000000000000000" pitchFamily="2" charset="2"/>
              <a:buChar char="v"/>
            </a:pPr>
            <a:r>
              <a:rPr lang="is-IS" sz="2200" dirty="0">
                <a:solidFill>
                  <a:srgbClr val="455264"/>
                </a:solidFill>
              </a:rPr>
              <a:t>Greina skal frá þeim reglulega. Setja fram mælaborð sem segir til um þróun. Þannig verður upplýsingagjöf markviss og skýr. </a:t>
            </a:r>
            <a:endParaRPr lang="is-IS" sz="2200" b="0" i="0" dirty="0">
              <a:solidFill>
                <a:srgbClr val="455264"/>
              </a:solidFill>
              <a:effectLst/>
              <a:cs typeface="Calibri"/>
            </a:endParaRPr>
          </a:p>
          <a:p>
            <a:pPr marL="342900" indent="-342900" fontAlgn="base">
              <a:buClr>
                <a:srgbClr val="F27954"/>
              </a:buClr>
              <a:buFont typeface="Wingdings" panose="05000000000000000000" pitchFamily="2" charset="2"/>
              <a:buChar char="v"/>
            </a:pPr>
            <a:r>
              <a:rPr lang="is-IS" sz="2200" b="1" dirty="0">
                <a:solidFill>
                  <a:srgbClr val="F27954"/>
                </a:solidFill>
              </a:rPr>
              <a:t>Mikilvægt er að velja vel og vandlega </a:t>
            </a:r>
            <a:r>
              <a:rPr lang="is-IS" sz="2200" dirty="0">
                <a:solidFill>
                  <a:srgbClr val="455264"/>
                </a:solidFill>
              </a:rPr>
              <a:t>árangursvísana og sjá til þess að þeir byggi bæði á </a:t>
            </a:r>
            <a:r>
              <a:rPr lang="is-IS" sz="2200" b="1" dirty="0">
                <a:solidFill>
                  <a:srgbClr val="F27954"/>
                </a:solidFill>
              </a:rPr>
              <a:t>eigindlegum og </a:t>
            </a:r>
            <a:r>
              <a:rPr lang="is-IS" sz="2200" b="1" dirty="0" err="1">
                <a:solidFill>
                  <a:srgbClr val="F27954"/>
                </a:solidFill>
              </a:rPr>
              <a:t>megindlegum</a:t>
            </a:r>
            <a:r>
              <a:rPr lang="is-IS" sz="2200" b="1" dirty="0">
                <a:solidFill>
                  <a:srgbClr val="F27954"/>
                </a:solidFill>
              </a:rPr>
              <a:t> gögnum </a:t>
            </a:r>
            <a:endParaRPr lang="is-IS" sz="2200" dirty="0">
              <a:solidFill>
                <a:srgbClr val="455264"/>
              </a:solidFill>
            </a:endParaRPr>
          </a:p>
          <a:p>
            <a:pPr marL="342900" indent="-342900" fontAlgn="base">
              <a:buClr>
                <a:srgbClr val="F27954"/>
              </a:buClr>
              <a:buFont typeface="Wingdings" panose="05000000000000000000" pitchFamily="2" charset="2"/>
              <a:buChar char="v"/>
            </a:pPr>
            <a:r>
              <a:rPr lang="is-IS" sz="2200" dirty="0">
                <a:solidFill>
                  <a:srgbClr val="455264"/>
                </a:solidFill>
              </a:rPr>
              <a:t>Ef </a:t>
            </a:r>
            <a:r>
              <a:rPr lang="is-IS" sz="2200" dirty="0" err="1">
                <a:solidFill>
                  <a:srgbClr val="455264"/>
                </a:solidFill>
              </a:rPr>
              <a:t>árangursvísarnir</a:t>
            </a:r>
            <a:r>
              <a:rPr lang="is-IS" sz="2200" dirty="0">
                <a:solidFill>
                  <a:srgbClr val="455264"/>
                </a:solidFill>
              </a:rPr>
              <a:t> eru </a:t>
            </a:r>
            <a:r>
              <a:rPr lang="is-IS" sz="2200" b="1" dirty="0">
                <a:solidFill>
                  <a:srgbClr val="F27954"/>
                </a:solidFill>
              </a:rPr>
              <a:t>neikvæðir </a:t>
            </a:r>
            <a:r>
              <a:rPr lang="is-IS" sz="2200" dirty="0">
                <a:solidFill>
                  <a:srgbClr val="455264"/>
                </a:solidFill>
              </a:rPr>
              <a:t>er mikilvægt að bregðast við ástandinu eins fljótt og auðið er til að auka árangur stefnunnar. </a:t>
            </a:r>
            <a:endParaRPr lang="is-IS"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28600" y="171608"/>
            <a:ext cx="4991099" cy="6575266"/>
          </a:xfrm>
        </p:spPr>
        <p:txBody>
          <a:bodyPr>
            <a:normAutofit fontScale="92500" lnSpcReduction="10000"/>
          </a:bodyPr>
          <a:lstStyle/>
          <a:p>
            <a:pPr>
              <a:lnSpc>
                <a:spcPct val="110000"/>
              </a:lnSpc>
              <a:spcBef>
                <a:spcPts val="0"/>
              </a:spcBef>
            </a:pPr>
            <a:r>
              <a:rPr lang="is-IS" sz="5200" b="1" dirty="0"/>
              <a:t>Skref 4 </a:t>
            </a:r>
          </a:p>
          <a:p>
            <a:pPr>
              <a:lnSpc>
                <a:spcPct val="110000"/>
              </a:lnSpc>
              <a:spcBef>
                <a:spcPts val="0"/>
              </a:spcBef>
            </a:pPr>
            <a:endParaRPr lang="is-IS" sz="3400" dirty="0">
              <a:solidFill>
                <a:schemeClr val="bg1"/>
              </a:solidFill>
            </a:endParaRPr>
          </a:p>
          <a:p>
            <a:pPr>
              <a:lnSpc>
                <a:spcPct val="110000"/>
              </a:lnSpc>
              <a:spcBef>
                <a:spcPts val="0"/>
              </a:spcBef>
            </a:pPr>
            <a:endParaRPr lang="is-IS" sz="2000" dirty="0">
              <a:solidFill>
                <a:schemeClr val="bg1"/>
              </a:solidFill>
            </a:endParaRPr>
          </a:p>
          <a:p>
            <a:pPr>
              <a:lnSpc>
                <a:spcPct val="110000"/>
              </a:lnSpc>
              <a:spcBef>
                <a:spcPts val="0"/>
              </a:spcBef>
            </a:pPr>
            <a:endParaRPr lang="is-IS" sz="3400" dirty="0">
              <a:solidFill>
                <a:schemeClr val="bg1"/>
              </a:solidFill>
            </a:endParaRPr>
          </a:p>
          <a:p>
            <a:pPr>
              <a:lnSpc>
                <a:spcPct val="110000"/>
              </a:lnSpc>
              <a:spcBef>
                <a:spcPts val="0"/>
              </a:spcBef>
            </a:pPr>
            <a:r>
              <a:rPr lang="is-IS" dirty="0">
                <a:solidFill>
                  <a:schemeClr val="bg1"/>
                </a:solidFill>
              </a:rPr>
              <a:t>Fylgjast með &amp; vakta árangur stefnunnar</a:t>
            </a:r>
          </a:p>
          <a:p>
            <a:pPr>
              <a:lnSpc>
                <a:spcPct val="110000"/>
              </a:lnSpc>
              <a:spcBef>
                <a:spcPts val="0"/>
              </a:spcBef>
            </a:pPr>
            <a:endParaRPr lang="is-IS" dirty="0">
              <a:solidFill>
                <a:schemeClr val="bg1"/>
              </a:solidFill>
            </a:endParaRPr>
          </a:p>
          <a:p>
            <a:pPr>
              <a:lnSpc>
                <a:spcPct val="110000"/>
              </a:lnSpc>
              <a:spcBef>
                <a:spcPts val="0"/>
              </a:spcBef>
            </a:pPr>
            <a:endParaRPr lang="is-IS" dirty="0">
              <a:solidFill>
                <a:schemeClr val="bg1"/>
              </a:solidFill>
            </a:endParaRPr>
          </a:p>
          <a:p>
            <a:pPr>
              <a:lnSpc>
                <a:spcPct val="110000"/>
              </a:lnSpc>
              <a:spcBef>
                <a:spcPts val="0"/>
              </a:spcBef>
            </a:pPr>
            <a:r>
              <a:rPr lang="is-IS" sz="2200" i="1" dirty="0" err="1"/>
              <a:t>KPIs</a:t>
            </a:r>
            <a:r>
              <a:rPr lang="is-IS" sz="2200" i="1" dirty="0"/>
              <a:t>, (árangursvísar) gögn, og mælikvarðar eru </a:t>
            </a:r>
            <a:r>
              <a:rPr lang="is-IS" sz="2200" b="1" i="1" dirty="0"/>
              <a:t>mælanleg gildi og sýna fram á hversu árangursríkt svæði er að ná markmiðum sínum í krísustjórnun. </a:t>
            </a:r>
          </a:p>
          <a:p>
            <a:pPr>
              <a:lnSpc>
                <a:spcPct val="110000"/>
              </a:lnSpc>
              <a:spcBef>
                <a:spcPts val="0"/>
              </a:spcBef>
            </a:pPr>
            <a:r>
              <a:rPr lang="is-IS" sz="2200" i="1" dirty="0"/>
              <a:t>Með vísunum er hægt að </a:t>
            </a:r>
            <a:r>
              <a:rPr lang="is-IS" sz="2200" b="1" i="1" dirty="0"/>
              <a:t>bera sig saman við fyrri frammistöðu </a:t>
            </a:r>
            <a:r>
              <a:rPr lang="is-IS" sz="2200" i="1" dirty="0"/>
              <a:t>og þeir sýna skýrt ef svæði eru ekki að ná </a:t>
            </a:r>
            <a:r>
              <a:rPr lang="is-IS" sz="2200" b="1" i="1" dirty="0"/>
              <a:t>markmiðum sínum um krísustjórnun. </a:t>
            </a:r>
            <a:endParaRPr lang="is-IS" sz="3400" b="1" dirty="0"/>
          </a:p>
          <a:p>
            <a:pPr algn="l">
              <a:lnSpc>
                <a:spcPct val="110000"/>
              </a:lnSpc>
              <a:spcBef>
                <a:spcPts val="0"/>
              </a:spcBef>
            </a:pPr>
            <a:endParaRPr lang="is-IS" sz="3400" dirty="0">
              <a:solidFill>
                <a:srgbClr val="666666"/>
              </a:solidFill>
            </a:endParaRPr>
          </a:p>
          <a:p>
            <a:pPr algn="l">
              <a:lnSpc>
                <a:spcPct val="110000"/>
              </a:lnSpc>
              <a:spcBef>
                <a:spcPts val="0"/>
              </a:spcBef>
            </a:pPr>
            <a:endParaRPr lang="is-IS" sz="3400" dirty="0">
              <a:solidFill>
                <a:srgbClr val="666666"/>
              </a:solidFill>
            </a:endParaRPr>
          </a:p>
          <a:p>
            <a:pPr algn="l">
              <a:lnSpc>
                <a:spcPct val="110000"/>
              </a:lnSpc>
              <a:spcBef>
                <a:spcPts val="0"/>
              </a:spcBef>
            </a:pPr>
            <a:endParaRPr lang="is-IS" sz="2000" b="1" i="0" dirty="0">
              <a:effectLst/>
            </a:endParaRPr>
          </a:p>
          <a:p>
            <a:pPr>
              <a:lnSpc>
                <a:spcPct val="110000"/>
              </a:lnSpc>
              <a:spcBef>
                <a:spcPts val="0"/>
              </a:spcBef>
            </a:pPr>
            <a:endParaRPr lang="is-IS" b="1" i="0" dirty="0">
              <a:solidFill>
                <a:srgbClr val="4D4D4D"/>
              </a:solidFill>
              <a:effectLst/>
            </a:endParaRPr>
          </a:p>
          <a:p>
            <a:pPr>
              <a:lnSpc>
                <a:spcPct val="110000"/>
              </a:lnSpc>
              <a:spcBef>
                <a:spcPts val="0"/>
              </a:spcBef>
            </a:pPr>
            <a:endParaRPr lang="is-IS"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pic>
        <p:nvPicPr>
          <p:cNvPr id="99" name="Graphic 98" descr="Chevron arrows with solid fill">
            <a:extLst>
              <a:ext uri="{FF2B5EF4-FFF2-40B4-BE49-F238E27FC236}">
                <a16:creationId xmlns:a16="http://schemas.microsoft.com/office/drawing/2014/main" id="{8E6FBD74-9BA5-207A-FC03-E5612A0AAE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6306" y="171608"/>
            <a:ext cx="781050" cy="781050"/>
          </a:xfrm>
          <a:prstGeom prst="rect">
            <a:avLst/>
          </a:prstGeom>
        </p:spPr>
      </p:pic>
    </p:spTree>
    <p:extLst>
      <p:ext uri="{BB962C8B-B14F-4D97-AF65-F5344CB8AC3E}">
        <p14:creationId xmlns:p14="http://schemas.microsoft.com/office/powerpoint/2010/main" val="1768583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12D1FA8-8511-4505-9D98-DD82C3113F97}"/>
              </a:ext>
            </a:extLst>
          </p:cNvPr>
          <p:cNvSpPr/>
          <p:nvPr/>
        </p:nvSpPr>
        <p:spPr>
          <a:xfrm>
            <a:off x="1" y="1217930"/>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19725" y="183000"/>
            <a:ext cx="6667500" cy="3722513"/>
          </a:xfrm>
        </p:spPr>
        <p:txBody>
          <a:bodyPr/>
          <a:lstStyle/>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is-IS" sz="4600" b="1" dirty="0"/>
              <a:t>Skref 5 </a:t>
            </a:r>
            <a:endParaRPr lang="is-IS" sz="4600" b="1" i="0" dirty="0">
              <a:effectLst/>
            </a:endParaRPr>
          </a:p>
          <a:p>
            <a:pPr>
              <a:spcBef>
                <a:spcPts val="0"/>
              </a:spcBef>
            </a:pPr>
            <a:endParaRPr lang="is-IS" sz="2000" dirty="0">
              <a:solidFill>
                <a:schemeClr val="bg1"/>
              </a:solidFill>
            </a:endParaRPr>
          </a:p>
          <a:p>
            <a:pPr>
              <a:spcBef>
                <a:spcPts val="0"/>
              </a:spcBef>
            </a:pPr>
            <a:r>
              <a:rPr lang="is-IS" dirty="0">
                <a:solidFill>
                  <a:schemeClr val="bg1"/>
                </a:solidFill>
              </a:rPr>
              <a:t>Setja fram stefnumarkandi forgangsaðgerðir</a:t>
            </a:r>
            <a:endParaRPr lang="is-IS" dirty="0">
              <a:solidFill>
                <a:srgbClr val="086D6E"/>
              </a:solidFill>
            </a:endParaRPr>
          </a:p>
          <a:p>
            <a:pPr algn="l" fontAlgn="base"/>
            <a:endParaRPr lang="is-IS" sz="2200" i="1" dirty="0"/>
          </a:p>
          <a:p>
            <a:pPr algn="l" fontAlgn="base"/>
            <a:endParaRPr lang="is-IS" sz="2200" i="1" dirty="0"/>
          </a:p>
          <a:p>
            <a:pPr algn="l" fontAlgn="base"/>
            <a:endParaRPr lang="is-IS" sz="2200" i="1" dirty="0"/>
          </a:p>
          <a:p>
            <a:pPr>
              <a:spcBef>
                <a:spcPts val="0"/>
              </a:spcBef>
            </a:pPr>
            <a:endParaRPr lang="is-IS" dirty="0">
              <a:solidFill>
                <a:srgbClr val="086D6E"/>
              </a:solidFill>
            </a:endParaRPr>
          </a:p>
          <a:p>
            <a:pPr>
              <a:spcBef>
                <a:spcPts val="0"/>
              </a:spcBef>
            </a:pPr>
            <a:endParaRPr lang="is-IS" sz="3200" dirty="0"/>
          </a:p>
          <a:p>
            <a:pPr algn="l">
              <a:lnSpc>
                <a:spcPct val="100000"/>
              </a:lnSpc>
              <a:spcBef>
                <a:spcPts val="0"/>
              </a:spcBef>
            </a:pPr>
            <a:endParaRPr lang="is-IS" sz="3400" dirty="0"/>
          </a:p>
          <a:p>
            <a:pPr algn="l">
              <a:lnSpc>
                <a:spcPct val="120000"/>
              </a:lnSpc>
              <a:spcBef>
                <a:spcPts val="0"/>
              </a:spcBef>
            </a:pPr>
            <a:endParaRPr lang="is-IS" sz="3400" dirty="0">
              <a:solidFill>
                <a:srgbClr val="666666"/>
              </a:solidFill>
            </a:endParaRPr>
          </a:p>
          <a:p>
            <a:pPr algn="l">
              <a:lnSpc>
                <a:spcPct val="120000"/>
              </a:lnSpc>
              <a:spcBef>
                <a:spcPts val="0"/>
              </a:spcBef>
            </a:pPr>
            <a:endParaRPr lang="is-IS" sz="3400" dirty="0">
              <a:solidFill>
                <a:srgbClr val="666666"/>
              </a:solidFill>
            </a:endParaRPr>
          </a:p>
          <a:p>
            <a:pPr algn="l">
              <a:lnSpc>
                <a:spcPct val="120000"/>
              </a:lnSpc>
              <a:spcBef>
                <a:spcPts val="0"/>
              </a:spcBef>
            </a:pPr>
            <a:endParaRPr lang="is-IS" sz="2000" b="1" i="0" dirty="0">
              <a:effectLs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
        <p:nvSpPr>
          <p:cNvPr id="101" name="TextBox 100">
            <a:extLst>
              <a:ext uri="{FF2B5EF4-FFF2-40B4-BE49-F238E27FC236}">
                <a16:creationId xmlns:a16="http://schemas.microsoft.com/office/drawing/2014/main" id="{F365C576-BADF-68F8-0474-A0697AC4E50C}"/>
              </a:ext>
            </a:extLst>
          </p:cNvPr>
          <p:cNvSpPr txBox="1"/>
          <p:nvPr/>
        </p:nvSpPr>
        <p:spPr>
          <a:xfrm>
            <a:off x="5669889" y="436624"/>
            <a:ext cx="6350661" cy="5940088"/>
          </a:xfrm>
          <a:prstGeom prst="rect">
            <a:avLst/>
          </a:prstGeom>
          <a:noFill/>
        </p:spPr>
        <p:txBody>
          <a:bodyPr wrap="square" lIns="91440" tIns="45720" rIns="91440" bIns="45720" rtlCol="0" anchor="ctr">
            <a:spAutoFit/>
          </a:bodyPr>
          <a:lstStyle/>
          <a:p>
            <a:pPr algn="l" fontAlgn="base">
              <a:lnSpc>
                <a:spcPct val="100000"/>
              </a:lnSpc>
              <a:spcBef>
                <a:spcPts val="0"/>
              </a:spcBef>
            </a:pPr>
            <a:r>
              <a:rPr lang="is-IS" sz="2000" b="1" dirty="0">
                <a:solidFill>
                  <a:srgbClr val="086D6E"/>
                </a:solidFill>
              </a:rPr>
              <a:t>Stefnumótandi forgangsröðun þarf að vera</a:t>
            </a:r>
          </a:p>
          <a:p>
            <a:pPr algn="l" fontAlgn="base">
              <a:lnSpc>
                <a:spcPct val="100000"/>
              </a:lnSpc>
              <a:spcBef>
                <a:spcPts val="0"/>
              </a:spcBef>
            </a:pPr>
            <a:endParaRPr lang="is-IS" sz="2000" dirty="0">
              <a:solidFill>
                <a:srgbClr val="4D4D4D"/>
              </a:solidFill>
            </a:endParaRPr>
          </a:p>
          <a:p>
            <a:pPr marL="342900" indent="-342900" fontAlgn="base">
              <a:buFont typeface="Wingdings" panose="05000000000000000000" pitchFamily="2" charset="2"/>
              <a:buChar char="v"/>
            </a:pPr>
            <a:r>
              <a:rPr lang="is-IS" sz="2000" dirty="0" err="1">
                <a:solidFill>
                  <a:srgbClr val="4D4D4D"/>
                </a:solidFill>
              </a:rPr>
              <a:t>Sundurliðuð</a:t>
            </a:r>
            <a:r>
              <a:rPr lang="is-IS" sz="2000" dirty="0">
                <a:solidFill>
                  <a:srgbClr val="4D4D4D"/>
                </a:solidFill>
              </a:rPr>
              <a:t> niður í </a:t>
            </a:r>
            <a:r>
              <a:rPr lang="is-IS" sz="2000" b="1" dirty="0">
                <a:solidFill>
                  <a:srgbClr val="F27954"/>
                </a:solidFill>
              </a:rPr>
              <a:t>viðráðanlegar aðgerðir </a:t>
            </a:r>
            <a:endParaRPr lang="is-IS" sz="2000" dirty="0">
              <a:solidFill>
                <a:srgbClr val="4D4D4D"/>
              </a:solidFill>
            </a:endParaRPr>
          </a:p>
          <a:p>
            <a:pPr marL="342900" indent="-342900">
              <a:buFont typeface="Wingdings" panose="05000000000000000000" pitchFamily="2" charset="2"/>
              <a:buChar char="v"/>
            </a:pPr>
            <a:r>
              <a:rPr lang="is-IS" sz="2000" dirty="0">
                <a:solidFill>
                  <a:srgbClr val="4D4D4D"/>
                </a:solidFill>
              </a:rPr>
              <a:t>Úthlutuð til </a:t>
            </a:r>
            <a:r>
              <a:rPr lang="is-IS" sz="2000" b="1" dirty="0">
                <a:solidFill>
                  <a:srgbClr val="F27954"/>
                </a:solidFill>
              </a:rPr>
              <a:t>viðeigandi aðila</a:t>
            </a:r>
            <a:r>
              <a:rPr lang="is-IS" sz="2000" dirty="0">
                <a:solidFill>
                  <a:srgbClr val="4D4D4D"/>
                </a:solidFill>
              </a:rPr>
              <a:t> sem munu bera ábyrgð á að stjórna forgangsröðuninni</a:t>
            </a:r>
            <a:endParaRPr lang="is-IS" sz="2000" dirty="0">
              <a:solidFill>
                <a:srgbClr val="4D4D4D"/>
              </a:solidFill>
              <a:cs typeface="Calibri"/>
            </a:endParaRPr>
          </a:p>
          <a:p>
            <a:pPr marL="342900" indent="-342900" fontAlgn="base">
              <a:buFont typeface="Wingdings" panose="05000000000000000000" pitchFamily="2" charset="2"/>
              <a:buChar char="v"/>
            </a:pPr>
            <a:r>
              <a:rPr lang="is-IS" sz="2000" dirty="0">
                <a:solidFill>
                  <a:srgbClr val="4D4D4D"/>
                </a:solidFill>
              </a:rPr>
              <a:t>Með </a:t>
            </a:r>
            <a:r>
              <a:rPr lang="is-IS" sz="2000" b="1" dirty="0">
                <a:solidFill>
                  <a:srgbClr val="F27954"/>
                </a:solidFill>
              </a:rPr>
              <a:t>raunhæfa tímalínu </a:t>
            </a:r>
            <a:r>
              <a:rPr lang="is-IS" sz="2000" i="1" dirty="0">
                <a:solidFill>
                  <a:srgbClr val="4D4D4D"/>
                </a:solidFill>
              </a:rPr>
              <a:t>(vanalega 6 mánuðir </a:t>
            </a:r>
            <a:r>
              <a:rPr lang="is-IS" sz="2000" i="1" dirty="0" err="1">
                <a:solidFill>
                  <a:srgbClr val="4D4D4D"/>
                </a:solidFill>
              </a:rPr>
              <a:t>c.a</a:t>
            </a:r>
            <a:r>
              <a:rPr lang="is-IS" sz="2000" i="1" dirty="0">
                <a:solidFill>
                  <a:srgbClr val="4D4D4D"/>
                </a:solidFill>
              </a:rPr>
              <a:t>.)</a:t>
            </a:r>
            <a:r>
              <a:rPr lang="is-IS" sz="2000" dirty="0">
                <a:solidFill>
                  <a:srgbClr val="4D4D4D"/>
                </a:solidFill>
              </a:rPr>
              <a:t>.</a:t>
            </a:r>
          </a:p>
          <a:p>
            <a:pPr marL="342900" indent="-342900" fontAlgn="base">
              <a:buFont typeface="Wingdings" panose="05000000000000000000" pitchFamily="2" charset="2"/>
              <a:buChar char="v"/>
            </a:pPr>
            <a:r>
              <a:rPr lang="is-IS" sz="2000" dirty="0">
                <a:solidFill>
                  <a:srgbClr val="4D4D4D"/>
                </a:solidFill>
              </a:rPr>
              <a:t>Að meta aðgerðir út frá </a:t>
            </a:r>
            <a:r>
              <a:rPr lang="is-IS" sz="2000" dirty="0">
                <a:solidFill>
                  <a:srgbClr val="FF0000"/>
                </a:solidFill>
              </a:rPr>
              <a:t> </a:t>
            </a:r>
            <a:r>
              <a:rPr lang="is-IS" sz="2000" b="1" dirty="0">
                <a:solidFill>
                  <a:srgbClr val="F27954"/>
                </a:solidFill>
              </a:rPr>
              <a:t>viðeigandi árangursvísum (</a:t>
            </a:r>
            <a:r>
              <a:rPr lang="is-IS" sz="2000" b="1" dirty="0" err="1">
                <a:solidFill>
                  <a:srgbClr val="F27954"/>
                </a:solidFill>
              </a:rPr>
              <a:t>KPIs</a:t>
            </a:r>
            <a:r>
              <a:rPr lang="is-IS" sz="2000" b="1" dirty="0">
                <a:solidFill>
                  <a:srgbClr val="F27954"/>
                </a:solidFill>
              </a:rPr>
              <a:t>) </a:t>
            </a:r>
            <a:endParaRPr lang="is-IS" sz="2000" b="1" dirty="0">
              <a:solidFill>
                <a:srgbClr val="F27954"/>
              </a:solidFill>
              <a:cs typeface="Calibri"/>
            </a:endParaRPr>
          </a:p>
          <a:p>
            <a:pPr algn="l" fontAlgn="base">
              <a:lnSpc>
                <a:spcPct val="100000"/>
              </a:lnSpc>
              <a:spcBef>
                <a:spcPts val="0"/>
              </a:spcBef>
            </a:pPr>
            <a:endParaRPr lang="is-IS" sz="2000" b="1" dirty="0">
              <a:solidFill>
                <a:srgbClr val="F27954"/>
              </a:solidFill>
            </a:endParaRPr>
          </a:p>
          <a:p>
            <a:pPr algn="l" fontAlgn="base">
              <a:lnSpc>
                <a:spcPct val="100000"/>
              </a:lnSpc>
              <a:spcBef>
                <a:spcPts val="0"/>
              </a:spcBef>
            </a:pPr>
            <a:r>
              <a:rPr lang="is-IS" sz="2000" b="1" dirty="0">
                <a:solidFill>
                  <a:srgbClr val="086D6E"/>
                </a:solidFill>
              </a:rPr>
              <a:t>Dæmi um stefnu með aðgerðum</a:t>
            </a:r>
          </a:p>
          <a:p>
            <a:pPr marL="457200" indent="-457200" algn="l" fontAlgn="base">
              <a:lnSpc>
                <a:spcPct val="100000"/>
              </a:lnSpc>
              <a:spcBef>
                <a:spcPts val="0"/>
              </a:spcBef>
              <a:buFont typeface="+mj-lt"/>
              <a:buAutoNum type="arabicPeriod"/>
            </a:pPr>
            <a:r>
              <a:rPr lang="is-IS" sz="2000" b="1" dirty="0">
                <a:solidFill>
                  <a:srgbClr val="F27954"/>
                </a:solidFill>
              </a:rPr>
              <a:t>Stefnan</a:t>
            </a:r>
            <a:r>
              <a:rPr lang="is-IS" sz="2000" dirty="0">
                <a:solidFill>
                  <a:srgbClr val="F27954"/>
                </a:solidFill>
              </a:rPr>
              <a:t> styður við rekstrarsamfellu í og á eftir krísu til þess að lágmarka áhrifin á rekstur og arðsemi.</a:t>
            </a:r>
          </a:p>
          <a:p>
            <a:pPr marL="457200" indent="-457200" algn="l" fontAlgn="base">
              <a:lnSpc>
                <a:spcPct val="100000"/>
              </a:lnSpc>
              <a:spcBef>
                <a:spcPts val="0"/>
              </a:spcBef>
              <a:buFont typeface="+mj-lt"/>
              <a:buAutoNum type="arabicPeriod"/>
            </a:pPr>
            <a:endParaRPr lang="is-IS" sz="2000" b="1" dirty="0">
              <a:solidFill>
                <a:srgbClr val="F27954"/>
              </a:solidFill>
            </a:endParaRPr>
          </a:p>
          <a:p>
            <a:pPr marL="457200" indent="-457200" fontAlgn="base">
              <a:buFont typeface="Arial" panose="020B0604020202020204" pitchFamily="34" charset="0"/>
              <a:buChar char="•"/>
            </a:pPr>
            <a:r>
              <a:rPr lang="is-IS" sz="2000" b="1" dirty="0">
                <a:solidFill>
                  <a:srgbClr val="F27954"/>
                </a:solidFill>
              </a:rPr>
              <a:t>Aðgerðir</a:t>
            </a:r>
            <a:r>
              <a:rPr lang="is-IS" sz="2000" dirty="0">
                <a:solidFill>
                  <a:srgbClr val="F27954"/>
                </a:solidFill>
              </a:rPr>
              <a:t> </a:t>
            </a:r>
            <a:r>
              <a:rPr lang="is-IS" sz="2000" dirty="0">
                <a:solidFill>
                  <a:srgbClr val="455264"/>
                </a:solidFill>
              </a:rPr>
              <a:t>til að auka eða mynda </a:t>
            </a:r>
            <a:r>
              <a:rPr lang="is-IS" sz="2000" dirty="0">
                <a:solidFill>
                  <a:srgbClr val="F27954"/>
                </a:solidFill>
              </a:rPr>
              <a:t>neyðarsjóði</a:t>
            </a:r>
            <a:r>
              <a:rPr lang="is-IS" sz="2000" dirty="0">
                <a:solidFill>
                  <a:srgbClr val="455264"/>
                </a:solidFill>
              </a:rPr>
              <a:t>,  vinna með stoðþjónustunni svo að fyrirtæki fái aðgengi að viðeigandi sjóðum</a:t>
            </a:r>
            <a:r>
              <a:rPr lang="is-IS" sz="2000" dirty="0">
                <a:solidFill>
                  <a:srgbClr val="F27954"/>
                </a:solidFill>
              </a:rPr>
              <a:t>. </a:t>
            </a:r>
            <a:r>
              <a:rPr lang="is-IS" sz="2000" dirty="0">
                <a:solidFill>
                  <a:srgbClr val="455264"/>
                </a:solidFill>
              </a:rPr>
              <a:t>Þróa og innleiða </a:t>
            </a:r>
            <a:r>
              <a:rPr lang="is-IS" sz="2000" dirty="0">
                <a:solidFill>
                  <a:srgbClr val="F27954"/>
                </a:solidFill>
              </a:rPr>
              <a:t>stefnu um </a:t>
            </a:r>
            <a:r>
              <a:rPr lang="is-IS" sz="2000" dirty="0" err="1">
                <a:solidFill>
                  <a:srgbClr val="F27954"/>
                </a:solidFill>
              </a:rPr>
              <a:t>afbókanir</a:t>
            </a:r>
            <a:r>
              <a:rPr lang="is-IS" sz="2000" dirty="0">
                <a:solidFill>
                  <a:srgbClr val="F27954"/>
                </a:solidFill>
              </a:rPr>
              <a:t> </a:t>
            </a:r>
            <a:r>
              <a:rPr lang="is-IS" sz="2000" dirty="0">
                <a:solidFill>
                  <a:srgbClr val="455264"/>
                </a:solidFill>
              </a:rPr>
              <a:t>í krísu svo fyrirtæki geti byggt upp bókunartraust viðskiptavina.</a:t>
            </a:r>
          </a:p>
          <a:p>
            <a:pPr marL="457200" indent="-457200" algn="l" fontAlgn="base">
              <a:lnSpc>
                <a:spcPct val="100000"/>
              </a:lnSpc>
              <a:spcBef>
                <a:spcPts val="0"/>
              </a:spcBef>
              <a:buFont typeface="Arial" panose="020B0604020202020204" pitchFamily="34" charset="0"/>
              <a:buChar char="•"/>
            </a:pPr>
            <a:endParaRPr lang="is-IS" sz="2000" dirty="0"/>
          </a:p>
        </p:txBody>
      </p:sp>
    </p:spTree>
    <p:extLst>
      <p:ext uri="{BB962C8B-B14F-4D97-AF65-F5344CB8AC3E}">
        <p14:creationId xmlns:p14="http://schemas.microsoft.com/office/powerpoint/2010/main" val="1868631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D9D9EE-DA03-C2E5-37B9-0D7AA038AA69}"/>
              </a:ext>
            </a:extLst>
          </p:cNvPr>
          <p:cNvSpPr/>
          <p:nvPr/>
        </p:nvSpPr>
        <p:spPr>
          <a:xfrm>
            <a:off x="14602" y="1141050"/>
            <a:ext cx="5302050" cy="2084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29240" y="279337"/>
            <a:ext cx="6541161" cy="3722513"/>
          </a:xfrm>
        </p:spPr>
        <p:txBody>
          <a:bodyPr vert="horz" lIns="91440" tIns="45720" rIns="91440" bIns="45720" rtlCol="0" anchor="t">
            <a:noAutofit/>
          </a:bodyPr>
          <a:lstStyle/>
          <a:p>
            <a:pPr fontAlgn="base"/>
            <a:r>
              <a:rPr lang="is-IS" sz="2000" b="0" i="0" dirty="0">
                <a:solidFill>
                  <a:srgbClr val="455264"/>
                </a:solidFill>
                <a:effectLst/>
              </a:rPr>
              <a:t>Óháð hlutverkum er mikilvægt að allir komi fram af </a:t>
            </a:r>
            <a:r>
              <a:rPr lang="is-IS" sz="2000" dirty="0">
                <a:solidFill>
                  <a:srgbClr val="455264"/>
                </a:solidFill>
              </a:rPr>
              <a:t>heilindum og fullum trúnaði</a:t>
            </a:r>
            <a:r>
              <a:rPr lang="is-IS" sz="2000" b="0" i="0" dirty="0">
                <a:solidFill>
                  <a:srgbClr val="455264"/>
                </a:solidFill>
                <a:effectLst/>
              </a:rPr>
              <a:t>.</a:t>
            </a:r>
            <a:r>
              <a:rPr lang="is-IS" sz="2000" dirty="0">
                <a:solidFill>
                  <a:srgbClr val="455264"/>
                </a:solidFill>
              </a:rPr>
              <a:t> Hlutverk stýrihópsins er að: </a:t>
            </a:r>
            <a:endParaRPr lang="is-IS" sz="2000" b="0" i="0" dirty="0">
              <a:solidFill>
                <a:srgbClr val="455264"/>
              </a:solidFill>
              <a:effectLst/>
            </a:endParaRPr>
          </a:p>
          <a:p>
            <a:pPr marL="342900" indent="-342900" algn="l" rtl="0" fontAlgn="base">
              <a:buClr>
                <a:srgbClr val="F27954"/>
              </a:buClr>
              <a:buFont typeface="Arial" panose="020B0604020202020204" pitchFamily="34" charset="0"/>
              <a:buChar char="•"/>
            </a:pPr>
            <a:r>
              <a:rPr lang="is-IS" sz="2000" b="0" i="0" dirty="0">
                <a:solidFill>
                  <a:srgbClr val="455264"/>
                </a:solidFill>
                <a:effectLst/>
              </a:rPr>
              <a:t>Fylgjast með og stjórna eftir því hvernig krísa þróast </a:t>
            </a:r>
          </a:p>
          <a:p>
            <a:pPr marL="342900" indent="-342900" fontAlgn="base">
              <a:buClr>
                <a:srgbClr val="F27954"/>
              </a:buClr>
              <a:buFont typeface="Arial" panose="020B0604020202020204" pitchFamily="34" charset="0"/>
              <a:buChar char="•"/>
            </a:pPr>
            <a:r>
              <a:rPr lang="is-IS" sz="2000" b="0" i="0" dirty="0">
                <a:solidFill>
                  <a:srgbClr val="455264"/>
                </a:solidFill>
                <a:effectLst/>
              </a:rPr>
              <a:t>Skipuleggja og innleiða </a:t>
            </a:r>
            <a:r>
              <a:rPr lang="is-IS" sz="2000" dirty="0">
                <a:solidFill>
                  <a:srgbClr val="F27954"/>
                </a:solidFill>
              </a:rPr>
              <a:t>fjárhagslegar, tæknilegar, pólitískar og faglegar aðferðir </a:t>
            </a:r>
            <a:r>
              <a:rPr lang="is-IS" sz="2000" dirty="0">
                <a:solidFill>
                  <a:srgbClr val="455264"/>
                </a:solidFill>
              </a:rPr>
              <a:t>sem geta dregið úr t.d. fjárhagslegu tjóni </a:t>
            </a:r>
          </a:p>
          <a:p>
            <a:pPr marL="342900" indent="-342900">
              <a:buClr>
                <a:srgbClr val="F27954"/>
              </a:buClr>
              <a:buFont typeface="Arial" panose="020B0604020202020204" pitchFamily="34" charset="0"/>
              <a:buChar char="•"/>
            </a:pPr>
            <a:r>
              <a:rPr lang="is-IS" sz="2000" dirty="0">
                <a:solidFill>
                  <a:srgbClr val="F27954"/>
                </a:solidFill>
              </a:rPr>
              <a:t>Eyða hindrunum </a:t>
            </a:r>
            <a:r>
              <a:rPr lang="is-IS" sz="2000" dirty="0">
                <a:solidFill>
                  <a:srgbClr val="455264"/>
                </a:solidFill>
              </a:rPr>
              <a:t>sem teymið stendur frammi fyrir </a:t>
            </a:r>
            <a:endParaRPr lang="is-IS" dirty="0"/>
          </a:p>
          <a:p>
            <a:pPr marL="342900" indent="-342900" algn="l" fontAlgn="base">
              <a:buClr>
                <a:srgbClr val="F27954"/>
              </a:buClr>
              <a:buFont typeface="Arial" panose="020B0604020202020204" pitchFamily="34" charset="0"/>
              <a:buChar char="•"/>
            </a:pPr>
            <a:r>
              <a:rPr lang="is-IS" sz="2000" dirty="0">
                <a:solidFill>
                  <a:srgbClr val="F27954"/>
                </a:solidFill>
              </a:rPr>
              <a:t>Vernda orðspor svæðisins </a:t>
            </a:r>
            <a:r>
              <a:rPr lang="is-IS" sz="2000" b="0" i="0" dirty="0">
                <a:solidFill>
                  <a:srgbClr val="455264"/>
                </a:solidFill>
                <a:effectLst/>
              </a:rPr>
              <a:t>með ólíkum teymum sem stýra stefnumótandi markaðsherferðum og samskiptaáætlunum. Þessir aðilar eru einnig talsmenn svæðisins</a:t>
            </a:r>
            <a:endParaRPr lang="is-IS" sz="2000" b="0" i="0" dirty="0">
              <a:solidFill>
                <a:srgbClr val="455264"/>
              </a:solidFill>
              <a:effectLst/>
              <a:cs typeface="Calibri"/>
            </a:endParaRPr>
          </a:p>
          <a:p>
            <a:pPr marL="342900" indent="-342900" algn="l" fontAlgn="base">
              <a:buClr>
                <a:srgbClr val="F27954"/>
              </a:buClr>
              <a:buFont typeface="Arial" panose="020B0604020202020204" pitchFamily="34" charset="0"/>
              <a:buChar char="•"/>
            </a:pPr>
            <a:r>
              <a:rPr lang="is-IS" sz="2000" b="0" i="0" dirty="0">
                <a:solidFill>
                  <a:srgbClr val="455264"/>
                </a:solidFill>
                <a:effectLst/>
              </a:rPr>
              <a:t>Meta </a:t>
            </a:r>
            <a:r>
              <a:rPr lang="is-IS" sz="2000" dirty="0">
                <a:solidFill>
                  <a:srgbClr val="F27954"/>
                </a:solidFill>
              </a:rPr>
              <a:t>viðbragðs- og samfelluáætlanir</a:t>
            </a:r>
            <a:endParaRPr lang="is-IS" sz="2000" b="0" i="0" dirty="0">
              <a:solidFill>
                <a:srgbClr val="455264"/>
              </a:solidFill>
              <a:effectLst/>
            </a:endParaRPr>
          </a:p>
          <a:p>
            <a:pPr marL="342900" indent="-342900" fontAlgn="base">
              <a:buClr>
                <a:srgbClr val="F27954"/>
              </a:buClr>
              <a:buFont typeface="Arial" panose="020B0604020202020204" pitchFamily="34" charset="0"/>
              <a:buChar char="•"/>
            </a:pPr>
            <a:r>
              <a:rPr lang="is-IS" sz="2000" b="0" i="0" dirty="0">
                <a:solidFill>
                  <a:srgbClr val="F27954"/>
                </a:solidFill>
                <a:effectLst/>
              </a:rPr>
              <a:t>Veita forystu</a:t>
            </a:r>
            <a:r>
              <a:rPr lang="is-IS" sz="2000" dirty="0">
                <a:solidFill>
                  <a:srgbClr val="455264"/>
                </a:solidFill>
              </a:rPr>
              <a:t> þegar settar eru fram stefnumótandi aðgerðir eða </a:t>
            </a:r>
            <a:r>
              <a:rPr lang="is-IS" sz="2000" b="0" i="0" dirty="0">
                <a:solidFill>
                  <a:srgbClr val="F27954"/>
                </a:solidFill>
                <a:effectLst/>
              </a:rPr>
              <a:t>teknar eru erfiðar og óvæntar ákvarðanir</a:t>
            </a:r>
            <a:endParaRPr lang="is-IS" sz="2000" b="0" i="0" dirty="0">
              <a:solidFill>
                <a:srgbClr val="F27954"/>
              </a:solidFill>
              <a:effectLst/>
              <a:cs typeface="Calibri"/>
            </a:endParaRPr>
          </a:p>
          <a:p>
            <a:pPr marL="342900" indent="-342900" fontAlgn="base">
              <a:buClr>
                <a:srgbClr val="F27954"/>
              </a:buClr>
              <a:buFont typeface="Arial" panose="020B0604020202020204" pitchFamily="34" charset="0"/>
              <a:buChar char="•"/>
            </a:pPr>
            <a:r>
              <a:rPr lang="is-IS" sz="2000" dirty="0">
                <a:solidFill>
                  <a:srgbClr val="F27954"/>
                </a:solidFill>
              </a:rPr>
              <a:t>Hafa samskipti </a:t>
            </a:r>
            <a:r>
              <a:rPr lang="is-IS" sz="2000" b="0" i="0" dirty="0">
                <a:solidFill>
                  <a:srgbClr val="F27954"/>
                </a:solidFill>
                <a:effectLst/>
              </a:rPr>
              <a:t>við helstu </a:t>
            </a:r>
            <a:r>
              <a:rPr lang="is-IS" sz="2000" dirty="0">
                <a:solidFill>
                  <a:srgbClr val="F27954"/>
                </a:solidFill>
              </a:rPr>
              <a:t>hagaðila </a:t>
            </a:r>
            <a:endParaRPr lang="is-IS" sz="2000" b="0" i="0" dirty="0">
              <a:solidFill>
                <a:srgbClr val="455264"/>
              </a:solidFill>
              <a:effectLst/>
              <a:cs typeface="Calibri"/>
            </a:endParaRPr>
          </a:p>
          <a:p>
            <a:pPr algn="l" fontAlgn="base">
              <a:buFont typeface="Arial" panose="020B0604020202020204" pitchFamily="34" charset="0"/>
              <a:buChar char="•"/>
            </a:pPr>
            <a:endParaRPr lang="is-IS" sz="2000" b="0" i="0" dirty="0">
              <a:solidFill>
                <a:srgbClr val="455264"/>
              </a:solidFill>
              <a:effectLst/>
            </a:endParaRPr>
          </a:p>
          <a:p>
            <a:pPr algn="l" fontAlgn="base"/>
            <a:endParaRPr lang="is-IS" sz="2000" b="0" i="0" dirty="0">
              <a:solidFill>
                <a:srgbClr val="455264"/>
              </a:solidFill>
              <a:effectLst/>
            </a:endParaRPr>
          </a:p>
          <a:p>
            <a:pPr algn="l" fontAlgn="base"/>
            <a:endParaRPr lang="is-IS" sz="20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is-IS"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00000"/>
              </a:lnSpc>
              <a:spcBef>
                <a:spcPts val="0"/>
              </a:spcBef>
            </a:pPr>
            <a:r>
              <a:rPr lang="is-IS" sz="4800" b="1" dirty="0"/>
              <a:t>Skref 6 </a:t>
            </a:r>
            <a:endParaRPr lang="is-IS" sz="4800" b="1" i="0" dirty="0">
              <a:effectLst/>
            </a:endParaRPr>
          </a:p>
          <a:p>
            <a:pPr>
              <a:lnSpc>
                <a:spcPct val="100000"/>
              </a:lnSpc>
              <a:spcBef>
                <a:spcPts val="0"/>
              </a:spcBef>
            </a:pPr>
            <a:endParaRPr lang="is-IS" sz="1600" dirty="0">
              <a:solidFill>
                <a:srgbClr val="086D6E"/>
              </a:solidFill>
            </a:endParaRPr>
          </a:p>
          <a:p>
            <a:pPr>
              <a:lnSpc>
                <a:spcPct val="100000"/>
              </a:lnSpc>
              <a:spcBef>
                <a:spcPts val="0"/>
              </a:spcBef>
            </a:pPr>
            <a:r>
              <a:rPr lang="is-IS" sz="3200" dirty="0">
                <a:solidFill>
                  <a:schemeClr val="bg1"/>
                </a:solidFill>
              </a:rPr>
              <a:t>Mikilvægt að réttir aðilar haldi utan um forgangsröðunina meðan á krísu stendur</a:t>
            </a:r>
            <a:endParaRPr lang="is-IS" sz="2400" b="0" i="1" dirty="0">
              <a:effectLst/>
            </a:endParaRPr>
          </a:p>
          <a:p>
            <a:pPr>
              <a:lnSpc>
                <a:spcPct val="100000"/>
              </a:lnSpc>
              <a:spcBef>
                <a:spcPts val="0"/>
              </a:spcBef>
            </a:pPr>
            <a:endParaRPr lang="is-IS" dirty="0">
              <a:solidFill>
                <a:srgbClr val="086D6E"/>
              </a:solidFill>
            </a:endParaRPr>
          </a:p>
          <a:p>
            <a:pPr>
              <a:lnSpc>
                <a:spcPct val="100000"/>
              </a:lnSpc>
              <a:spcBef>
                <a:spcPts val="0"/>
              </a:spcBef>
            </a:pPr>
            <a:endParaRPr lang="is-IS" sz="2400" i="1" dirty="0">
              <a:highlight>
                <a:srgbClr val="00FFFF"/>
              </a:highlight>
              <a:cs typeface="Calibri"/>
            </a:endParaRPr>
          </a:p>
          <a:p>
            <a:pPr algn="l">
              <a:lnSpc>
                <a:spcPct val="100000"/>
              </a:lnSpc>
              <a:spcBef>
                <a:spcPts val="0"/>
              </a:spcBef>
            </a:pPr>
            <a:endParaRPr lang="is-IS" dirty="0"/>
          </a:p>
          <a:p>
            <a:pPr algn="l">
              <a:lnSpc>
                <a:spcPct val="100000"/>
              </a:lnSpc>
              <a:spcBef>
                <a:spcPts val="0"/>
              </a:spcBef>
            </a:pPr>
            <a:endParaRPr lang="is-IS" dirty="0">
              <a:solidFill>
                <a:srgbClr val="666666"/>
              </a:solidFill>
            </a:endParaRPr>
          </a:p>
          <a:p>
            <a:pPr algn="l">
              <a:lnSpc>
                <a:spcPct val="100000"/>
              </a:lnSpc>
              <a:spcBef>
                <a:spcPts val="0"/>
              </a:spcBef>
            </a:pPr>
            <a:endParaRPr lang="is-IS" dirty="0">
              <a:solidFill>
                <a:srgbClr val="666666"/>
              </a:solidFill>
            </a:endParaRPr>
          </a:p>
          <a:p>
            <a:pPr algn="l">
              <a:lnSpc>
                <a:spcPct val="100000"/>
              </a:lnSpc>
              <a:spcBef>
                <a:spcPts val="0"/>
              </a:spcBef>
            </a:pPr>
            <a:endParaRPr lang="is-IS" sz="2000" b="1" i="0" dirty="0">
              <a:effectLst/>
            </a:endParaRPr>
          </a:p>
          <a:p>
            <a:pPr>
              <a:lnSpc>
                <a:spcPct val="100000"/>
              </a:lnSpc>
              <a:spcBef>
                <a:spcPts val="0"/>
              </a:spcBef>
            </a:pPr>
            <a:endParaRPr lang="is-IS" b="1" i="0" dirty="0">
              <a:solidFill>
                <a:srgbClr val="4D4D4D"/>
              </a:solidFill>
              <a:effectLst/>
            </a:endParaRPr>
          </a:p>
          <a:p>
            <a:pPr>
              <a:lnSpc>
                <a:spcPct val="100000"/>
              </a:lnSpc>
              <a:spcBef>
                <a:spcPts val="0"/>
              </a:spcBef>
            </a:pPr>
            <a:endParaRPr lang="is-IS"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
        <p:nvSpPr>
          <p:cNvPr id="96" name="TextBox 95">
            <a:extLst>
              <a:ext uri="{FF2B5EF4-FFF2-40B4-BE49-F238E27FC236}">
                <a16:creationId xmlns:a16="http://schemas.microsoft.com/office/drawing/2014/main" id="{4C3F28BF-C51E-1FC0-B26D-E19F0BFD5BC4}"/>
              </a:ext>
            </a:extLst>
          </p:cNvPr>
          <p:cNvSpPr txBox="1"/>
          <p:nvPr/>
        </p:nvSpPr>
        <p:spPr>
          <a:xfrm>
            <a:off x="435397" y="5865589"/>
            <a:ext cx="4741712" cy="923330"/>
          </a:xfrm>
          <a:prstGeom prst="rect">
            <a:avLst/>
          </a:prstGeom>
          <a:solidFill>
            <a:srgbClr val="086D6E"/>
          </a:solidFill>
        </p:spPr>
        <p:txBody>
          <a:bodyPr wrap="square" lIns="91440" tIns="45720" rIns="91440" bIns="45720" rtlCol="0" anchor="t">
            <a:spAutoFit/>
          </a:bodyPr>
          <a:lstStyle/>
          <a:p>
            <a:pPr algn="ctr"/>
            <a:r>
              <a:rPr lang="is-IS" b="1" dirty="0">
                <a:solidFill>
                  <a:schemeClr val="bg1"/>
                </a:solidFill>
              </a:rPr>
              <a:t>Sjá námskeiðseiningu 2 fyrir frekari upplýsingar um mismunandi hlutverk innan krísustjórnstöðvar</a:t>
            </a:r>
            <a:endParaRPr lang="en-IE" b="1" dirty="0" err="1">
              <a:solidFill>
                <a:schemeClr val="bg1"/>
              </a:solidFill>
            </a:endParaRPr>
          </a:p>
        </p:txBody>
      </p:sp>
    </p:spTree>
    <p:extLst>
      <p:ext uri="{BB962C8B-B14F-4D97-AF65-F5344CB8AC3E}">
        <p14:creationId xmlns:p14="http://schemas.microsoft.com/office/powerpoint/2010/main" val="3029077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CAC1BD75-AF08-F65F-8068-5955A920C644}"/>
              </a:ext>
            </a:extLst>
          </p:cNvPr>
          <p:cNvSpPr/>
          <p:nvPr/>
        </p:nvSpPr>
        <p:spPr>
          <a:xfrm>
            <a:off x="0" y="1433926"/>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387248" y="352647"/>
            <a:ext cx="6642827" cy="6122894"/>
          </a:xfrm>
        </p:spPr>
        <p:txBody>
          <a:bodyPr vert="horz" lIns="91440" tIns="45720" rIns="91440" bIns="45720" rtlCol="0" anchor="t">
            <a:noAutofit/>
          </a:bodyPr>
          <a:lstStyle/>
          <a:p>
            <a:pPr>
              <a:spcBef>
                <a:spcPts val="0"/>
              </a:spcBef>
            </a:pPr>
            <a:r>
              <a:rPr lang="is-IS" sz="2200" b="0" i="0" dirty="0">
                <a:solidFill>
                  <a:srgbClr val="455264"/>
                </a:solidFill>
                <a:effectLst/>
              </a:rPr>
              <a:t>Stýrihópurinn, teymið og framkvæmdastjóri </a:t>
            </a:r>
            <a:r>
              <a:rPr lang="is-IS" sz="2200" dirty="0">
                <a:solidFill>
                  <a:srgbClr val="455264"/>
                </a:solidFill>
              </a:rPr>
              <a:t>stjórnstöðvarinn </a:t>
            </a:r>
            <a:r>
              <a:rPr lang="is-IS" sz="2200" b="0" i="0" dirty="0">
                <a:solidFill>
                  <a:srgbClr val="455264"/>
                </a:solidFill>
                <a:effectLst/>
              </a:rPr>
              <a:t>ættu að endurskoða stefnuna reglulega, fyrir, á meðan og eftir krísu.</a:t>
            </a:r>
          </a:p>
          <a:p>
            <a:pPr>
              <a:spcBef>
                <a:spcPts val="0"/>
              </a:spcBef>
            </a:pPr>
            <a:endParaRPr lang="is-IS" sz="2200" dirty="0">
              <a:solidFill>
                <a:srgbClr val="455264"/>
              </a:solidFill>
            </a:endParaRPr>
          </a:p>
          <a:p>
            <a:pPr>
              <a:spcBef>
                <a:spcPts val="0"/>
              </a:spcBef>
            </a:pPr>
            <a:r>
              <a:rPr lang="is-IS" sz="2200" b="1" i="0" dirty="0">
                <a:solidFill>
                  <a:srgbClr val="F27954"/>
                </a:solidFill>
                <a:effectLst/>
              </a:rPr>
              <a:t>Mikilvægt að kerfi sé til staðar</a:t>
            </a:r>
            <a:r>
              <a:rPr lang="is-IS" sz="2200" b="1" dirty="0">
                <a:solidFill>
                  <a:srgbClr val="F27954"/>
                </a:solidFill>
              </a:rPr>
              <a:t> til að endurskoða stefnuna</a:t>
            </a:r>
            <a:br>
              <a:rPr lang="is-IS" sz="2200" b="1" i="0" dirty="0">
                <a:solidFill>
                  <a:srgbClr val="F27954"/>
                </a:solidFill>
                <a:effectLst/>
              </a:rPr>
            </a:br>
            <a:r>
              <a:rPr lang="is-IS" sz="2200" dirty="0">
                <a:solidFill>
                  <a:srgbClr val="455264"/>
                </a:solidFill>
              </a:rPr>
              <a:t>Mikilvægt er að taka út stefnuna og meta hana </a:t>
            </a:r>
            <a:r>
              <a:rPr lang="is-IS" sz="2200" b="0" i="0" dirty="0">
                <a:solidFill>
                  <a:srgbClr val="455264"/>
                </a:solidFill>
                <a:effectLst/>
              </a:rPr>
              <a:t>eftir</a:t>
            </a:r>
            <a:r>
              <a:rPr lang="is-IS" sz="2200" dirty="0">
                <a:solidFill>
                  <a:srgbClr val="455264"/>
                </a:solidFill>
              </a:rPr>
              <a:t> að krísan er afstaðin</a:t>
            </a:r>
            <a:r>
              <a:rPr lang="is-IS" sz="2200" b="0" i="0" dirty="0">
                <a:solidFill>
                  <a:srgbClr val="455264"/>
                </a:solidFill>
                <a:effectLst/>
              </a:rPr>
              <a:t>.</a:t>
            </a:r>
            <a:endParaRPr lang="is-IS" sz="2200" b="0" i="0" dirty="0">
              <a:solidFill>
                <a:srgbClr val="455264"/>
              </a:solidFill>
              <a:effectLst/>
              <a:cs typeface="Calibri"/>
            </a:endParaRPr>
          </a:p>
          <a:p>
            <a:pPr>
              <a:spcBef>
                <a:spcPts val="0"/>
              </a:spcBef>
            </a:pPr>
            <a:endParaRPr lang="is-IS" sz="2200" b="0" i="0" dirty="0">
              <a:solidFill>
                <a:srgbClr val="455264"/>
              </a:solidFill>
              <a:effectLst/>
            </a:endParaRPr>
          </a:p>
          <a:p>
            <a:pPr>
              <a:spcBef>
                <a:spcPts val="0"/>
              </a:spcBef>
            </a:pPr>
            <a:r>
              <a:rPr lang="is-IS" sz="2200" b="1" dirty="0">
                <a:solidFill>
                  <a:srgbClr val="F27954"/>
                </a:solidFill>
              </a:rPr>
              <a:t>Setja skal upp lista yfir mikilvægar spurningar</a:t>
            </a:r>
          </a:p>
          <a:p>
            <a:pPr>
              <a:spcBef>
                <a:spcPts val="0"/>
              </a:spcBef>
            </a:pPr>
            <a:endParaRPr lang="is-IS" sz="2200" b="1" dirty="0">
              <a:solidFill>
                <a:srgbClr val="F27954"/>
              </a:solidFill>
            </a:endParaRP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Hefði verið hægt að spá fyrir um krísuna?</a:t>
            </a: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Hvaða fyrstu vísbendingum var sleppt og/eða voru hunsaðar?</a:t>
            </a: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Hversu vel samræmdust stefnan, viðbragðsáætlunin og krísustjórnunarteymið?</a:t>
            </a:r>
          </a:p>
          <a:p>
            <a:pPr marL="342900" indent="-342900">
              <a:spcBef>
                <a:spcPts val="0"/>
              </a:spcBef>
              <a:buClr>
                <a:srgbClr val="F27954"/>
              </a:buClr>
              <a:buFont typeface="Arial" panose="020B0604020202020204" pitchFamily="34" charset="0"/>
              <a:buChar char="•"/>
            </a:pPr>
            <a:r>
              <a:rPr lang="is-IS" sz="2000" dirty="0">
                <a:solidFill>
                  <a:srgbClr val="455264"/>
                </a:solidFill>
              </a:rPr>
              <a:t>Var brugðist við krísunni </a:t>
            </a:r>
            <a:r>
              <a:rPr lang="is-IS" sz="2000" b="0" i="0" dirty="0">
                <a:solidFill>
                  <a:srgbClr val="455264"/>
                </a:solidFill>
                <a:effectLst/>
              </a:rPr>
              <a:t>á áhrifaríkan hátt?</a:t>
            </a: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Hvað gekk vel og hvað þarf að bæta?</a:t>
            </a: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Voru samskiptin skýr og </a:t>
            </a:r>
            <a:r>
              <a:rPr lang="is-IS" sz="2000" dirty="0">
                <a:solidFill>
                  <a:srgbClr val="455264"/>
                </a:solidFill>
              </a:rPr>
              <a:t>samfelld?</a:t>
            </a:r>
            <a:endParaRPr lang="is-IS" sz="2000" b="0" i="0" dirty="0">
              <a:solidFill>
                <a:srgbClr val="455264"/>
              </a:solidFill>
              <a:effectLst/>
              <a:cs typeface="Calibri"/>
            </a:endParaRPr>
          </a:p>
          <a:p>
            <a:pPr marL="342900" indent="-342900">
              <a:spcBef>
                <a:spcPts val="0"/>
              </a:spcBef>
              <a:buClr>
                <a:srgbClr val="F27954"/>
              </a:buClr>
              <a:buFont typeface="Arial" panose="020B0604020202020204" pitchFamily="34" charset="0"/>
              <a:buChar char="•"/>
            </a:pPr>
            <a:r>
              <a:rPr lang="is-IS" sz="2000" b="0" i="0" dirty="0">
                <a:solidFill>
                  <a:srgbClr val="455264"/>
                </a:solidFill>
                <a:effectLst/>
              </a:rPr>
              <a:t>Skaðaðist orðspor svæðisins eða ímynd þess á einhvern hátt?</a:t>
            </a:r>
            <a:endParaRPr lang="is-IS" sz="2400" dirty="0">
              <a:solidFill>
                <a:srgbClr val="086D6E"/>
              </a:solidFill>
            </a:endParaRPr>
          </a:p>
          <a:p>
            <a:pPr algn="l" fontAlgn="base"/>
            <a:endParaRPr lang="is-IS" sz="2200" b="0" i="0" dirty="0">
              <a:solidFill>
                <a:srgbClr val="455264"/>
              </a:solidFill>
              <a:effectLst/>
            </a:endParaRPr>
          </a:p>
          <a:p>
            <a:pPr algn="l" fontAlgn="base"/>
            <a:endParaRPr lang="is-IS"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is-IS"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is-IS" sz="4600" b="1" dirty="0"/>
              <a:t>Skref 7 </a:t>
            </a:r>
            <a:endParaRPr lang="is-IS" sz="4600" b="1" i="0" dirty="0">
              <a:effectLst/>
            </a:endParaRPr>
          </a:p>
          <a:p>
            <a:pPr>
              <a:spcBef>
                <a:spcPts val="0"/>
              </a:spcBef>
            </a:pPr>
            <a:endParaRPr lang="is-IS" sz="3400" dirty="0">
              <a:solidFill>
                <a:srgbClr val="086D6E"/>
              </a:solidFill>
            </a:endParaRPr>
          </a:p>
          <a:p>
            <a:pPr>
              <a:spcBef>
                <a:spcPts val="0"/>
              </a:spcBef>
            </a:pPr>
            <a:r>
              <a:rPr lang="is-IS" dirty="0">
                <a:solidFill>
                  <a:schemeClr val="bg1"/>
                </a:solidFill>
              </a:rPr>
              <a:t>Endurskoða krísustjórnunarstefnuna og viðbragðsáætlunina</a:t>
            </a:r>
          </a:p>
          <a:p>
            <a:pPr>
              <a:spcBef>
                <a:spcPts val="0"/>
              </a:spcBef>
            </a:pPr>
            <a:endParaRPr lang="is-IS" dirty="0">
              <a:solidFill>
                <a:srgbClr val="086D6E"/>
              </a:solidFill>
            </a:endParaRPr>
          </a:p>
          <a:p>
            <a:pPr>
              <a:spcBef>
                <a:spcPts val="0"/>
              </a:spcBef>
            </a:pPr>
            <a:r>
              <a:rPr lang="is-IS" sz="1800" i="1" dirty="0">
                <a:latin typeface="TT Norms"/>
              </a:rPr>
              <a:t>Mikilvægt er að vera stöðugt að uppfæra krísustjórnunarstefnuna, forgangsröðunina og markmið, og viðbragðsáætlunina til að hámarka svæðisbundinn viðbúnað, sérstaklega í kjölfar krísu. Endurskoðunar- og matsferli verður að vera hluti af stefnunni.</a:t>
            </a:r>
            <a:r>
              <a:rPr lang="is-IS" sz="2400" i="1" dirty="0">
                <a:latin typeface="TT Norms"/>
              </a:rPr>
              <a:t>  </a:t>
            </a:r>
            <a:endParaRPr lang="is-IS" sz="3400" dirty="0"/>
          </a:p>
          <a:p>
            <a:pPr algn="l">
              <a:lnSpc>
                <a:spcPct val="120000"/>
              </a:lnSpc>
              <a:spcBef>
                <a:spcPts val="0"/>
              </a:spcBef>
            </a:pPr>
            <a:endParaRPr lang="is-IS" sz="3400" dirty="0">
              <a:solidFill>
                <a:srgbClr val="666666"/>
              </a:solidFill>
            </a:endParaRPr>
          </a:p>
          <a:p>
            <a:pPr algn="l">
              <a:lnSpc>
                <a:spcPct val="120000"/>
              </a:lnSpc>
              <a:spcBef>
                <a:spcPts val="0"/>
              </a:spcBef>
            </a:pPr>
            <a:endParaRPr lang="is-IS" sz="3400" dirty="0">
              <a:solidFill>
                <a:srgbClr val="666666"/>
              </a:solidFill>
            </a:endParaRPr>
          </a:p>
          <a:p>
            <a:pPr algn="l">
              <a:lnSpc>
                <a:spcPct val="120000"/>
              </a:lnSpc>
              <a:spcBef>
                <a:spcPts val="0"/>
              </a:spcBef>
            </a:pPr>
            <a:endParaRPr lang="is-IS" sz="2000" b="1" i="0" dirty="0">
              <a:effectLs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29247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4EC0BFA-63D7-FFC3-5B00-B9A40C12F5B0}"/>
              </a:ext>
            </a:extLst>
          </p:cNvPr>
          <p:cNvSpPr>
            <a:spLocks noGrp="1"/>
          </p:cNvSpPr>
          <p:nvPr>
            <p:ph type="body" sz="quarter" idx="13"/>
          </p:nvPr>
        </p:nvSpPr>
        <p:spPr>
          <a:xfrm>
            <a:off x="447675" y="816746"/>
            <a:ext cx="5153025" cy="5003029"/>
          </a:xfrm>
        </p:spPr>
        <p:txBody>
          <a:bodyPr>
            <a:normAutofit/>
          </a:bodyPr>
          <a:lstStyle/>
          <a:p>
            <a:pPr>
              <a:lnSpc>
                <a:spcPct val="120000"/>
              </a:lnSpc>
              <a:spcBef>
                <a:spcPts val="0"/>
              </a:spcBef>
            </a:pPr>
            <a:r>
              <a:rPr lang="is-IS" sz="2800" i="0" dirty="0"/>
              <a:t>Að endurskoða og uppfæra kríustjórnunarstefnuna leiðir til þess að svæði verða þrautseigari fyrir vikið.  Lærdómurinn sem hægt er að afla eftir krísu getur þýtt að breytinga sé þörf í þjálfun, á upplýsingum, verklagi, úrræðum eða aðgerðum.</a:t>
            </a:r>
          </a:p>
        </p:txBody>
      </p:sp>
      <p:pic>
        <p:nvPicPr>
          <p:cNvPr id="15" name="Picture Placeholder 14" descr="A picture containing person, sky, outdoor, people&#10;&#10;Description automatically generated">
            <a:extLst>
              <a:ext uri="{FF2B5EF4-FFF2-40B4-BE49-F238E27FC236}">
                <a16:creationId xmlns:a16="http://schemas.microsoft.com/office/drawing/2014/main" id="{DE553982-E2FF-31DF-BD1F-B6BEB1BAF21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Tree>
    <p:extLst>
      <p:ext uri="{BB962C8B-B14F-4D97-AF65-F5344CB8AC3E}">
        <p14:creationId xmlns:p14="http://schemas.microsoft.com/office/powerpoint/2010/main" val="2207137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20496" y="1291590"/>
            <a:ext cx="5771504" cy="2137409"/>
          </a:xfrm>
        </p:spPr>
        <p:txBody>
          <a:bodyPr>
            <a:noAutofit/>
          </a:bodyPr>
          <a:lstStyle/>
          <a:p>
            <a:pPr>
              <a:lnSpc>
                <a:spcPct val="100000"/>
              </a:lnSpc>
              <a:spcBef>
                <a:spcPts val="0"/>
              </a:spcBef>
            </a:pPr>
            <a:r>
              <a:rPr lang="is-IS" dirty="0"/>
              <a:t>4.  Það sem hefur áhrif á stefnu um svæðisbundna krísustjórnun í ferðaþjónustu</a:t>
            </a:r>
          </a:p>
        </p:txBody>
      </p:sp>
      <p:pic>
        <p:nvPicPr>
          <p:cNvPr id="10" name="Picture Placeholder 9" descr="A picture containing nature&#10;&#10;Description automatically generated">
            <a:extLst>
              <a:ext uri="{FF2B5EF4-FFF2-40B4-BE49-F238E27FC236}">
                <a16:creationId xmlns:a16="http://schemas.microsoft.com/office/drawing/2014/main" id="{CB737503-FDB5-1140-A5FC-1C5F60D6A5C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145" b="6145"/>
          <a:stretch>
            <a:fillRect/>
          </a:stretch>
        </p:blipFill>
        <p:spPr/>
      </p:pic>
    </p:spTree>
    <p:extLst>
      <p:ext uri="{BB962C8B-B14F-4D97-AF65-F5344CB8AC3E}">
        <p14:creationId xmlns:p14="http://schemas.microsoft.com/office/powerpoint/2010/main" val="1400323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climbing a rock wall&#10;&#10;Description automatically generated with medium confidence">
            <a:extLst>
              <a:ext uri="{FF2B5EF4-FFF2-40B4-BE49-F238E27FC236}">
                <a16:creationId xmlns:a16="http://schemas.microsoft.com/office/drawing/2014/main" id="{4DFFB3EA-DBBF-5FD9-AB26-62D99EA36EB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40" b="7640"/>
          <a:stretch>
            <a:fillRect/>
          </a:stretch>
        </p:blipFill>
        <p:spPr>
          <a:xfrm>
            <a:off x="6796131" y="-1"/>
            <a:ext cx="5395869" cy="6858001"/>
          </a:xfrm>
        </p:spPr>
      </p:pic>
      <p:sp>
        <p:nvSpPr>
          <p:cNvPr id="4" name="Text Placeholder 3">
            <a:extLst>
              <a:ext uri="{FF2B5EF4-FFF2-40B4-BE49-F238E27FC236}">
                <a16:creationId xmlns:a16="http://schemas.microsoft.com/office/drawing/2014/main" id="{AF65C263-9496-1809-7212-66350A01B650}"/>
              </a:ext>
            </a:extLst>
          </p:cNvPr>
          <p:cNvSpPr>
            <a:spLocks noGrp="1"/>
          </p:cNvSpPr>
          <p:nvPr>
            <p:ph type="body" sz="quarter" idx="16"/>
          </p:nvPr>
        </p:nvSpPr>
        <p:spPr>
          <a:xfrm>
            <a:off x="200025" y="209149"/>
            <a:ext cx="5676900" cy="1028188"/>
          </a:xfrm>
        </p:spPr>
        <p:txBody>
          <a:bodyPr>
            <a:normAutofit fontScale="77500" lnSpcReduction="20000"/>
          </a:bodyPr>
          <a:lstStyle/>
          <a:p>
            <a:pPr algn="ctr">
              <a:lnSpc>
                <a:spcPct val="120000"/>
              </a:lnSpc>
              <a:spcBef>
                <a:spcPts val="0"/>
              </a:spcBef>
            </a:pPr>
            <a:r>
              <a:rPr lang="is-IS" b="0" i="0" dirty="0">
                <a:solidFill>
                  <a:srgbClr val="F27954"/>
                </a:solidFill>
                <a:effectLst/>
                <a:latin typeface="TT Norms"/>
              </a:rPr>
              <a:t>Rétt hugarfar er mikilvægt í svæðisbundinni krísustjórnun</a:t>
            </a:r>
          </a:p>
          <a:p>
            <a:pPr algn="ctr">
              <a:lnSpc>
                <a:spcPct val="120000"/>
              </a:lnSpc>
              <a:spcBef>
                <a:spcPts val="0"/>
              </a:spcBef>
            </a:pPr>
            <a:endParaRPr lang="is-IS" dirty="0">
              <a:solidFill>
                <a:srgbClr val="F27954"/>
              </a:solidFill>
            </a:endParaRPr>
          </a:p>
        </p:txBody>
      </p:sp>
      <p:sp>
        <p:nvSpPr>
          <p:cNvPr id="5" name="Text Placeholder 4">
            <a:extLst>
              <a:ext uri="{FF2B5EF4-FFF2-40B4-BE49-F238E27FC236}">
                <a16:creationId xmlns:a16="http://schemas.microsoft.com/office/drawing/2014/main" id="{26D4E072-AF75-6977-4494-861C790515D4}"/>
              </a:ext>
            </a:extLst>
          </p:cNvPr>
          <p:cNvSpPr>
            <a:spLocks noGrp="1"/>
          </p:cNvSpPr>
          <p:nvPr>
            <p:ph type="body" sz="quarter" idx="18"/>
          </p:nvPr>
        </p:nvSpPr>
        <p:spPr>
          <a:xfrm>
            <a:off x="200025" y="1095375"/>
            <a:ext cx="6334125" cy="5553476"/>
          </a:xfrm>
          <a:solidFill>
            <a:schemeClr val="bg1"/>
          </a:solidFill>
        </p:spPr>
        <p:txBody>
          <a:bodyPr vert="horz" lIns="91440" tIns="45720" rIns="91440" bIns="45720" rtlCol="0" anchor="t">
            <a:noAutofit/>
          </a:bodyPr>
          <a:lstStyle/>
          <a:p>
            <a:pPr marL="0" indent="0" algn="l" rtl="0" fontAlgn="base">
              <a:lnSpc>
                <a:spcPct val="120000"/>
              </a:lnSpc>
              <a:spcBef>
                <a:spcPts val="0"/>
              </a:spcBef>
            </a:pPr>
            <a:endParaRPr lang="is-IS" sz="2000" b="1" i="0" dirty="0">
              <a:solidFill>
                <a:srgbClr val="79527B"/>
              </a:solidFill>
              <a:effectLst/>
            </a:endParaRPr>
          </a:p>
          <a:p>
            <a:pPr marL="457200" indent="-457200" algn="l" rtl="0" fontAlgn="base">
              <a:lnSpc>
                <a:spcPct val="120000"/>
              </a:lnSpc>
              <a:spcBef>
                <a:spcPts val="0"/>
              </a:spcBef>
              <a:buFont typeface="+mj-lt"/>
              <a:buAutoNum type="arabicPeriod"/>
            </a:pPr>
            <a:r>
              <a:rPr lang="is-IS" sz="2000" b="1" i="0" dirty="0">
                <a:solidFill>
                  <a:srgbClr val="79527B"/>
                </a:solidFill>
                <a:effectLst/>
              </a:rPr>
              <a:t>Getan til að gera ítarlega SVÓT greiningu </a:t>
            </a:r>
            <a:r>
              <a:rPr lang="is-IS" sz="2000" dirty="0">
                <a:solidFill>
                  <a:srgbClr val="455264"/>
                </a:solidFill>
              </a:rPr>
              <a:t>á styrkleikum, veikleikum, ógnunum og tækifærum</a:t>
            </a:r>
          </a:p>
          <a:p>
            <a:pPr marL="457200" indent="-457200" algn="l" rtl="0" fontAlgn="base">
              <a:lnSpc>
                <a:spcPct val="120000"/>
              </a:lnSpc>
              <a:spcBef>
                <a:spcPts val="0"/>
              </a:spcBef>
              <a:buFont typeface="+mj-lt"/>
              <a:buAutoNum type="arabicPeriod"/>
            </a:pPr>
            <a:r>
              <a:rPr lang="is-IS" sz="2000" dirty="0">
                <a:solidFill>
                  <a:srgbClr val="455264"/>
                </a:solidFill>
              </a:rPr>
              <a:t>Getan til að </a:t>
            </a:r>
            <a:r>
              <a:rPr lang="is-IS" sz="2000" b="1" i="0" dirty="0">
                <a:solidFill>
                  <a:srgbClr val="79527B"/>
                </a:solidFill>
                <a:effectLst/>
              </a:rPr>
              <a:t>hugsa til langs tíma, </a:t>
            </a:r>
            <a:r>
              <a:rPr lang="is-IS" sz="2000" dirty="0">
                <a:solidFill>
                  <a:srgbClr val="455264"/>
                </a:solidFill>
              </a:rPr>
              <a:t>stundum mörg ár fram í tímann en samtímis taka tillit til þekkingar á fortíð og nútíð svæðis</a:t>
            </a:r>
          </a:p>
          <a:p>
            <a:pPr marL="457200" indent="-457200" algn="l" rtl="0" fontAlgn="base">
              <a:lnSpc>
                <a:spcPct val="120000"/>
              </a:lnSpc>
              <a:spcBef>
                <a:spcPts val="0"/>
              </a:spcBef>
              <a:buFont typeface="+mj-lt"/>
              <a:buAutoNum type="arabicPeriod"/>
            </a:pPr>
            <a:r>
              <a:rPr lang="is-IS" sz="2000" b="1" i="0" dirty="0">
                <a:solidFill>
                  <a:srgbClr val="79527B"/>
                </a:solidFill>
                <a:effectLst/>
              </a:rPr>
              <a:t>Getan til að vera tækifærissinni </a:t>
            </a:r>
            <a:r>
              <a:rPr lang="is-IS" sz="2000" dirty="0">
                <a:solidFill>
                  <a:srgbClr val="455264"/>
                </a:solidFill>
              </a:rPr>
              <a:t>og nýta hagstæðar aðstæður en forðast innri eða ytri gildrur</a:t>
            </a:r>
            <a:endParaRPr lang="is-IS" sz="2000" dirty="0">
              <a:solidFill>
                <a:srgbClr val="455264"/>
              </a:solidFill>
              <a:cs typeface="Calibri"/>
            </a:endParaRPr>
          </a:p>
          <a:p>
            <a:pPr marL="457200" indent="-457200" algn="l" rtl="0" fontAlgn="base">
              <a:lnSpc>
                <a:spcPct val="120000"/>
              </a:lnSpc>
              <a:spcBef>
                <a:spcPts val="0"/>
              </a:spcBef>
              <a:buFont typeface="+mj-lt"/>
              <a:buAutoNum type="arabicPeriod"/>
            </a:pPr>
            <a:r>
              <a:rPr lang="is-IS" sz="2000" b="1" i="0" dirty="0">
                <a:solidFill>
                  <a:srgbClr val="79527B"/>
                </a:solidFill>
                <a:effectLst/>
              </a:rPr>
              <a:t>Viljinn til að taka erfiðar ákvarðanir</a:t>
            </a:r>
          </a:p>
          <a:p>
            <a:pPr>
              <a:lnSpc>
                <a:spcPct val="120000"/>
              </a:lnSpc>
              <a:spcBef>
                <a:spcPts val="0"/>
              </a:spcBef>
            </a:pPr>
            <a:endParaRPr lang="is-IS" sz="2000" dirty="0"/>
          </a:p>
        </p:txBody>
      </p:sp>
    </p:spTree>
    <p:extLst>
      <p:ext uri="{BB962C8B-B14F-4D97-AF65-F5344CB8AC3E}">
        <p14:creationId xmlns:p14="http://schemas.microsoft.com/office/powerpoint/2010/main" val="2252684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830997"/>
          </a:xfrm>
          <a:prstGeom prst="rect">
            <a:avLst/>
          </a:prstGeom>
          <a:noFill/>
        </p:spPr>
        <p:txBody>
          <a:bodyPr wrap="square" lIns="91440" tIns="45720" rIns="91440" bIns="45720" rtlCol="0" anchor="t">
            <a:spAutoFit/>
          </a:bodyPr>
          <a:lstStyle/>
          <a:p>
            <a:pPr algn="ctr"/>
            <a:r>
              <a:rPr lang="is-IS" sz="1600" dirty="0">
                <a:solidFill>
                  <a:srgbClr val="79527B"/>
                </a:solidFill>
              </a:rPr>
              <a:t>Svæðisbundið hættumat, </a:t>
            </a:r>
            <a:r>
              <a:rPr lang="is-IS" sz="1600" kern="1200" dirty="0">
                <a:solidFill>
                  <a:srgbClr val="79527B"/>
                </a:solidFill>
              </a:rPr>
              <a:t>SVÓT greining og áfangastaðarýni</a:t>
            </a:r>
            <a:endParaRPr lang="is-IS" sz="1600" dirty="0">
              <a:solidFill>
                <a:srgbClr val="79527B"/>
              </a:solidFill>
              <a:cs typeface="Calibri"/>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Fasi 1</a:t>
            </a:r>
          </a:p>
          <a:p>
            <a:r>
              <a:rPr lang="is-IS" sz="2000" kern="1200" dirty="0">
                <a:solidFill>
                  <a:srgbClr val="79527B"/>
                </a:solidFill>
                <a:latin typeface="+mn-lt"/>
                <a:ea typeface="+mn-ea"/>
                <a:cs typeface="+mn-cs"/>
              </a:rPr>
              <a:t>Undirbúningur &amp; mótvægi</a:t>
            </a:r>
            <a:endParaRPr lang="is-IS"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dirty="0">
                <a:solidFill>
                  <a:srgbClr val="F27954"/>
                </a:solidFill>
              </a:rPr>
              <a:t>Fasi 2</a:t>
            </a:r>
          </a:p>
          <a:p>
            <a:r>
              <a:rPr lang="is-IS" sz="2000" kern="1200" dirty="0">
                <a:solidFill>
                  <a:srgbClr val="F27954"/>
                </a:solidFill>
                <a:latin typeface="+mn-lt"/>
                <a:ea typeface="+mn-ea"/>
                <a:cs typeface="+mn-cs"/>
              </a:rPr>
              <a:t>Áætlanagerð og viðbrögð</a:t>
            </a:r>
            <a:endParaRPr lang="is-IS"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dirty="0">
                <a:solidFill>
                  <a:srgbClr val="44BAA9"/>
                </a:solidFill>
              </a:rPr>
              <a:t>Fasi </a:t>
            </a:r>
            <a:r>
              <a:rPr lang="en-IE" sz="3200" b="1" kern="1200" dirty="0">
                <a:solidFill>
                  <a:srgbClr val="44BAA9"/>
                </a:solidFill>
                <a:latin typeface="+mn-lt"/>
                <a:ea typeface="+mn-ea"/>
                <a:cs typeface="+mn-cs"/>
              </a:rPr>
              <a:t>3</a:t>
            </a:r>
          </a:p>
          <a:p>
            <a:r>
              <a:rPr lang="is-IS" sz="2000" dirty="0">
                <a:solidFill>
                  <a:srgbClr val="44BAA9"/>
                </a:solidFill>
              </a:rPr>
              <a:t>Endurheimt</a:t>
            </a:r>
            <a:r>
              <a:rPr lang="is-IS" sz="2000" kern="1200" dirty="0">
                <a:solidFill>
                  <a:srgbClr val="44BAA9"/>
                </a:solidFill>
                <a:latin typeface="+mn-lt"/>
                <a:ea typeface="+mn-ea"/>
                <a:cs typeface="+mn-cs"/>
              </a:rPr>
              <a:t>, endurreisn, seigla</a:t>
            </a:r>
            <a:endParaRPr lang="is-IS"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830997"/>
          </a:xfrm>
          <a:prstGeom prst="rect">
            <a:avLst/>
          </a:prstGeom>
          <a:noFill/>
        </p:spPr>
        <p:txBody>
          <a:bodyPr wrap="square" rtlCol="0">
            <a:spAutoFit/>
          </a:bodyPr>
          <a:lstStyle/>
          <a:p>
            <a:pPr algn="ctr"/>
            <a:r>
              <a:rPr lang="is-IS" sz="1600" dirty="0">
                <a:solidFill>
                  <a:srgbClr val="79527B"/>
                </a:solidFill>
              </a:rPr>
              <a:t>Myndun svæðisbundins samstarfs &amp; myndun krísustjórnunarteymis</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695303" y="2912950"/>
            <a:ext cx="2469108" cy="1323439"/>
          </a:xfrm>
          <a:prstGeom prst="rect">
            <a:avLst/>
          </a:prstGeom>
          <a:noFill/>
        </p:spPr>
        <p:txBody>
          <a:bodyPr wrap="square" lIns="91440" tIns="45720" rIns="91440" bIns="45720" rtlCol="0" anchor="t">
            <a:spAutoFit/>
          </a:bodyPr>
          <a:lstStyle/>
          <a:p>
            <a:pPr algn="ctr"/>
            <a:r>
              <a:rPr lang="is-IS" sz="1600" dirty="0">
                <a:solidFill>
                  <a:srgbClr val="F37C57"/>
                </a:solidFill>
              </a:rPr>
              <a:t>Gerð svæðisbundinnar stefnu fyrir krísustjórnun </a:t>
            </a:r>
            <a:r>
              <a:rPr lang="is-IS" sz="1600" i="1" dirty="0">
                <a:solidFill>
                  <a:srgbClr val="F37C57"/>
                </a:solidFill>
              </a:rPr>
              <a:t>(Langtíma áætlun um mótvægisaðgerðir </a:t>
            </a:r>
            <a:r>
              <a:rPr lang="is-IS" sz="1600" i="1" dirty="0">
                <a:solidFill>
                  <a:srgbClr val="F77B55"/>
                </a:solidFill>
              </a:rPr>
              <a:t>fyrir</a:t>
            </a:r>
            <a:r>
              <a:rPr lang="is-IS" sz="1600" i="1" dirty="0">
                <a:solidFill>
                  <a:srgbClr val="FF0000"/>
                </a:solidFill>
              </a:rPr>
              <a:t> </a:t>
            </a:r>
            <a:r>
              <a:rPr lang="is-IS" sz="1600" i="1">
                <a:solidFill>
                  <a:srgbClr val="F37C57"/>
                </a:solidFill>
              </a:rPr>
              <a:t>krísu)</a:t>
            </a:r>
            <a:endParaRPr lang="is-IS" sz="1600" i="1" dirty="0">
              <a:solidFill>
                <a:srgbClr val="F37C57"/>
              </a:solidFill>
            </a:endParaRPr>
          </a:p>
        </p:txBody>
      </p:sp>
      <p:sp>
        <p:nvSpPr>
          <p:cNvPr id="27" name="TextBox 26">
            <a:extLst>
              <a:ext uri="{FF2B5EF4-FFF2-40B4-BE49-F238E27FC236}">
                <a16:creationId xmlns:a16="http://schemas.microsoft.com/office/drawing/2014/main" id="{81623343-A1BD-B957-16FF-32FA43BBD2C9}"/>
              </a:ext>
            </a:extLst>
          </p:cNvPr>
          <p:cNvSpPr txBox="1"/>
          <p:nvPr/>
        </p:nvSpPr>
        <p:spPr>
          <a:xfrm>
            <a:off x="8401072" y="3094845"/>
            <a:ext cx="2456889" cy="830997"/>
          </a:xfrm>
          <a:prstGeom prst="rect">
            <a:avLst/>
          </a:prstGeom>
          <a:noFill/>
        </p:spPr>
        <p:txBody>
          <a:bodyPr wrap="square" lIns="91440" tIns="45720" rIns="91440" bIns="45720" rtlCol="0" anchor="t">
            <a:spAutoFit/>
          </a:bodyPr>
          <a:lstStyle/>
          <a:p>
            <a:pPr algn="ctr"/>
            <a:r>
              <a:rPr lang="is-IS" sz="1600" dirty="0">
                <a:solidFill>
                  <a:srgbClr val="F37C57"/>
                </a:solidFill>
              </a:rPr>
              <a:t>Að hefja aðgerðir og samskipti við atvinnugreinina</a:t>
            </a:r>
            <a:endParaRPr lang="is-IS" sz="1600" dirty="0">
              <a:solidFill>
                <a:srgbClr val="F37C57"/>
              </a:solidFill>
              <a:cs typeface="Calibri"/>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077218"/>
          </a:xfrm>
          <a:prstGeom prst="rect">
            <a:avLst/>
          </a:prstGeom>
          <a:noFill/>
        </p:spPr>
        <p:txBody>
          <a:bodyPr wrap="square" lIns="91440" tIns="45720" rIns="91440" bIns="45720" rtlCol="0" anchor="t">
            <a:spAutoFit/>
          </a:bodyPr>
          <a:lstStyle/>
          <a:p>
            <a:pPr algn="ctr"/>
            <a:r>
              <a:rPr lang="is-IS" sz="1600">
                <a:solidFill>
                  <a:srgbClr val="3AA091"/>
                </a:solidFill>
              </a:rPr>
              <a:t>Svæðisbundin endurheimt, enduruppbygging og uppbygging seiglu;  í átt að „nýju normi“ eftir krísu</a:t>
            </a:r>
            <a:endParaRPr lang="is-IS" sz="16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459536" cy="830997"/>
          </a:xfrm>
          <a:prstGeom prst="rect">
            <a:avLst/>
          </a:prstGeom>
          <a:noFill/>
        </p:spPr>
        <p:txBody>
          <a:bodyPr wrap="square" rtlCol="0">
            <a:spAutoFit/>
          </a:bodyPr>
          <a:lstStyle/>
          <a:p>
            <a:pPr algn="ctr"/>
            <a:r>
              <a:rPr lang="is-IS" sz="1600" dirty="0">
                <a:solidFill>
                  <a:srgbClr val="79527B"/>
                </a:solidFill>
              </a:rPr>
              <a:t>Kynning á svæðisbundinni krísustjórnun í ferðaþjónustu og flækjustig</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323439"/>
          </a:xfrm>
          <a:prstGeom prst="rect">
            <a:avLst/>
          </a:prstGeom>
          <a:noFill/>
        </p:spPr>
        <p:txBody>
          <a:bodyPr wrap="square" lIns="91440" tIns="45720" rIns="91440" bIns="45720" rtlCol="0" anchor="t">
            <a:spAutoFit/>
          </a:bodyPr>
          <a:lstStyle/>
          <a:p>
            <a:pPr algn="ctr"/>
            <a:r>
              <a:rPr lang="is-IS" sz="1600" dirty="0">
                <a:solidFill>
                  <a:srgbClr val="F37C57"/>
                </a:solidFill>
              </a:rPr>
              <a:t>Gerð svæðisbundinnar aðgerðaáætlunar um krísustjórnun </a:t>
            </a:r>
            <a:r>
              <a:rPr lang="is-IS" sz="1600" i="1" dirty="0">
                <a:solidFill>
                  <a:srgbClr val="F37C57"/>
                </a:solidFill>
              </a:rPr>
              <a:t>(Skammtíma viðbragðsáætlun og áætlun fyrir endurheimt)</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323439"/>
          </a:xfrm>
          <a:prstGeom prst="rect">
            <a:avLst/>
          </a:prstGeom>
          <a:noFill/>
        </p:spPr>
        <p:txBody>
          <a:bodyPr wrap="square" lIns="91440" tIns="45720" rIns="91440" bIns="45720" rtlCol="0" anchor="t">
            <a:spAutoFit/>
          </a:bodyPr>
          <a:lstStyle/>
          <a:p>
            <a:pPr algn="ctr"/>
            <a:r>
              <a:rPr lang="is-IS" sz="1600">
                <a:solidFill>
                  <a:srgbClr val="3AA091"/>
                </a:solidFill>
              </a:rPr>
              <a:t>Samskiptastefna og samskipti við almannatengla og fjölmiðla</a:t>
            </a:r>
          </a:p>
          <a:p>
            <a:pPr algn="ctr"/>
            <a:endParaRPr lang="is-IS" sz="1600" dirty="0">
              <a:solidFill>
                <a:srgbClr val="3AA091"/>
              </a:solidFill>
              <a:cs typeface="Calibri"/>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1</a:t>
            </a:r>
            <a:endParaRPr lang="is-IS"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2</a:t>
            </a:r>
            <a:endParaRPr lang="is-IS"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3</a:t>
            </a:r>
            <a:endParaRPr lang="is-IS"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4</a:t>
            </a:r>
            <a:endParaRPr lang="is-IS"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5</a:t>
            </a:r>
            <a:endParaRPr lang="is-IS"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6</a:t>
            </a:r>
            <a:endParaRPr lang="is-IS"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7</a:t>
            </a:r>
            <a:endParaRPr lang="is-IS"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49342" y="5225116"/>
            <a:ext cx="2505003" cy="1323439"/>
          </a:xfrm>
          <a:prstGeom prst="rect">
            <a:avLst/>
          </a:prstGeom>
          <a:noFill/>
        </p:spPr>
        <p:txBody>
          <a:bodyPr wrap="square" lIns="91440" tIns="45720" rIns="91440" bIns="45720" rtlCol="0" anchor="t">
            <a:spAutoFit/>
          </a:bodyPr>
          <a:lstStyle/>
          <a:p>
            <a:pPr algn="ctr"/>
            <a:r>
              <a:rPr lang="is-IS" sz="1600" dirty="0">
                <a:solidFill>
                  <a:srgbClr val="3AA091"/>
                </a:solidFill>
              </a:rPr>
              <a:t>Stefnumörkun í svæðisbundnum viðbrögðum og markaðssetning fyrir endurheimt</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8</a:t>
            </a:r>
            <a:endParaRPr lang="is-IS"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9</a:t>
            </a:r>
            <a:endParaRPr lang="is-IS" b="1" dirty="0">
              <a:solidFill>
                <a:srgbClr val="44BAA9"/>
              </a:solidFill>
            </a:endParaRPr>
          </a:p>
        </p:txBody>
      </p:sp>
    </p:spTree>
    <p:extLst>
      <p:ext uri="{BB962C8B-B14F-4D97-AF65-F5344CB8AC3E}">
        <p14:creationId xmlns:p14="http://schemas.microsoft.com/office/powerpoint/2010/main" val="2223102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892554987"/>
              </p:ext>
            </p:extLst>
          </p:nvPr>
        </p:nvGraphicFramePr>
        <p:xfrm>
          <a:off x="108857" y="0"/>
          <a:ext cx="12083141" cy="5614993"/>
        </p:xfrm>
        <a:graphic>
          <a:graphicData uri="http://schemas.openxmlformats.org/drawingml/2006/table">
            <a:tbl>
              <a:tblPr firstRow="1" bandRow="1">
                <a:tableStyleId>{5C22544A-7EE6-4342-B048-85BDC9FD1C3A}</a:tableStyleId>
              </a:tblPr>
              <a:tblGrid>
                <a:gridCol w="3329385">
                  <a:extLst>
                    <a:ext uri="{9D8B030D-6E8A-4147-A177-3AD203B41FA5}">
                      <a16:colId xmlns:a16="http://schemas.microsoft.com/office/drawing/2014/main" val="3584008144"/>
                    </a:ext>
                  </a:extLst>
                </a:gridCol>
                <a:gridCol w="8753756">
                  <a:extLst>
                    <a:ext uri="{9D8B030D-6E8A-4147-A177-3AD203B41FA5}">
                      <a16:colId xmlns:a16="http://schemas.microsoft.com/office/drawing/2014/main" val="2583777858"/>
                    </a:ext>
                  </a:extLst>
                </a:gridCol>
              </a:tblGrid>
              <a:tr h="585793">
                <a:tc gridSpan="2">
                  <a:txBody>
                    <a:bodyPr/>
                    <a:lstStyle/>
                    <a:p>
                      <a:pPr algn="ctr"/>
                      <a:r>
                        <a:rPr lang="is-IS" sz="2400" b="0" noProof="0" dirty="0">
                          <a:solidFill>
                            <a:schemeClr val="bg1"/>
                          </a:solidFill>
                          <a:latin typeface="TT Norms"/>
                        </a:rPr>
                        <a:t>Áhrifaþættir sem móta krísustjórnunarstefnuna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is-IS" sz="1800" b="1" i="0" noProof="0" dirty="0">
                          <a:solidFill>
                            <a:srgbClr val="F27954"/>
                          </a:solidFill>
                          <a:effectLst/>
                        </a:rPr>
                        <a:t>Leiðtogafærni </a:t>
                      </a:r>
                      <a:endParaRPr lang="is-IS" sz="1800" b="1" i="0" noProof="0">
                        <a:solidFill>
                          <a:srgbClr val="F27954"/>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is-IS" sz="1800" i="0" noProof="0" dirty="0">
                          <a:solidFill>
                            <a:srgbClr val="4D4D4D"/>
                          </a:solidFill>
                          <a:effectLst/>
                        </a:rPr>
                        <a:t>Ferðaþjónustusvæði verða að hafa leiðtoga með leiðtogahæfileika í ferðaþjónustukrísu, annars mun stefnan ekki virka. </a:t>
                      </a:r>
                    </a:p>
                    <a:p>
                      <a:pPr marL="0" indent="0" algn="l" rtl="0" fontAlgn="base">
                        <a:lnSpc>
                          <a:spcPct val="100000"/>
                        </a:lnSpc>
                        <a:spcBef>
                          <a:spcPts val="0"/>
                        </a:spcBef>
                        <a:buFont typeface="+mj-lt"/>
                        <a:buNone/>
                      </a:pPr>
                      <a:r>
                        <a:rPr lang="is-IS" sz="1800" b="1" i="0" noProof="0" dirty="0">
                          <a:solidFill>
                            <a:srgbClr val="086D6E"/>
                          </a:solidFill>
                          <a:effectLst/>
                        </a:rPr>
                        <a:t>T.d.; </a:t>
                      </a:r>
                      <a:r>
                        <a:rPr lang="is-IS" sz="1800" i="0" noProof="0" dirty="0">
                          <a:solidFill>
                            <a:srgbClr val="4D4D4D"/>
                          </a:solidFill>
                          <a:effectLst/>
                        </a:rPr>
                        <a:t>svæðisbundinn krísustjóri verður að hafa mikla færni, vera hæfur og öruggur í krísu; hafa sérþekkingu og reynslu; vera fær um að taka stefnumótandi ákvarðanir skjótt; vinna á áhrifaríkan hátt, fylgjast með, innleiða og meta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is-IS" sz="1800" b="1" i="0" noProof="0" dirty="0">
                          <a:solidFill>
                            <a:srgbClr val="F27954"/>
                          </a:solidFill>
                          <a:effectLst/>
                        </a:rPr>
                        <a:t>Menning</a:t>
                      </a:r>
                      <a:endParaRPr lang="is-IS" sz="1800" i="0" kern="1200" noProof="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1200"/>
                        </a:spcBef>
                        <a:buFont typeface="+mj-lt"/>
                        <a:buNone/>
                      </a:pPr>
                      <a:r>
                        <a:rPr lang="is-IS" sz="1800" b="1" i="0" noProof="0" dirty="0">
                          <a:solidFill>
                            <a:srgbClr val="086D6E"/>
                          </a:solidFill>
                          <a:effectLst/>
                        </a:rPr>
                        <a:t>Dæmi </a:t>
                      </a:r>
                      <a:r>
                        <a:rPr lang="is-IS" sz="1800" i="0" kern="1200" noProof="0" dirty="0">
                          <a:solidFill>
                            <a:srgbClr val="4D4D4D"/>
                          </a:solidFill>
                          <a:effectLst/>
                          <a:latin typeface="+mn-lt"/>
                          <a:ea typeface="+mn-ea"/>
                          <a:cs typeface="+mn-cs"/>
                        </a:rPr>
                        <a:t>um svæðisbundin menningaráhrif er t.d. lýðræði, samskiptastíll, jafnrétti, siðferði, sjálfsmynd, meginreglur og gildi. Skoðanir, áhyggjur, tillögur og breyttar þarfir hagsmunaaðila verða að vera teknar með í stefnuna.(</a:t>
                      </a:r>
                      <a:r>
                        <a:rPr lang="is-IS" sz="1800" b="0" i="0" noProof="0" dirty="0">
                          <a:solidFill>
                            <a:srgbClr val="F27954"/>
                          </a:solidFill>
                          <a:effectLst/>
                          <a:hlinkClick r:id="rId2">
                            <a:extLst>
                              <a:ext uri="{A12FA001-AC4F-418D-AE19-62706E023703}">
                                <ahyp:hlinkClr xmlns:ahyp="http://schemas.microsoft.com/office/drawing/2018/hyperlinkcolor" val="tx"/>
                              </a:ext>
                            </a:extLst>
                          </a:hlinkClick>
                        </a:rPr>
                        <a:t>Frekari lesning</a:t>
                      </a:r>
                      <a:r>
                        <a:rPr lang="is-IS" sz="1800" b="0" i="0" noProof="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is-IS" sz="1800" b="1" noProof="0" dirty="0">
                          <a:solidFill>
                            <a:srgbClr val="F27954"/>
                          </a:solidFill>
                        </a:rPr>
                        <a:t>Svæðisbundið eignarhald</a:t>
                      </a:r>
                      <a:endParaRPr lang="is-IS" sz="1800" i="0" kern="1200" noProof="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800" i="0" kern="1200" noProof="0" dirty="0">
                          <a:solidFill>
                            <a:srgbClr val="4D4D4D"/>
                          </a:solidFill>
                          <a:effectLst/>
                          <a:latin typeface="+mn-lt"/>
                          <a:ea typeface="+mn-ea"/>
                          <a:cs typeface="+mn-cs"/>
                        </a:rPr>
                        <a:t>Svæði samanstendur af öllum hagsmunaaðilum þess, fyrirtækjum, samfélögum og íbúum. Þeir „eiga“ svæðið í rauninni, annaðhvort löglega þar sem þeir eiga eign, eða eru hluti af svæðinu, búa eða starfa á því o.s.frv. Þess vegna hefur þetta fólk áhrif á ákvarðanir, stjórnun, fjárfestingar, notkun eigna og eignarhald. </a:t>
                      </a:r>
                      <a:r>
                        <a:rPr lang="is-IS" sz="1800" i="0" kern="1200" noProof="0" dirty="0">
                          <a:solidFill>
                            <a:srgbClr val="F27954"/>
                          </a:solidFill>
                          <a:effectLst/>
                          <a:latin typeface="+mn-lt"/>
                          <a:ea typeface="+mn-ea"/>
                          <a:cs typeface="+mn-cs"/>
                        </a:rPr>
                        <a:t>(</a:t>
                      </a:r>
                      <a:r>
                        <a:rPr lang="is-IS" sz="1800" i="0" kern="1200" noProof="0" dirty="0">
                          <a:solidFill>
                            <a:srgbClr val="F27954"/>
                          </a:solidFill>
                          <a:effectLst/>
                          <a:latin typeface="+mn-lt"/>
                          <a:ea typeface="+mn-ea"/>
                          <a:cs typeface="+mn-cs"/>
                          <a:hlinkClick r:id="rId3">
                            <a:extLst>
                              <a:ext uri="{A12FA001-AC4F-418D-AE19-62706E023703}">
                                <ahyp:hlinkClr xmlns:ahyp="http://schemas.microsoft.com/office/drawing/2018/hyperlinkcolor" val="tx"/>
                              </a:ext>
                            </a:extLst>
                          </a:hlinkClick>
                        </a:rPr>
                        <a:t>Frekari lesning</a:t>
                      </a:r>
                      <a:r>
                        <a:rPr lang="is-IS" sz="1800" i="0" kern="1200" noProof="0" dirty="0">
                          <a:solidFill>
                            <a:srgbClr val="F27954"/>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s-IS" sz="18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800" b="1" i="0" noProof="0" dirty="0" err="1">
                          <a:solidFill>
                            <a:srgbClr val="F27954"/>
                          </a:solidFill>
                          <a:effectLst/>
                        </a:rPr>
                        <a:t>Umhverfislegar</a:t>
                      </a:r>
                      <a:r>
                        <a:rPr lang="is-IS" sz="1800" b="1" i="0" noProof="0" dirty="0">
                          <a:solidFill>
                            <a:srgbClr val="F27954"/>
                          </a:solidFill>
                          <a:effectLst/>
                        </a:rPr>
                        <a:t>, efnahagslegar, pólitískar, félagslegar og tæknilegar aðstæður</a:t>
                      </a:r>
                      <a:endParaRPr lang="is-IS" sz="1800" b="0" i="0" noProof="0" dirty="0">
                        <a:solidFill>
                          <a:srgbClr val="F27954"/>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is-IS" sz="1800" b="1" noProof="0" dirty="0">
                          <a:solidFill>
                            <a:srgbClr val="086D6E"/>
                          </a:solidFill>
                        </a:rPr>
                        <a:t>Dæmi, </a:t>
                      </a:r>
                      <a:r>
                        <a:rPr lang="is-IS" sz="1800" noProof="0" dirty="0">
                          <a:solidFill>
                            <a:srgbClr val="4D4D4D"/>
                          </a:solidFill>
                        </a:rPr>
                        <a:t>tæknin hefur gert alla upplýsingasöfnun, vinnslu og miðlun, þægilegri. Ferðaþjónustufyrirtæki áttu t.d. í samstarfi við netgreiðsluþjónustuveitendur, eins og </a:t>
                      </a:r>
                      <a:r>
                        <a:rPr lang="is-IS" sz="1800" noProof="0" dirty="0" err="1">
                          <a:solidFill>
                            <a:srgbClr val="4D4D4D"/>
                          </a:solidFill>
                        </a:rPr>
                        <a:t>WeChat</a:t>
                      </a:r>
                      <a:r>
                        <a:rPr lang="is-IS" sz="1800" noProof="0" dirty="0">
                          <a:solidFill>
                            <a:srgbClr val="4D4D4D"/>
                          </a:solidFill>
                        </a:rPr>
                        <a:t> og </a:t>
                      </a:r>
                      <a:r>
                        <a:rPr lang="is-IS" sz="1800" noProof="0" dirty="0" err="1">
                          <a:solidFill>
                            <a:srgbClr val="4D4D4D"/>
                          </a:solidFill>
                        </a:rPr>
                        <a:t>GrabPay</a:t>
                      </a:r>
                      <a:r>
                        <a:rPr lang="is-IS" sz="1800" noProof="0" dirty="0">
                          <a:solidFill>
                            <a:srgbClr val="4D4D4D"/>
                          </a:solidFill>
                        </a:rPr>
                        <a:t>, meðan á COVID stóð svo þau gætu boðið viðskiptavinum snertilausan greiðslumáta eða gert þeim kleift að innleysa rafræn gjafabréf. </a:t>
                      </a:r>
                      <a:r>
                        <a:rPr lang="is-IS" sz="1800" kern="1200" noProof="0" dirty="0">
                          <a:solidFill>
                            <a:srgbClr val="4D4D4D"/>
                          </a:solidFill>
                          <a:latin typeface="+mn-lt"/>
                          <a:ea typeface="+mn-ea"/>
                          <a:cs typeface="+mn-cs"/>
                        </a:rPr>
                        <a:t>(</a:t>
                      </a:r>
                      <a:r>
                        <a:rPr lang="is-IS" sz="1800" kern="1200" noProof="0" dirty="0">
                          <a:solidFill>
                            <a:srgbClr val="F27954"/>
                          </a:solidFill>
                          <a:latin typeface="+mn-lt"/>
                          <a:ea typeface="+mn-ea"/>
                          <a:cs typeface="+mn-cs"/>
                        </a:rPr>
                        <a:t>F</a:t>
                      </a:r>
                      <a:r>
                        <a:rPr lang="is-IS" sz="1800" kern="1200" noProof="0" dirty="0">
                          <a:solidFill>
                            <a:srgbClr val="F27954"/>
                          </a:solidFill>
                          <a:latin typeface="+mn-lt"/>
                          <a:ea typeface="+mn-ea"/>
                          <a:cs typeface="+mn-cs"/>
                          <a:hlinkClick r:id="rId4">
                            <a:extLst>
                              <a:ext uri="{A12FA001-AC4F-418D-AE19-62706E023703}">
                                <ahyp:hlinkClr xmlns:ahyp="http://schemas.microsoft.com/office/drawing/2018/hyperlinkcolor" val="tx"/>
                              </a:ext>
                            </a:extLst>
                          </a:hlinkClick>
                        </a:rPr>
                        <a:t>rekari lesning</a:t>
                      </a:r>
                      <a:r>
                        <a:rPr lang="is-IS" sz="1800" kern="1200" noProof="0" dirty="0">
                          <a:solidFill>
                            <a:srgbClr val="4D4D4D"/>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692109"/>
                  </a:ext>
                </a:extLst>
              </a:tr>
            </a:tbl>
          </a:graphicData>
        </a:graphic>
      </p:graphicFrame>
      <p:pic>
        <p:nvPicPr>
          <p:cNvPr id="2" name="Graphic 1" descr="Touchscreen with solid fill">
            <a:extLst>
              <a:ext uri="{FF2B5EF4-FFF2-40B4-BE49-F238E27FC236}">
                <a16:creationId xmlns:a16="http://schemas.microsoft.com/office/drawing/2014/main" id="{0C6317C7-D961-B936-C461-12EE2BA49DC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16643" y="2576715"/>
            <a:ext cx="531514" cy="531514"/>
          </a:xfrm>
          <a:prstGeom prst="rect">
            <a:avLst/>
          </a:prstGeom>
        </p:spPr>
      </p:pic>
      <p:pic>
        <p:nvPicPr>
          <p:cNvPr id="3" name="Graphic 2" descr="Touchscreen with solid fill">
            <a:extLst>
              <a:ext uri="{FF2B5EF4-FFF2-40B4-BE49-F238E27FC236}">
                <a16:creationId xmlns:a16="http://schemas.microsoft.com/office/drawing/2014/main" id="{76B2D3C2-7B58-92AD-5CF4-C37BC136761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070650" y="3890566"/>
            <a:ext cx="417497" cy="417497"/>
          </a:xfrm>
          <a:prstGeom prst="rect">
            <a:avLst/>
          </a:prstGeom>
        </p:spPr>
      </p:pic>
      <p:pic>
        <p:nvPicPr>
          <p:cNvPr id="4" name="Graphic 3" descr="Touchscreen with solid fill">
            <a:extLst>
              <a:ext uri="{FF2B5EF4-FFF2-40B4-BE49-F238E27FC236}">
                <a16:creationId xmlns:a16="http://schemas.microsoft.com/office/drawing/2014/main" id="{2F33C6E7-9966-7881-F7FA-F05AEC0750E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887897" y="5487446"/>
            <a:ext cx="391263" cy="391263"/>
          </a:xfrm>
          <a:prstGeom prst="rect">
            <a:avLst/>
          </a:prstGeom>
        </p:spPr>
      </p:pic>
    </p:spTree>
    <p:extLst>
      <p:ext uri="{BB962C8B-B14F-4D97-AF65-F5344CB8AC3E}">
        <p14:creationId xmlns:p14="http://schemas.microsoft.com/office/powerpoint/2010/main" val="540599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664407253"/>
              </p:ext>
            </p:extLst>
          </p:nvPr>
        </p:nvGraphicFramePr>
        <p:xfrm>
          <a:off x="98961" y="-98961"/>
          <a:ext cx="12093037" cy="5157793"/>
        </p:xfrm>
        <a:graphic>
          <a:graphicData uri="http://schemas.openxmlformats.org/drawingml/2006/table">
            <a:tbl>
              <a:tblPr firstRow="1" bandRow="1">
                <a:tableStyleId>{5C22544A-7EE6-4342-B048-85BDC9FD1C3A}</a:tableStyleId>
              </a:tblPr>
              <a:tblGrid>
                <a:gridCol w="3332112">
                  <a:extLst>
                    <a:ext uri="{9D8B030D-6E8A-4147-A177-3AD203B41FA5}">
                      <a16:colId xmlns:a16="http://schemas.microsoft.com/office/drawing/2014/main" val="3584008144"/>
                    </a:ext>
                  </a:extLst>
                </a:gridCol>
                <a:gridCol w="8760925">
                  <a:extLst>
                    <a:ext uri="{9D8B030D-6E8A-4147-A177-3AD203B41FA5}">
                      <a16:colId xmlns:a16="http://schemas.microsoft.com/office/drawing/2014/main" val="2583777858"/>
                    </a:ext>
                  </a:extLst>
                </a:gridCol>
              </a:tblGrid>
              <a:tr h="585793">
                <a:tc gridSpan="2">
                  <a:txBody>
                    <a:bodyPr/>
                    <a:lstStyle/>
                    <a:p>
                      <a:pPr algn="ctr"/>
                      <a:r>
                        <a:rPr lang="is-IS" sz="2400" b="0" noProof="0" dirty="0">
                          <a:solidFill>
                            <a:schemeClr val="bg1"/>
                          </a:solidFill>
                          <a:latin typeface="TT Norms"/>
                        </a:rPr>
                        <a:t>Áhrif sem móta krísustjórnunarstefnu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is-IS" sz="1800" b="1" noProof="0" dirty="0">
                          <a:solidFill>
                            <a:srgbClr val="F27954"/>
                          </a:solidFill>
                        </a:rPr>
                        <a:t>Svæðisbundið sjálfræði</a:t>
                      </a:r>
                      <a:endParaRPr lang="is-IS" sz="18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is-IS" sz="1800" noProof="0" dirty="0">
                          <a:solidFill>
                            <a:srgbClr val="4D4D4D"/>
                          </a:solidFill>
                        </a:rPr>
                        <a:t>Krísustjórnunarstefnan og viðbragðsáætlunin eru grunnurinn að því að ferðaþjónustan á áfangastað lifi af. </a:t>
                      </a:r>
                      <a:r>
                        <a:rPr lang="is-IS" sz="1800" noProof="0" dirty="0">
                          <a:solidFill>
                            <a:srgbClr val="F27954"/>
                          </a:solidFill>
                        </a:rPr>
                        <a:t>Án sjálfræðis eru þær ekki að þjóna tilganginum sínum.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800" b="1" i="0" noProof="0" dirty="0">
                          <a:solidFill>
                            <a:srgbClr val="F27954"/>
                          </a:solidFill>
                          <a:effectLst/>
                        </a:rPr>
                        <a:t>Regluverk</a:t>
                      </a:r>
                      <a:endParaRPr lang="is-IS" sz="1800" i="0" kern="1200" noProof="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ts val="1200"/>
                        </a:spcBef>
                        <a:spcAft>
                          <a:spcPts val="0"/>
                        </a:spcAft>
                        <a:buClrTx/>
                        <a:buSzTx/>
                        <a:buFont typeface="+mj-lt"/>
                        <a:buNone/>
                        <a:tabLst/>
                        <a:defRPr/>
                      </a:pPr>
                      <a:r>
                        <a:rPr lang="is-IS" sz="1800" b="1" i="0" noProof="0" dirty="0">
                          <a:solidFill>
                            <a:srgbClr val="086D6E"/>
                          </a:solidFill>
                          <a:effectLst/>
                        </a:rPr>
                        <a:t>Svæðisbundið </a:t>
                      </a:r>
                      <a:r>
                        <a:rPr lang="is-IS" sz="1800" b="0" i="0" noProof="0" dirty="0">
                          <a:solidFill>
                            <a:srgbClr val="4D4D4D"/>
                          </a:solidFill>
                          <a:effectLst/>
                        </a:rPr>
                        <a:t>regluverk.  Í sumum löndum er munur á reglugerð í ýmsum málaflokkum eftir svæðum. Hér á landi er almennt regluverk yfirleitt á landsvísu en þó ber að hafa í huga að sveitarfélög fara t.d. með skipulagsvald  (</a:t>
                      </a:r>
                      <a:r>
                        <a:rPr lang="is-IS" sz="1800" b="0" i="0" noProof="0" dirty="0">
                          <a:solidFill>
                            <a:srgbClr val="4D4D4D"/>
                          </a:solidFill>
                          <a:effectLst/>
                          <a:hlinkClick r:id="rId2"/>
                        </a:rPr>
                        <a:t>Frekari lesning</a:t>
                      </a:r>
                      <a:r>
                        <a:rPr lang="is-IS" sz="1800" b="0" i="0" noProof="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is-IS" sz="1800" b="1" i="0" noProof="0" dirty="0">
                          <a:solidFill>
                            <a:srgbClr val="F27954"/>
                          </a:solidFill>
                          <a:effectLst/>
                        </a:rPr>
                        <a:t>Hegðun</a:t>
                      </a:r>
                      <a:endParaRPr lang="is-IS" sz="1800" i="0" kern="1200" noProof="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is-IS" sz="1800" b="1" noProof="0" dirty="0">
                          <a:solidFill>
                            <a:srgbClr val="086D6E"/>
                          </a:solidFill>
                        </a:rPr>
                        <a:t>Til dæmis </a:t>
                      </a:r>
                      <a:r>
                        <a:rPr lang="is-IS" sz="1800" b="0" i="0" noProof="0" dirty="0">
                          <a:solidFill>
                            <a:srgbClr val="4D4D4D"/>
                          </a:solidFill>
                          <a:effectLst/>
                        </a:rPr>
                        <a:t>með hvaða hætti ferðamenn og gestir eiga samskipti innan svæðisins. Ef ferðamönnum er annt um umhverfi sitt munu þeir sýna umhverfinu virðingu. Ef einhver hópur er óánægður getur hann mótmælt því hvernig svæðinu er stýrt og breytt ferðahegðun sinni. </a:t>
                      </a:r>
                      <a:endParaRPr lang="is-IS" sz="18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is-IS" sz="1800" b="1" i="0" noProof="0" dirty="0">
                          <a:solidFill>
                            <a:srgbClr val="F27954"/>
                          </a:solidFill>
                          <a:effectLst/>
                        </a:rPr>
                        <a:t>Fjármál </a:t>
                      </a:r>
                      <a:r>
                        <a:rPr lang="is-IS" sz="1800" b="0" i="0" kern="1200" noProof="0" dirty="0">
                          <a:solidFill>
                            <a:srgbClr val="4D4D4D"/>
                          </a:solidFill>
                          <a:effectLst/>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is-IS" sz="1800" b="1" noProof="0" dirty="0">
                          <a:solidFill>
                            <a:srgbClr val="086D6E"/>
                          </a:solidFill>
                        </a:rPr>
                        <a:t>Dæmi:  </a:t>
                      </a:r>
                      <a:r>
                        <a:rPr lang="is-IS" sz="1800" b="0" noProof="0" dirty="0">
                          <a:solidFill>
                            <a:srgbClr val="4D4D4D"/>
                          </a:solidFill>
                        </a:rPr>
                        <a:t>Mögulegir s</a:t>
                      </a:r>
                      <a:r>
                        <a:rPr lang="is-IS" sz="1800" b="0" i="0" kern="1200" noProof="0" dirty="0">
                          <a:solidFill>
                            <a:srgbClr val="4D4D4D"/>
                          </a:solidFill>
                          <a:effectLst/>
                          <a:latin typeface="+mn-lt"/>
                          <a:ea typeface="+mn-ea"/>
                          <a:cs typeface="+mn-cs"/>
                        </a:rPr>
                        <a:t>tyrkir, lánsfé, fjárfestingar, stuðningur sveitarfélaga o.s.frv. skipta miklu máli t.d. í endurreisn eftir krísu. </a:t>
                      </a:r>
                    </a:p>
                    <a:p>
                      <a:pPr marL="0" indent="0">
                        <a:buFont typeface="Arial" panose="020B0604020202020204" pitchFamily="34" charset="0"/>
                        <a:buNone/>
                      </a:pPr>
                      <a:r>
                        <a:rPr lang="is-IS" sz="1800" b="1" noProof="0" dirty="0">
                          <a:solidFill>
                            <a:srgbClr val="086D6E"/>
                          </a:solidFill>
                        </a:rPr>
                        <a:t>Dæmi </a:t>
                      </a:r>
                      <a:r>
                        <a:rPr lang="is-IS" sz="1800" b="0" i="0" kern="1200" noProof="0" dirty="0">
                          <a:solidFill>
                            <a:srgbClr val="4D4D4D"/>
                          </a:solidFill>
                          <a:effectLst/>
                          <a:latin typeface="+mn-lt"/>
                          <a:ea typeface="+mn-ea"/>
                          <a:cs typeface="+mn-cs"/>
                        </a:rPr>
                        <a:t>um áþreifanlegan fjárhagslegan stuðning er t.d. fjárfesting í uppbyggingu nýrra innviða, viðhald eða endurgerð eldri innviða og veitingu þjónustu eða bæta aðstöðu.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1613239"/>
                  </a:ext>
                </a:extLst>
              </a:tr>
              <a:tr h="585793">
                <a:tc>
                  <a:txBody>
                    <a:bodyPr/>
                    <a:lstStyle/>
                    <a:p>
                      <a:r>
                        <a:rPr lang="is-IS" sz="1800" b="1" noProof="0" dirty="0">
                          <a:solidFill>
                            <a:srgbClr val="F27954"/>
                          </a:solidFill>
                        </a:rPr>
                        <a:t>Úrræði/bjargir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is-IS" sz="1800" b="1" noProof="0" dirty="0">
                          <a:solidFill>
                            <a:srgbClr val="086D6E"/>
                          </a:solidFill>
                        </a:rPr>
                        <a:t>Dæmi</a:t>
                      </a:r>
                      <a:r>
                        <a:rPr lang="is-IS" sz="1800" noProof="0" dirty="0">
                          <a:solidFill>
                            <a:srgbClr val="4D4D4D"/>
                          </a:solidFill>
                        </a:rPr>
                        <a:t> Krísustjórnstöðin hafi aðgengi að upplýsinga- og samskiptakerfum. Mönnuð með framkvæmdastjóra, hafi aðgang að sérfræðiþekkingu og eftirlitskerfum o.fl.</a:t>
                      </a:r>
                      <a:endParaRPr lang="is-IS" sz="18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266862"/>
                  </a:ext>
                </a:extLst>
              </a:tr>
            </a:tbl>
          </a:graphicData>
        </a:graphic>
      </p:graphicFrame>
      <p:pic>
        <p:nvPicPr>
          <p:cNvPr id="2" name="Graphic 1" descr="Touchscreen with solid fill">
            <a:extLst>
              <a:ext uri="{FF2B5EF4-FFF2-40B4-BE49-F238E27FC236}">
                <a16:creationId xmlns:a16="http://schemas.microsoft.com/office/drawing/2014/main" id="{6DAEB433-2691-CCF0-517B-5DEB066D866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940995" y="1772771"/>
            <a:ext cx="382958" cy="382958"/>
          </a:xfrm>
          <a:prstGeom prst="rect">
            <a:avLst/>
          </a:prstGeom>
        </p:spPr>
      </p:pic>
    </p:spTree>
    <p:extLst>
      <p:ext uri="{BB962C8B-B14F-4D97-AF65-F5344CB8AC3E}">
        <p14:creationId xmlns:p14="http://schemas.microsoft.com/office/powerpoint/2010/main" val="1538119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035A08F-F2DB-92DB-3DE9-42007F6E8B82}"/>
              </a:ext>
            </a:extLst>
          </p:cNvPr>
          <p:cNvSpPr>
            <a:spLocks noGrp="1"/>
          </p:cNvSpPr>
          <p:nvPr>
            <p:ph type="body" sz="quarter" idx="16"/>
          </p:nvPr>
        </p:nvSpPr>
        <p:spPr>
          <a:xfrm>
            <a:off x="6443591" y="1427346"/>
            <a:ext cx="5407750" cy="582221"/>
          </a:xfrm>
        </p:spPr>
        <p:txBody>
          <a:bodyPr>
            <a:noAutofit/>
          </a:bodyPr>
          <a:lstStyle/>
          <a:p>
            <a:pPr>
              <a:lnSpc>
                <a:spcPct val="100000"/>
              </a:lnSpc>
              <a:spcBef>
                <a:spcPts val="0"/>
              </a:spcBef>
            </a:pPr>
            <a:r>
              <a:rPr lang="is-IS" sz="3200"/>
              <a:t>5. </a:t>
            </a:r>
            <a:r>
              <a:rPr lang="is-IS" sz="3200" dirty="0"/>
              <a:t>Öflug stjórnunarstefna er mótuð af staðreyndum, tölum og gögnum</a:t>
            </a:r>
          </a:p>
        </p:txBody>
      </p:sp>
      <p:pic>
        <p:nvPicPr>
          <p:cNvPr id="12" name="Picture Placeholder 11" descr="A picture containing outdoor, sky, nature, shore&#10;&#10;Description automatically generated">
            <a:extLst>
              <a:ext uri="{FF2B5EF4-FFF2-40B4-BE49-F238E27FC236}">
                <a16:creationId xmlns:a16="http://schemas.microsoft.com/office/drawing/2014/main" id="{FD8C8D7F-AF8F-BDF3-F75B-9DC7D49625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194755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CDD9C7-3D31-FD58-A52B-37583CEF999E}"/>
              </a:ext>
            </a:extLst>
          </p:cNvPr>
          <p:cNvSpPr>
            <a:spLocks noGrp="1"/>
          </p:cNvSpPr>
          <p:nvPr>
            <p:ph type="body" sz="quarter" idx="18"/>
          </p:nvPr>
        </p:nvSpPr>
        <p:spPr>
          <a:xfrm>
            <a:off x="553739" y="1457327"/>
            <a:ext cx="5361285" cy="5086347"/>
          </a:xfrm>
        </p:spPr>
        <p:txBody>
          <a:bodyPr vert="horz" lIns="91440" tIns="45720" rIns="91440" bIns="45720" rtlCol="0" anchor="t">
            <a:normAutofit/>
          </a:bodyPr>
          <a:lstStyle/>
          <a:p>
            <a:pPr marL="0" indent="0">
              <a:lnSpc>
                <a:spcPct val="110000"/>
              </a:lnSpc>
              <a:spcBef>
                <a:spcPts val="0"/>
              </a:spcBef>
            </a:pPr>
            <a:r>
              <a:rPr lang="is-IS" b="1" i="0" dirty="0">
                <a:effectLst/>
              </a:rPr>
              <a:t>Hvað eru gríðargögn? </a:t>
            </a:r>
          </a:p>
          <a:p>
            <a:pPr marL="0" indent="0">
              <a:lnSpc>
                <a:spcPct val="110000"/>
              </a:lnSpc>
              <a:spcBef>
                <a:spcPts val="0"/>
              </a:spcBef>
            </a:pPr>
            <a:r>
              <a:rPr lang="is-IS" b="0" i="0" dirty="0">
                <a:effectLst/>
              </a:rPr>
              <a:t>Gríðargögn eru nálgun til að draga kerfisbundið út, vinna úr og </a:t>
            </a:r>
            <a:r>
              <a:rPr lang="is-IS" dirty="0"/>
              <a:t>setja fram </a:t>
            </a:r>
            <a:r>
              <a:rPr lang="is-IS" b="0" i="0" dirty="0">
                <a:effectLst/>
              </a:rPr>
              <a:t>stór gagnasöfn. Í ferðaþjónustunni verða gríðargögn til þegar til dæmis neytendur leita upplýsinga og bóka á netinu, með því að nota bókunarkerfi á netinu. Þannig er hægt að safna miklum gögnum um ferðavenjur. (</a:t>
            </a:r>
            <a:r>
              <a:rPr lang="is-IS" b="0" i="0" dirty="0">
                <a:effectLst/>
                <a:hlinkClick r:id="rId2">
                  <a:extLst>
                    <a:ext uri="{A12FA001-AC4F-418D-AE19-62706E023703}">
                      <ahyp:hlinkClr xmlns:ahyp="http://schemas.microsoft.com/office/drawing/2018/hyperlinkcolor" val="tx"/>
                    </a:ext>
                  </a:extLst>
                </a:hlinkClick>
              </a:rPr>
              <a:t>Heimild</a:t>
            </a:r>
            <a:r>
              <a:rPr lang="is-IS" b="0" i="0" dirty="0">
                <a:effectLst/>
              </a:rPr>
              <a:t>)</a:t>
            </a:r>
            <a:endParaRPr lang="is-IS" b="0" i="0" dirty="0">
              <a:effectLst/>
              <a:cs typeface="Calibri"/>
            </a:endParaRPr>
          </a:p>
          <a:p>
            <a:pPr marL="0" indent="0">
              <a:lnSpc>
                <a:spcPct val="110000"/>
              </a:lnSpc>
              <a:spcBef>
                <a:spcPts val="0"/>
              </a:spcBef>
            </a:pPr>
            <a:endParaRPr lang="is-IS" dirty="0"/>
          </a:p>
          <a:p>
            <a:pPr marL="0" indent="0">
              <a:lnSpc>
                <a:spcPct val="110000"/>
              </a:lnSpc>
              <a:spcBef>
                <a:spcPts val="0"/>
              </a:spcBef>
            </a:pPr>
            <a:r>
              <a:rPr lang="is-IS" sz="2400" b="1" dirty="0"/>
              <a:t>Gríðargögn eru hluti af framtíð </a:t>
            </a:r>
            <a:r>
              <a:rPr lang="is-IS" sz="2400" b="1" dirty="0">
                <a:solidFill>
                  <a:schemeClr val="bg2"/>
                </a:solidFill>
              </a:rPr>
              <a:t>ferðaþjónustunnar</a:t>
            </a:r>
            <a:r>
              <a:rPr lang="is-IS" sz="2400" b="1" kern="1200" dirty="0">
                <a:solidFill>
                  <a:schemeClr val="bg2"/>
                </a:solidFill>
                <a:latin typeface="+mn-lt"/>
                <a:ea typeface="+mn-ea"/>
                <a:cs typeface="+mn-cs"/>
              </a:rPr>
              <a:t>.  </a:t>
            </a:r>
            <a:r>
              <a:rPr lang="is-IS" sz="2400" kern="1200" dirty="0">
                <a:solidFill>
                  <a:schemeClr val="bg2"/>
                </a:solidFill>
                <a:latin typeface="+mn-lt"/>
                <a:ea typeface="+mn-ea"/>
                <a:cs typeface="+mn-cs"/>
              </a:rPr>
              <a:t>(</a:t>
            </a:r>
            <a:r>
              <a:rPr lang="is-IS" sz="2400" kern="1200" dirty="0">
                <a:solidFill>
                  <a:schemeClr val="bg2"/>
                </a:solidFill>
                <a:latin typeface="+mn-lt"/>
                <a:ea typeface="+mn-ea"/>
                <a:cs typeface="+mn-cs"/>
                <a:hlinkClick r:id="rId3">
                  <a:extLst>
                    <a:ext uri="{A12FA001-AC4F-418D-AE19-62706E023703}">
                      <ahyp:hlinkClr xmlns:ahyp="http://schemas.microsoft.com/office/drawing/2018/hyperlinkcolor" val="tx"/>
                    </a:ext>
                  </a:extLst>
                </a:hlinkClick>
              </a:rPr>
              <a:t>Frekari lesning</a:t>
            </a:r>
            <a:r>
              <a:rPr lang="is-IS" sz="2400" kern="1200" dirty="0">
                <a:solidFill>
                  <a:schemeClr val="bg2"/>
                </a:solidFill>
                <a:latin typeface="+mn-lt"/>
                <a:ea typeface="+mn-ea"/>
                <a:cs typeface="+mn-cs"/>
              </a:rPr>
              <a:t>)</a:t>
            </a:r>
            <a:endParaRPr lang="en-IE" dirty="0">
              <a:solidFill>
                <a:schemeClr val="bg2"/>
              </a:solidFill>
            </a:endParaRPr>
          </a:p>
        </p:txBody>
      </p:sp>
      <p:sp>
        <p:nvSpPr>
          <p:cNvPr id="6" name="Text Placeholder 5">
            <a:extLst>
              <a:ext uri="{FF2B5EF4-FFF2-40B4-BE49-F238E27FC236}">
                <a16:creationId xmlns:a16="http://schemas.microsoft.com/office/drawing/2014/main" id="{92710E72-78C3-4F91-E346-C63E6A265287}"/>
              </a:ext>
            </a:extLst>
          </p:cNvPr>
          <p:cNvSpPr>
            <a:spLocks noGrp="1"/>
          </p:cNvSpPr>
          <p:nvPr>
            <p:ph type="body" sz="quarter" idx="16"/>
          </p:nvPr>
        </p:nvSpPr>
        <p:spPr>
          <a:xfrm>
            <a:off x="234818" y="314326"/>
            <a:ext cx="6157482" cy="1057274"/>
          </a:xfrm>
        </p:spPr>
        <p:txBody>
          <a:bodyPr>
            <a:normAutofit fontScale="92500" lnSpcReduction="20000"/>
          </a:bodyPr>
          <a:lstStyle/>
          <a:p>
            <a:pPr algn="ctr">
              <a:lnSpc>
                <a:spcPct val="110000"/>
              </a:lnSpc>
              <a:spcBef>
                <a:spcPts val="0"/>
              </a:spcBef>
            </a:pPr>
            <a:r>
              <a:rPr lang="is-IS"/>
              <a:t>Gríðargögn móta stefnu um hættustjórnun</a:t>
            </a:r>
          </a:p>
        </p:txBody>
      </p:sp>
      <p:pic>
        <p:nvPicPr>
          <p:cNvPr id="9" name="Picture Placeholder 8" descr="A picture containing ground, person, close&#10;&#10;Description automatically generated">
            <a:extLst>
              <a:ext uri="{FF2B5EF4-FFF2-40B4-BE49-F238E27FC236}">
                <a16:creationId xmlns:a16="http://schemas.microsoft.com/office/drawing/2014/main" id="{D88C4642-8974-1760-A55B-E51112B99119}"/>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17358" b="17358"/>
          <a:stretch>
            <a:fillRect/>
          </a:stretch>
        </p:blipFill>
        <p:spPr/>
      </p:pic>
      <p:pic>
        <p:nvPicPr>
          <p:cNvPr id="2" name="Graphic 1" descr="Touchscreen with solid fill">
            <a:extLst>
              <a:ext uri="{FF2B5EF4-FFF2-40B4-BE49-F238E27FC236}">
                <a16:creationId xmlns:a16="http://schemas.microsoft.com/office/drawing/2014/main" id="{31FCD974-479A-151B-EB35-45B1CDCD7BE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212887" y="6111633"/>
            <a:ext cx="432041" cy="432041"/>
          </a:xfrm>
          <a:prstGeom prst="rect">
            <a:avLst/>
          </a:prstGeom>
        </p:spPr>
      </p:pic>
    </p:spTree>
    <p:extLst>
      <p:ext uri="{BB962C8B-B14F-4D97-AF65-F5344CB8AC3E}">
        <p14:creationId xmlns:p14="http://schemas.microsoft.com/office/powerpoint/2010/main" val="122893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CDD9C7-3D31-FD58-A52B-37583CEF999E}"/>
              </a:ext>
            </a:extLst>
          </p:cNvPr>
          <p:cNvSpPr>
            <a:spLocks noGrp="1"/>
          </p:cNvSpPr>
          <p:nvPr>
            <p:ph type="body" sz="quarter" idx="18"/>
          </p:nvPr>
        </p:nvSpPr>
        <p:spPr>
          <a:xfrm>
            <a:off x="419101" y="1229453"/>
            <a:ext cx="5895974" cy="5628547"/>
          </a:xfrm>
        </p:spPr>
        <p:txBody>
          <a:bodyPr vert="horz" lIns="91440" tIns="45720" rIns="91440" bIns="45720" rtlCol="0" anchor="t">
            <a:normAutofit fontScale="85000" lnSpcReduction="10000"/>
          </a:bodyPr>
          <a:lstStyle/>
          <a:p>
            <a:pPr marL="0" indent="0">
              <a:lnSpc>
                <a:spcPct val="110000"/>
              </a:lnSpc>
              <a:spcBef>
                <a:spcPts val="0"/>
              </a:spcBef>
            </a:pPr>
            <a:endParaRPr lang="is-IS" sz="2200" dirty="0"/>
          </a:p>
          <a:p>
            <a:pPr marL="0" indent="0">
              <a:lnSpc>
                <a:spcPct val="110000"/>
              </a:lnSpc>
              <a:spcBef>
                <a:spcPts val="0"/>
              </a:spcBef>
            </a:pPr>
            <a:endParaRPr lang="is-IS" sz="2200" dirty="0"/>
          </a:p>
          <a:p>
            <a:pPr marL="0" indent="0">
              <a:lnSpc>
                <a:spcPct val="110000"/>
              </a:lnSpc>
              <a:spcBef>
                <a:spcPts val="0"/>
              </a:spcBef>
            </a:pPr>
            <a:r>
              <a:rPr lang="is-IS" sz="2800" b="1" dirty="0"/>
              <a:t>Svæðisbundin krísugagnagrunnur ferðaþjónustu </a:t>
            </a:r>
            <a:r>
              <a:rPr lang="is-IS" sz="2200" dirty="0"/>
              <a:t>til að finna öll mikilvæg gögn og upplýsingar, ásamt viðeigandi upplýsingum sem og tengiliðaupplýsingum frá helstu hagaðilum greinarinnar, öllum kríustjórnunarteymum, neyðarþjónustu og öðrum svæðisbundnum tengiliðum. Þetta þarf að vera stutt af gagnagrunni sem hýsir öll gögn varðandi krísuna, stefnur, verklagsreglur, skrár, skýrslur, krísuaðgerðir og stuðning. </a:t>
            </a:r>
          </a:p>
          <a:p>
            <a:pPr marL="0" indent="0">
              <a:lnSpc>
                <a:spcPct val="110000"/>
              </a:lnSpc>
              <a:spcBef>
                <a:spcPts val="0"/>
              </a:spcBef>
            </a:pPr>
            <a:endParaRPr lang="is-IS" sz="2200" dirty="0"/>
          </a:p>
          <a:p>
            <a:pPr marL="0" indent="0">
              <a:lnSpc>
                <a:spcPct val="110000"/>
              </a:lnSpc>
              <a:spcBef>
                <a:spcPts val="0"/>
              </a:spcBef>
            </a:pPr>
            <a:endParaRPr lang="is-IS" sz="2200" dirty="0"/>
          </a:p>
          <a:p>
            <a:pPr marL="0" indent="0">
              <a:lnSpc>
                <a:spcPct val="110000"/>
              </a:lnSpc>
              <a:spcBef>
                <a:spcPts val="0"/>
              </a:spcBef>
            </a:pPr>
            <a:r>
              <a:rPr lang="is-IS" sz="2800" b="1" dirty="0"/>
              <a:t>Gagnasöfnunar- og stjórnunarkerfi </a:t>
            </a:r>
            <a:r>
              <a:rPr lang="is-IS" sz="2200" dirty="0"/>
              <a:t>til að tryggja að öll viðeigandi gögn varðandi krísuna séu hreinsuð og birt tímanlega og á viðeigandi hátt.  Hreinsun felur í sér að fjarlægja tvíteknar/óáreiðanlegar/óviðeigandi upplýsingar. Þess í stað er mikilvægum upplýsingum forgangsraðað og þær settar fram á aðgengilegan og ítarlegan hátt.</a:t>
            </a:r>
            <a:endParaRPr lang="is-IS" sz="2200" dirty="0">
              <a:cs typeface="Calibri"/>
            </a:endParaRPr>
          </a:p>
          <a:p>
            <a:pPr marL="0" indent="0">
              <a:lnSpc>
                <a:spcPct val="110000"/>
              </a:lnSpc>
              <a:spcBef>
                <a:spcPts val="0"/>
              </a:spcBef>
            </a:pPr>
            <a:endParaRPr lang="is-IS" sz="2200" dirty="0"/>
          </a:p>
        </p:txBody>
      </p:sp>
      <p:sp>
        <p:nvSpPr>
          <p:cNvPr id="6" name="Text Placeholder 5">
            <a:extLst>
              <a:ext uri="{FF2B5EF4-FFF2-40B4-BE49-F238E27FC236}">
                <a16:creationId xmlns:a16="http://schemas.microsoft.com/office/drawing/2014/main" id="{92710E72-78C3-4F91-E346-C63E6A265287}"/>
              </a:ext>
            </a:extLst>
          </p:cNvPr>
          <p:cNvSpPr>
            <a:spLocks noGrp="1"/>
          </p:cNvSpPr>
          <p:nvPr>
            <p:ph type="body" sz="quarter" idx="16"/>
          </p:nvPr>
        </p:nvSpPr>
        <p:spPr>
          <a:xfrm>
            <a:off x="157592" y="180976"/>
            <a:ext cx="6157482" cy="1057274"/>
          </a:xfrm>
        </p:spPr>
        <p:txBody>
          <a:bodyPr>
            <a:normAutofit fontScale="92500" lnSpcReduction="20000"/>
          </a:bodyPr>
          <a:lstStyle/>
          <a:p>
            <a:pPr algn="ctr">
              <a:lnSpc>
                <a:spcPct val="110000"/>
              </a:lnSpc>
              <a:spcBef>
                <a:spcPts val="0"/>
              </a:spcBef>
            </a:pPr>
            <a:r>
              <a:rPr lang="is-IS" dirty="0"/>
              <a:t>Örugg geymsla og stýring gríðargagna er mikilvæg</a:t>
            </a:r>
          </a:p>
        </p:txBody>
      </p:sp>
      <p:pic>
        <p:nvPicPr>
          <p:cNvPr id="5" name="Picture Placeholder 4" descr="A picture containing building&#10;&#10;Description automatically generated">
            <a:extLst>
              <a:ext uri="{FF2B5EF4-FFF2-40B4-BE49-F238E27FC236}">
                <a16:creationId xmlns:a16="http://schemas.microsoft.com/office/drawing/2014/main" id="{D2AB5B6A-0459-6598-3CD5-7E720CF4778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1082" b="11082"/>
          <a:stretch>
            <a:fillRect/>
          </a:stretch>
        </p:blipFill>
        <p:spPr/>
      </p:pic>
    </p:spTree>
    <p:extLst>
      <p:ext uri="{BB962C8B-B14F-4D97-AF65-F5344CB8AC3E}">
        <p14:creationId xmlns:p14="http://schemas.microsoft.com/office/powerpoint/2010/main" val="3583578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9C25DE2-5283-7568-1D6D-C155CBF6C692}"/>
              </a:ext>
            </a:extLst>
          </p:cNvPr>
          <p:cNvSpPr>
            <a:spLocks noGrp="1"/>
          </p:cNvSpPr>
          <p:nvPr>
            <p:ph type="body" sz="quarter" idx="25"/>
          </p:nvPr>
        </p:nvSpPr>
        <p:spPr>
          <a:xfrm>
            <a:off x="666205" y="4007717"/>
            <a:ext cx="2286144" cy="1442322"/>
          </a:xfrm>
        </p:spPr>
        <p:txBody>
          <a:bodyPr vert="horz" lIns="91440" tIns="45720" rIns="91440" bIns="45720" rtlCol="0" anchor="t">
            <a:noAutofit/>
          </a:bodyPr>
          <a:lstStyle/>
          <a:p>
            <a:pPr marL="0" indent="0">
              <a:lnSpc>
                <a:spcPct val="100000"/>
              </a:lnSpc>
              <a:spcBef>
                <a:spcPts val="0"/>
              </a:spcBef>
            </a:pPr>
            <a:r>
              <a:rPr lang="is-IS" sz="2000" b="1" kern="1200" dirty="0">
                <a:solidFill>
                  <a:srgbClr val="086D6E"/>
                </a:solidFill>
                <a:ea typeface="+mn-ea"/>
                <a:cs typeface="+mn-cs"/>
              </a:rPr>
              <a:t>Upplýsingar um svæðið eða áfangastaðinn</a:t>
            </a:r>
          </a:p>
          <a:p>
            <a:pPr marL="0" indent="0">
              <a:lnSpc>
                <a:spcPct val="100000"/>
              </a:lnSpc>
              <a:spcBef>
                <a:spcPts val="0"/>
              </a:spcBef>
            </a:pPr>
            <a:endParaRPr lang="is-IS" sz="2000" b="1" kern="1200" dirty="0">
              <a:solidFill>
                <a:srgbClr val="086D6E"/>
              </a:solidFill>
              <a:ea typeface="+mn-ea"/>
              <a:cs typeface="+mn-cs"/>
            </a:endParaRPr>
          </a:p>
          <a:p>
            <a:pPr marL="0" indent="0">
              <a:lnSpc>
                <a:spcPct val="100000"/>
              </a:lnSpc>
              <a:spcBef>
                <a:spcPts val="0"/>
              </a:spcBef>
            </a:pPr>
            <a:r>
              <a:rPr lang="is-IS" sz="1600" b="0" i="0" dirty="0">
                <a:solidFill>
                  <a:srgbClr val="292929"/>
                </a:solidFill>
                <a:effectLst/>
              </a:rPr>
              <a:t>Staðir til að heimsækja, skráð svæði þar sem </a:t>
            </a:r>
            <a:r>
              <a:rPr lang="is-IS" sz="1600" dirty="0">
                <a:solidFill>
                  <a:srgbClr val="292929"/>
                </a:solidFill>
              </a:rPr>
              <a:t>er slysahætta</a:t>
            </a:r>
            <a:r>
              <a:rPr lang="is-IS" sz="1600" b="0" i="0" dirty="0">
                <a:solidFill>
                  <a:srgbClr val="292929"/>
                </a:solidFill>
                <a:effectLst/>
              </a:rPr>
              <a:t>, reglur og reglugerðir </a:t>
            </a:r>
            <a:r>
              <a:rPr lang="is-IS" sz="1600" dirty="0">
                <a:solidFill>
                  <a:srgbClr val="292929"/>
                </a:solidFill>
              </a:rPr>
              <a:t>o.s.frv.</a:t>
            </a:r>
            <a:endParaRPr lang="is-IS" sz="1600" dirty="0"/>
          </a:p>
        </p:txBody>
      </p:sp>
      <p:sp>
        <p:nvSpPr>
          <p:cNvPr id="7" name="Text Placeholder 6">
            <a:extLst>
              <a:ext uri="{FF2B5EF4-FFF2-40B4-BE49-F238E27FC236}">
                <a16:creationId xmlns:a16="http://schemas.microsoft.com/office/drawing/2014/main" id="{47D5A4F5-CA67-3A9A-765D-DB75F56FFF85}"/>
              </a:ext>
            </a:extLst>
          </p:cNvPr>
          <p:cNvSpPr>
            <a:spLocks noGrp="1"/>
          </p:cNvSpPr>
          <p:nvPr>
            <p:ph type="body" sz="quarter" idx="31"/>
          </p:nvPr>
        </p:nvSpPr>
        <p:spPr>
          <a:xfrm>
            <a:off x="2952349" y="3991959"/>
            <a:ext cx="2061046" cy="1442322"/>
          </a:xfrm>
        </p:spPr>
        <p:txBody>
          <a:bodyPr vert="horz" lIns="91440" tIns="45720" rIns="91440" bIns="45720" rtlCol="0" anchor="t">
            <a:noAutofit/>
          </a:bodyPr>
          <a:lstStyle/>
          <a:p>
            <a:pPr marL="0" indent="0">
              <a:lnSpc>
                <a:spcPct val="100000"/>
              </a:lnSpc>
              <a:spcBef>
                <a:spcPts val="0"/>
              </a:spcBef>
            </a:pPr>
            <a:r>
              <a:rPr lang="is-IS" sz="2000" b="1" dirty="0">
                <a:solidFill>
                  <a:srgbClr val="086D6E"/>
                </a:solidFill>
              </a:rPr>
              <a:t>Gögn um hótel og veitingastaði</a:t>
            </a:r>
          </a:p>
          <a:p>
            <a:pPr marL="0" indent="0">
              <a:lnSpc>
                <a:spcPct val="100000"/>
              </a:lnSpc>
              <a:spcBef>
                <a:spcPts val="0"/>
              </a:spcBef>
            </a:pPr>
            <a:endParaRPr lang="is-IS" sz="2000" b="1" dirty="0">
              <a:solidFill>
                <a:srgbClr val="086D6E"/>
              </a:solidFill>
            </a:endParaRPr>
          </a:p>
          <a:p>
            <a:pPr marL="0" indent="0">
              <a:lnSpc>
                <a:spcPct val="100000"/>
              </a:lnSpc>
              <a:spcBef>
                <a:spcPts val="0"/>
              </a:spcBef>
            </a:pPr>
            <a:r>
              <a:rPr lang="is-IS" sz="1600" dirty="0">
                <a:solidFill>
                  <a:srgbClr val="4D4D4D"/>
                </a:solidFill>
              </a:rPr>
              <a:t>Umsagnir og einkunnir viðskiptavina, verðlagning, þjónustuupplýsingar, fjöldi </a:t>
            </a:r>
            <a:r>
              <a:rPr lang="is-IS" sz="1600" dirty="0" err="1">
                <a:solidFill>
                  <a:srgbClr val="4D4D4D"/>
                </a:solidFill>
              </a:rPr>
              <a:t>nátta</a:t>
            </a:r>
            <a:r>
              <a:rPr lang="is-IS" sz="1600" dirty="0">
                <a:solidFill>
                  <a:srgbClr val="4D4D4D"/>
                </a:solidFill>
              </a:rPr>
              <a:t>, dvalarlengd o.s.frv.</a:t>
            </a:r>
            <a:endParaRPr lang="is-IS" sz="1800" dirty="0"/>
          </a:p>
        </p:txBody>
      </p:sp>
      <p:sp>
        <p:nvSpPr>
          <p:cNvPr id="8" name="Text Placeholder 7">
            <a:extLst>
              <a:ext uri="{FF2B5EF4-FFF2-40B4-BE49-F238E27FC236}">
                <a16:creationId xmlns:a16="http://schemas.microsoft.com/office/drawing/2014/main" id="{7EC6C7F2-8C80-5020-6FCA-CB2DA6113510}"/>
              </a:ext>
            </a:extLst>
          </p:cNvPr>
          <p:cNvSpPr>
            <a:spLocks noGrp="1"/>
          </p:cNvSpPr>
          <p:nvPr>
            <p:ph type="body" sz="quarter" idx="33"/>
          </p:nvPr>
        </p:nvSpPr>
        <p:spPr>
          <a:xfrm>
            <a:off x="5070859" y="4007717"/>
            <a:ext cx="2061046" cy="2428337"/>
          </a:xfrm>
          <a:solidFill>
            <a:schemeClr val="bg1"/>
          </a:solidFill>
        </p:spPr>
        <p:txBody>
          <a:bodyPr vert="horz" lIns="91440" tIns="45720" rIns="91440" bIns="45720" rtlCol="0" anchor="t">
            <a:normAutofit/>
          </a:bodyPr>
          <a:lstStyle/>
          <a:p>
            <a:pPr marL="0" indent="0">
              <a:lnSpc>
                <a:spcPct val="100000"/>
              </a:lnSpc>
              <a:spcBef>
                <a:spcPts val="0"/>
              </a:spcBef>
            </a:pPr>
            <a:r>
              <a:rPr lang="is-IS" sz="2000" b="1" dirty="0">
                <a:solidFill>
                  <a:srgbClr val="086D6E"/>
                </a:solidFill>
              </a:rPr>
              <a:t>Gögn um samgöngur </a:t>
            </a:r>
          </a:p>
          <a:p>
            <a:pPr marL="0" indent="0">
              <a:lnSpc>
                <a:spcPct val="100000"/>
              </a:lnSpc>
              <a:spcBef>
                <a:spcPts val="0"/>
              </a:spcBef>
            </a:pPr>
            <a:endParaRPr lang="is-IS" sz="2000" b="1" dirty="0">
              <a:solidFill>
                <a:srgbClr val="086D6E"/>
              </a:solidFill>
            </a:endParaRPr>
          </a:p>
          <a:p>
            <a:pPr marL="0" indent="0">
              <a:lnSpc>
                <a:spcPct val="100000"/>
              </a:lnSpc>
              <a:spcBef>
                <a:spcPts val="0"/>
              </a:spcBef>
            </a:pPr>
            <a:r>
              <a:rPr lang="is-IS" sz="1600" dirty="0">
                <a:solidFill>
                  <a:srgbClr val="4D4D4D"/>
                </a:solidFill>
              </a:rPr>
              <a:t>Flugmiðar, vinsælar samgöngur, leiðarkort, umferðargögn,  notkun bílastæða, o.s.frv.</a:t>
            </a:r>
            <a:endParaRPr lang="is-IS" sz="2000" dirty="0"/>
          </a:p>
        </p:txBody>
      </p:sp>
      <p:sp>
        <p:nvSpPr>
          <p:cNvPr id="9" name="Text Placeholder 8">
            <a:extLst>
              <a:ext uri="{FF2B5EF4-FFF2-40B4-BE49-F238E27FC236}">
                <a16:creationId xmlns:a16="http://schemas.microsoft.com/office/drawing/2014/main" id="{0A2993A8-29E8-6E74-A555-84B308BD012F}"/>
              </a:ext>
            </a:extLst>
          </p:cNvPr>
          <p:cNvSpPr>
            <a:spLocks noGrp="1"/>
          </p:cNvSpPr>
          <p:nvPr>
            <p:ph type="body" sz="quarter" idx="35"/>
          </p:nvPr>
        </p:nvSpPr>
        <p:spPr>
          <a:xfrm>
            <a:off x="6991350" y="4035309"/>
            <a:ext cx="2448145" cy="1442322"/>
          </a:xfrm>
        </p:spPr>
        <p:txBody>
          <a:bodyPr vert="horz" lIns="91440" tIns="45720" rIns="91440" bIns="45720" rtlCol="0" anchor="t">
            <a:noAutofit/>
          </a:bodyPr>
          <a:lstStyle/>
          <a:p>
            <a:r>
              <a:rPr lang="is-IS" sz="2000" b="1" dirty="0">
                <a:solidFill>
                  <a:srgbClr val="086D6E"/>
                </a:solidFill>
              </a:rPr>
              <a:t>Gögn um ferðamenn</a:t>
            </a:r>
          </a:p>
          <a:p>
            <a:endParaRPr lang="is-IS" sz="1600" dirty="0">
              <a:solidFill>
                <a:srgbClr val="4D4D4D"/>
              </a:solidFill>
            </a:endParaRPr>
          </a:p>
          <a:p>
            <a:r>
              <a:rPr lang="is-IS" sz="1600" dirty="0">
                <a:solidFill>
                  <a:srgbClr val="4D4D4D"/>
                </a:solidFill>
              </a:rPr>
              <a:t>Inn- og útstreymi ferðamanna, tilgangur heimsóknar, heimsóttir staðir, upprunastaður, aldur, vefleit, heimsóknir á vef,  o.s.frv.</a:t>
            </a:r>
            <a:endParaRPr lang="is-IS" sz="1600" b="0" i="0" dirty="0">
              <a:solidFill>
                <a:srgbClr val="292929"/>
              </a:solidFill>
              <a:effectLst/>
            </a:endParaRPr>
          </a:p>
          <a:p>
            <a:endParaRPr lang="is-IS" sz="2000" dirty="0"/>
          </a:p>
        </p:txBody>
      </p:sp>
      <p:sp>
        <p:nvSpPr>
          <p:cNvPr id="10" name="Text Placeholder 9">
            <a:extLst>
              <a:ext uri="{FF2B5EF4-FFF2-40B4-BE49-F238E27FC236}">
                <a16:creationId xmlns:a16="http://schemas.microsoft.com/office/drawing/2014/main" id="{F084F6CA-9853-F0B3-F4BA-F0AD0B3C8D8A}"/>
              </a:ext>
            </a:extLst>
          </p:cNvPr>
          <p:cNvSpPr>
            <a:spLocks noGrp="1"/>
          </p:cNvSpPr>
          <p:nvPr>
            <p:ph type="body" sz="quarter" idx="37"/>
          </p:nvPr>
        </p:nvSpPr>
        <p:spPr>
          <a:xfrm>
            <a:off x="9182187" y="4088521"/>
            <a:ext cx="2583127" cy="1442322"/>
          </a:xfrm>
        </p:spPr>
        <p:txBody>
          <a:bodyPr vert="horz" lIns="91440" tIns="45720" rIns="91440" bIns="45720" rtlCol="0" anchor="t">
            <a:noAutofit/>
          </a:bodyPr>
          <a:lstStyle/>
          <a:p>
            <a:r>
              <a:rPr lang="is-IS" sz="2000" b="1" i="0" dirty="0">
                <a:solidFill>
                  <a:srgbClr val="086D6E"/>
                </a:solidFill>
                <a:effectLst/>
              </a:rPr>
              <a:t>Samfélags gögn</a:t>
            </a:r>
            <a:endParaRPr lang="is-IS" sz="2000" b="0" i="0" dirty="0">
              <a:solidFill>
                <a:srgbClr val="086D6E"/>
              </a:solidFill>
              <a:effectLst/>
            </a:endParaRPr>
          </a:p>
          <a:p>
            <a:endParaRPr lang="is-IS" sz="1600" dirty="0">
              <a:solidFill>
                <a:srgbClr val="4D4D4D"/>
              </a:solidFill>
            </a:endParaRPr>
          </a:p>
          <a:p>
            <a:r>
              <a:rPr lang="is-IS" sz="1600" dirty="0">
                <a:solidFill>
                  <a:srgbClr val="4D4D4D"/>
                </a:solidFill>
              </a:rPr>
              <a:t>Færslur ferðamanna á samfélagsmiðlum með landfræðilegri staðsetningu, vörumerkjum, áhyggjum, ánægju, skoðunum, kvörtunum, ferðatengd millumerki o.s.frv.</a:t>
            </a:r>
            <a:endParaRPr lang="is-IS" sz="1800" dirty="0"/>
          </a:p>
        </p:txBody>
      </p:sp>
      <p:sp>
        <p:nvSpPr>
          <p:cNvPr id="6" name="Text Placeholder 5">
            <a:extLst>
              <a:ext uri="{FF2B5EF4-FFF2-40B4-BE49-F238E27FC236}">
                <a16:creationId xmlns:a16="http://schemas.microsoft.com/office/drawing/2014/main" id="{3E717933-29C8-BF64-2C4E-EE95E21A307B}"/>
              </a:ext>
            </a:extLst>
          </p:cNvPr>
          <p:cNvSpPr>
            <a:spLocks noGrp="1"/>
          </p:cNvSpPr>
          <p:nvPr>
            <p:ph type="body" sz="quarter" idx="29"/>
          </p:nvPr>
        </p:nvSpPr>
        <p:spPr>
          <a:xfrm>
            <a:off x="10764" y="282051"/>
            <a:ext cx="12181236" cy="582221"/>
          </a:xfrm>
        </p:spPr>
        <p:txBody>
          <a:bodyPr>
            <a:normAutofit lnSpcReduction="10000"/>
          </a:bodyPr>
          <a:lstStyle/>
          <a:p>
            <a:r>
              <a:rPr lang="is-IS" dirty="0">
                <a:solidFill>
                  <a:srgbClr val="086D6E"/>
                </a:solidFill>
                <a:latin typeface="TT Norms"/>
              </a:rPr>
              <a:t>Dæmi um svæðisbundin ferðaþjónustugögn</a:t>
            </a:r>
            <a:endParaRPr lang="is-IS" dirty="0"/>
          </a:p>
        </p:txBody>
      </p:sp>
      <p:pic>
        <p:nvPicPr>
          <p:cNvPr id="3" name="Graphic 2" descr="House with solid fill">
            <a:extLst>
              <a:ext uri="{FF2B5EF4-FFF2-40B4-BE49-F238E27FC236}">
                <a16:creationId xmlns:a16="http://schemas.microsoft.com/office/drawing/2014/main" id="{9DE61EEA-BAF6-D9E9-B134-DC04A3CF62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4908" y="2057400"/>
            <a:ext cx="914400" cy="914400"/>
          </a:xfrm>
          <a:prstGeom prst="rect">
            <a:avLst/>
          </a:prstGeom>
        </p:spPr>
      </p:pic>
      <p:pic>
        <p:nvPicPr>
          <p:cNvPr id="11" name="Graphic 10" descr="Map with pin with solid fill">
            <a:extLst>
              <a:ext uri="{FF2B5EF4-FFF2-40B4-BE49-F238E27FC236}">
                <a16:creationId xmlns:a16="http://schemas.microsoft.com/office/drawing/2014/main" id="{78DF4AB0-B91D-20E4-6D72-46318FC173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1313" y="2057400"/>
            <a:ext cx="914400" cy="914400"/>
          </a:xfrm>
          <a:prstGeom prst="rect">
            <a:avLst/>
          </a:prstGeom>
        </p:spPr>
      </p:pic>
      <p:pic>
        <p:nvPicPr>
          <p:cNvPr id="13" name="Graphic 12" descr="Taxi with solid fill">
            <a:extLst>
              <a:ext uri="{FF2B5EF4-FFF2-40B4-BE49-F238E27FC236}">
                <a16:creationId xmlns:a16="http://schemas.microsoft.com/office/drawing/2014/main" id="{F3932E71-F1D2-6E63-B89A-DE5A3D264A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2057400"/>
            <a:ext cx="914400" cy="914400"/>
          </a:xfrm>
          <a:prstGeom prst="rect">
            <a:avLst/>
          </a:prstGeom>
        </p:spPr>
      </p:pic>
      <p:pic>
        <p:nvPicPr>
          <p:cNvPr id="15" name="Graphic 14" descr="Luggage with solid fill">
            <a:extLst>
              <a:ext uri="{FF2B5EF4-FFF2-40B4-BE49-F238E27FC236}">
                <a16:creationId xmlns:a16="http://schemas.microsoft.com/office/drawing/2014/main" id="{7816D1DB-1F8C-5DD4-4C11-A5FF9721E6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62692" y="2018134"/>
            <a:ext cx="981258" cy="981258"/>
          </a:xfrm>
          <a:prstGeom prst="rect">
            <a:avLst/>
          </a:prstGeom>
        </p:spPr>
      </p:pic>
      <p:pic>
        <p:nvPicPr>
          <p:cNvPr id="17" name="Graphic 16" descr="User network with solid fill">
            <a:extLst>
              <a:ext uri="{FF2B5EF4-FFF2-40B4-BE49-F238E27FC236}">
                <a16:creationId xmlns:a16="http://schemas.microsoft.com/office/drawing/2014/main" id="{6314F5D9-A63B-6800-F62E-8E8E7BD830A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53442" y="2057400"/>
            <a:ext cx="914400" cy="914400"/>
          </a:xfrm>
          <a:prstGeom prst="rect">
            <a:avLst/>
          </a:prstGeom>
        </p:spPr>
      </p:pic>
    </p:spTree>
    <p:extLst>
      <p:ext uri="{BB962C8B-B14F-4D97-AF65-F5344CB8AC3E}">
        <p14:creationId xmlns:p14="http://schemas.microsoft.com/office/powerpoint/2010/main" val="753900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BE3C770-F6CF-2DAC-0852-34622D3B02C1}"/>
              </a:ext>
            </a:extLst>
          </p:cNvPr>
          <p:cNvSpPr>
            <a:spLocks noGrp="1"/>
          </p:cNvSpPr>
          <p:nvPr>
            <p:ph type="body" sz="quarter" idx="16"/>
          </p:nvPr>
        </p:nvSpPr>
        <p:spPr/>
        <p:txBody>
          <a:bodyPr vert="horz" lIns="91440" tIns="45720" rIns="91440" bIns="45720" rtlCol="0" anchor="t">
            <a:normAutofit lnSpcReduction="10000"/>
          </a:bodyPr>
          <a:lstStyle/>
          <a:p>
            <a:r>
              <a:rPr lang="is-IS" sz="3600" b="1" kern="1200" dirty="0">
                <a:latin typeface="+mn-lt"/>
                <a:ea typeface="+mn-ea"/>
                <a:cs typeface="+mn-cs"/>
              </a:rPr>
              <a:t>Notendagögn </a:t>
            </a:r>
            <a:r>
              <a:rPr lang="is-IS" sz="3600" kern="1200" dirty="0">
                <a:latin typeface="+mn-lt"/>
                <a:ea typeface="+mn-ea"/>
                <a:cs typeface="+mn-cs"/>
              </a:rPr>
              <a:t>(Users)</a:t>
            </a:r>
            <a:endParaRPr lang="is-IS" dirty="0">
              <a:cs typeface="Calibri"/>
            </a:endParaRPr>
          </a:p>
        </p:txBody>
      </p:sp>
      <p:sp>
        <p:nvSpPr>
          <p:cNvPr id="10" name="Text Placeholder 9">
            <a:extLst>
              <a:ext uri="{FF2B5EF4-FFF2-40B4-BE49-F238E27FC236}">
                <a16:creationId xmlns:a16="http://schemas.microsoft.com/office/drawing/2014/main" id="{C4F31872-0844-5735-42E5-D9E67C245F74}"/>
              </a:ext>
            </a:extLst>
          </p:cNvPr>
          <p:cNvSpPr>
            <a:spLocks noGrp="1"/>
          </p:cNvSpPr>
          <p:nvPr>
            <p:ph type="body" sz="quarter" idx="20"/>
          </p:nvPr>
        </p:nvSpPr>
        <p:spPr>
          <a:xfrm>
            <a:off x="6096000" y="3997323"/>
            <a:ext cx="6096000" cy="582221"/>
          </a:xfrm>
        </p:spPr>
        <p:txBody>
          <a:bodyPr vert="horz" lIns="91440" tIns="45720" rIns="91440" bIns="45720" rtlCol="0" anchor="t">
            <a:normAutofit lnSpcReduction="10000"/>
          </a:bodyPr>
          <a:lstStyle/>
          <a:p>
            <a:r>
              <a:rPr lang="is-IS" sz="3600" b="1" dirty="0"/>
              <a:t>Tækjagögn </a:t>
            </a:r>
            <a:r>
              <a:rPr lang="is-IS" sz="3600" dirty="0"/>
              <a:t>(Devices)</a:t>
            </a:r>
            <a:endParaRPr lang="is-IS" dirty="0"/>
          </a:p>
        </p:txBody>
      </p:sp>
      <p:sp>
        <p:nvSpPr>
          <p:cNvPr id="9" name="Text Placeholder 8">
            <a:extLst>
              <a:ext uri="{FF2B5EF4-FFF2-40B4-BE49-F238E27FC236}">
                <a16:creationId xmlns:a16="http://schemas.microsoft.com/office/drawing/2014/main" id="{CD9156FD-BFB4-D1EF-E0AA-BE9A73234C28}"/>
              </a:ext>
            </a:extLst>
          </p:cNvPr>
          <p:cNvSpPr>
            <a:spLocks noGrp="1"/>
          </p:cNvSpPr>
          <p:nvPr>
            <p:ph type="body" sz="quarter" idx="18"/>
          </p:nvPr>
        </p:nvSpPr>
        <p:spPr/>
        <p:txBody>
          <a:bodyPr vert="horz" lIns="91440" tIns="45720" rIns="91440" bIns="45720" rtlCol="0" anchor="t">
            <a:normAutofit fontScale="77500" lnSpcReduction="20000"/>
          </a:bodyPr>
          <a:lstStyle/>
          <a:p>
            <a:pPr>
              <a:lnSpc>
                <a:spcPct val="110000"/>
              </a:lnSpc>
            </a:pPr>
            <a:r>
              <a:rPr lang="is-IS" dirty="0">
                <a:solidFill>
                  <a:schemeClr val="bg1"/>
                </a:solidFill>
              </a:rPr>
              <a:t>t.d. textar, svör við spurningalistum, samfélagsnet og ljósmyndagögn.</a:t>
            </a:r>
            <a:endParaRPr lang="is-IS" dirty="0">
              <a:solidFill>
                <a:schemeClr val="bg1"/>
              </a:solidFill>
              <a:cs typeface="Calibri"/>
            </a:endParaRPr>
          </a:p>
          <a:p>
            <a:pPr>
              <a:lnSpc>
                <a:spcPct val="110000"/>
              </a:lnSpc>
            </a:pPr>
            <a:r>
              <a:rPr lang="is-IS" dirty="0">
                <a:solidFill>
                  <a:schemeClr val="bg1"/>
                </a:solidFill>
              </a:rPr>
              <a:t>  Textagögn á netinu eins og blogg, færslur á samfélagsmiðlum, athugasemdir, umsagnir, landfræðileg lýsigögn t.d. tengd upplifun og þjónustu </a:t>
            </a:r>
            <a:endParaRPr lang="is-IS" dirty="0">
              <a:solidFill>
                <a:schemeClr val="bg1"/>
              </a:solidFill>
              <a:cs typeface="Calibri"/>
            </a:endParaRPr>
          </a:p>
        </p:txBody>
      </p:sp>
      <p:sp>
        <p:nvSpPr>
          <p:cNvPr id="11" name="Text Placeholder 10">
            <a:extLst>
              <a:ext uri="{FF2B5EF4-FFF2-40B4-BE49-F238E27FC236}">
                <a16:creationId xmlns:a16="http://schemas.microsoft.com/office/drawing/2014/main" id="{A4572CFD-30AE-DF4F-3B47-B51F51C5394F}"/>
              </a:ext>
            </a:extLst>
          </p:cNvPr>
          <p:cNvSpPr>
            <a:spLocks noGrp="1"/>
          </p:cNvSpPr>
          <p:nvPr>
            <p:ph type="body" sz="quarter" idx="21"/>
          </p:nvPr>
        </p:nvSpPr>
        <p:spPr>
          <a:xfrm>
            <a:off x="6565092" y="4741633"/>
            <a:ext cx="5207808" cy="1957886"/>
          </a:xfrm>
        </p:spPr>
        <p:txBody>
          <a:bodyPr vert="horz" lIns="91440" tIns="45720" rIns="91440" bIns="45720" rtlCol="0" anchor="t">
            <a:normAutofit fontScale="85000" lnSpcReduction="10000"/>
          </a:bodyPr>
          <a:lstStyle/>
          <a:p>
            <a:pPr>
              <a:lnSpc>
                <a:spcPct val="120000"/>
              </a:lnSpc>
            </a:pPr>
            <a:r>
              <a:rPr lang="is-IS" sz="2400">
                <a:solidFill>
                  <a:schemeClr val="bg1"/>
                </a:solidFill>
              </a:rPr>
              <a:t>t.d. GPS-gögn, reikigögn fyrir farsíma, Bluetooth-gögn, CTV myndavélar á ferðamannastöðum, hótelum, veitingastöðum, GPS-gögn fyrir farartæki og farsíma, veðurgögn o.s.frv. sími (fyrirspurnir, farsímamerki, neyðarsímtöl o.s.frv.)</a:t>
            </a:r>
            <a:endParaRPr lang="is-IS">
              <a:solidFill>
                <a:schemeClr val="bg1"/>
              </a:solidFill>
              <a:cs typeface="Calibri"/>
            </a:endParaRPr>
          </a:p>
        </p:txBody>
      </p:sp>
      <p:sp>
        <p:nvSpPr>
          <p:cNvPr id="12" name="Text Placeholder 11">
            <a:extLst>
              <a:ext uri="{FF2B5EF4-FFF2-40B4-BE49-F238E27FC236}">
                <a16:creationId xmlns:a16="http://schemas.microsoft.com/office/drawing/2014/main" id="{AAB0A2BF-2303-D544-72CB-3D6F2FDB72C4}"/>
              </a:ext>
            </a:extLst>
          </p:cNvPr>
          <p:cNvSpPr>
            <a:spLocks noGrp="1"/>
          </p:cNvSpPr>
          <p:nvPr>
            <p:ph type="body" sz="quarter" idx="22"/>
          </p:nvPr>
        </p:nvSpPr>
        <p:spPr>
          <a:xfrm>
            <a:off x="2800350" y="1141725"/>
            <a:ext cx="6591300" cy="582221"/>
          </a:xfrm>
        </p:spPr>
        <p:txBody>
          <a:bodyPr vert="horz" lIns="91440" tIns="45720" rIns="91440" bIns="45720" rtlCol="0" anchor="t">
            <a:normAutofit lnSpcReduction="10000"/>
          </a:bodyPr>
          <a:lstStyle/>
          <a:p>
            <a:r>
              <a:rPr lang="is-IS" sz="3600" b="1" kern="1200">
                <a:latin typeface="+mn-lt"/>
                <a:ea typeface="+mn-ea"/>
                <a:cs typeface="+mn-cs"/>
              </a:rPr>
              <a:t>Gagnafærslur </a:t>
            </a:r>
            <a:r>
              <a:rPr lang="is-IS" sz="3600" kern="1200">
                <a:latin typeface="+mn-lt"/>
                <a:ea typeface="+mn-ea"/>
                <a:cs typeface="+mn-cs"/>
              </a:rPr>
              <a:t>(Operations)</a:t>
            </a:r>
            <a:endParaRPr lang="is-IS">
              <a:cs typeface="Calibri"/>
            </a:endParaRPr>
          </a:p>
        </p:txBody>
      </p:sp>
      <p:sp>
        <p:nvSpPr>
          <p:cNvPr id="13" name="Text Placeholder 12">
            <a:extLst>
              <a:ext uri="{FF2B5EF4-FFF2-40B4-BE49-F238E27FC236}">
                <a16:creationId xmlns:a16="http://schemas.microsoft.com/office/drawing/2014/main" id="{1E02D8EF-2554-F2A2-1D04-D1A9E874C89B}"/>
              </a:ext>
            </a:extLst>
          </p:cNvPr>
          <p:cNvSpPr>
            <a:spLocks noGrp="1"/>
          </p:cNvSpPr>
          <p:nvPr>
            <p:ph type="body" sz="quarter" idx="23"/>
          </p:nvPr>
        </p:nvSpPr>
        <p:spPr>
          <a:xfrm>
            <a:off x="3000375" y="1804428"/>
            <a:ext cx="6096000" cy="1910322"/>
          </a:xfrm>
        </p:spPr>
        <p:txBody>
          <a:bodyPr vert="horz" lIns="91440" tIns="45720" rIns="91440" bIns="45720" rtlCol="0" anchor="t">
            <a:normAutofit/>
          </a:bodyPr>
          <a:lstStyle/>
          <a:p>
            <a:pPr>
              <a:lnSpc>
                <a:spcPct val="120000"/>
              </a:lnSpc>
            </a:pPr>
            <a:r>
              <a:rPr lang="is-IS" dirty="0">
                <a:solidFill>
                  <a:schemeClr val="bg1"/>
                </a:solidFill>
              </a:rPr>
              <a:t>t.d. vefleitargögn, heimsóknir á vefsíður, bókunargögn á netinu, tegund bókunar, upplifanir og aðdráttarafl sem keypt voru, eyðsla, ferðafélagar, o.s.frv. </a:t>
            </a:r>
            <a:endParaRPr lang="is-IS" dirty="0">
              <a:solidFill>
                <a:schemeClr val="bg1"/>
              </a:solidFill>
              <a:cs typeface="Calibri"/>
            </a:endParaRPr>
          </a:p>
        </p:txBody>
      </p:sp>
      <p:sp>
        <p:nvSpPr>
          <p:cNvPr id="14" name="Text Placeholder 5">
            <a:extLst>
              <a:ext uri="{FF2B5EF4-FFF2-40B4-BE49-F238E27FC236}">
                <a16:creationId xmlns:a16="http://schemas.microsoft.com/office/drawing/2014/main" id="{BDF60824-42E9-F5DA-C08B-2736803B397F}"/>
              </a:ext>
            </a:extLst>
          </p:cNvPr>
          <p:cNvSpPr txBox="1">
            <a:spLocks/>
          </p:cNvSpPr>
          <p:nvPr/>
        </p:nvSpPr>
        <p:spPr>
          <a:xfrm>
            <a:off x="0" y="282051"/>
            <a:ext cx="12181236" cy="582221"/>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s-IS" sz="3600">
                <a:solidFill>
                  <a:srgbClr val="79527B"/>
                </a:solidFill>
                <a:latin typeface="TT Norms"/>
              </a:rPr>
              <a:t>Hvaðan koma gögnin</a:t>
            </a:r>
          </a:p>
          <a:p>
            <a:pPr algn="ctr"/>
            <a:endParaRPr lang="en-IE" dirty="0"/>
          </a:p>
        </p:txBody>
      </p:sp>
    </p:spTree>
    <p:extLst>
      <p:ext uri="{BB962C8B-B14F-4D97-AF65-F5344CB8AC3E}">
        <p14:creationId xmlns:p14="http://schemas.microsoft.com/office/powerpoint/2010/main" val="1643270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uple palm trees on a beach&#10;&#10;Description automatically generated with medium confidence">
            <a:extLst>
              <a:ext uri="{FF2B5EF4-FFF2-40B4-BE49-F238E27FC236}">
                <a16:creationId xmlns:a16="http://schemas.microsoft.com/office/drawing/2014/main" id="{1C71BD1F-6B5F-C7E3-D0C7-88777BD3581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799" b="7799"/>
          <a:stretch>
            <a:fillRect/>
          </a:stretch>
        </p:blipFill>
        <p:spPr/>
      </p:pic>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0" y="133350"/>
            <a:ext cx="5957047" cy="1044381"/>
          </a:xfrm>
        </p:spPr>
        <p:txBody>
          <a:bodyPr>
            <a:normAutofit fontScale="70000" lnSpcReduction="20000"/>
          </a:bodyPr>
          <a:lstStyle/>
          <a:p>
            <a:pPr algn="ctr"/>
            <a:r>
              <a:rPr lang="is-IS" sz="3600" dirty="0">
                <a:solidFill>
                  <a:srgbClr val="086D6E"/>
                </a:solidFill>
                <a:latin typeface="TT Norms"/>
              </a:rPr>
              <a:t>Gríðargögn hafa áhrif á krísustjórnunarstefnu</a:t>
            </a:r>
            <a:r>
              <a:rPr lang="is-IS" dirty="0">
                <a:solidFill>
                  <a:srgbClr val="086D6E"/>
                </a:solidFill>
                <a:latin typeface="TT Norms"/>
              </a:rPr>
              <a:t>na</a:t>
            </a:r>
            <a:endParaRPr lang="is-IS" sz="3600" dirty="0">
              <a:solidFill>
                <a:srgbClr val="086D6E"/>
              </a:solidFill>
              <a:latin typeface="TT Norms"/>
            </a:endParaRPr>
          </a:p>
          <a:p>
            <a:pPr algn="ctr"/>
            <a:r>
              <a:rPr lang="is-IS" sz="3600" dirty="0">
                <a:solidFill>
                  <a:srgbClr val="F27954"/>
                </a:solidFill>
                <a:latin typeface="TT Norms"/>
              </a:rPr>
              <a:t>Helstu ávinningur gríðargagna fyrir svæði</a:t>
            </a:r>
            <a:endParaRPr lang="is-IS"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104775" y="1517714"/>
            <a:ext cx="5772150" cy="5340285"/>
          </a:xfrm>
          <a:solidFill>
            <a:schemeClr val="bg1"/>
          </a:solidFill>
        </p:spPr>
        <p:txBody>
          <a:bodyPr vert="horz" lIns="91440" tIns="45720" rIns="91440" bIns="45720" rtlCol="0" anchor="t">
            <a:normAutofit/>
          </a:bodyPr>
          <a:lstStyle/>
          <a:p>
            <a:pPr marL="0" indent="0" fontAlgn="base">
              <a:lnSpc>
                <a:spcPct val="100000"/>
              </a:lnSpc>
              <a:spcBef>
                <a:spcPts val="1200"/>
              </a:spcBef>
            </a:pPr>
            <a:r>
              <a:rPr lang="is-IS" sz="2400" b="1" kern="1200" dirty="0">
                <a:solidFill>
                  <a:srgbClr val="086D6E"/>
                </a:solidFill>
                <a:latin typeface="+mn-lt"/>
                <a:ea typeface="+mn-ea"/>
                <a:cs typeface="+mn-cs"/>
              </a:rPr>
              <a:t>Tekjustýring</a:t>
            </a:r>
            <a:br>
              <a:rPr lang="is-IS" sz="2400" b="1" kern="1200" dirty="0">
                <a:solidFill>
                  <a:srgbClr val="086D6E"/>
                </a:solidFill>
                <a:latin typeface="+mn-lt"/>
                <a:ea typeface="+mn-ea"/>
                <a:cs typeface="+mn-cs"/>
              </a:rPr>
            </a:br>
            <a:r>
              <a:rPr lang="is-IS" sz="1800" dirty="0">
                <a:solidFill>
                  <a:srgbClr val="4D4D4D"/>
                </a:solidFill>
              </a:rPr>
              <a:t>Til að hagræða kostnaði, spá fyrir um tekjur, meta þróun og tap til skamms eða langs tíma.  (</a:t>
            </a:r>
            <a:r>
              <a:rPr lang="is-IS" sz="1800" dirty="0">
                <a:solidFill>
                  <a:srgbClr val="4D4D4D"/>
                </a:solidFill>
                <a:hlinkClick r:id="rId3"/>
              </a:rPr>
              <a:t>Frekari lesning</a:t>
            </a:r>
            <a:r>
              <a:rPr lang="is-IS" sz="1800" dirty="0">
                <a:solidFill>
                  <a:srgbClr val="4D4D4D"/>
                </a:solidFill>
              </a:rPr>
              <a:t>)</a:t>
            </a:r>
          </a:p>
          <a:p>
            <a:pPr marL="0" indent="0" algn="l" rtl="0" fontAlgn="base">
              <a:lnSpc>
                <a:spcPct val="100000"/>
              </a:lnSpc>
              <a:spcBef>
                <a:spcPts val="1200"/>
              </a:spcBef>
              <a:buFont typeface="+mj-lt"/>
              <a:buNone/>
            </a:pPr>
            <a:endParaRPr lang="is-IS" sz="1800" b="1" dirty="0">
              <a:solidFill>
                <a:srgbClr val="4D4D4D"/>
              </a:solidFill>
            </a:endParaRPr>
          </a:p>
          <a:p>
            <a:pPr marL="0" indent="0" algn="l" rtl="0" fontAlgn="base">
              <a:lnSpc>
                <a:spcPct val="100000"/>
              </a:lnSpc>
              <a:spcBef>
                <a:spcPts val="1200"/>
              </a:spcBef>
              <a:buFont typeface="+mj-lt"/>
              <a:buNone/>
            </a:pPr>
            <a:r>
              <a:rPr lang="is-IS" b="1" dirty="0">
                <a:solidFill>
                  <a:srgbClr val="086D6E"/>
                </a:solidFill>
              </a:rPr>
              <a:t>Árstíðastýring </a:t>
            </a:r>
          </a:p>
          <a:p>
            <a:pPr marL="0" indent="0" algn="l" rtl="0" fontAlgn="base">
              <a:lnSpc>
                <a:spcPct val="100000"/>
              </a:lnSpc>
              <a:spcBef>
                <a:spcPts val="1200"/>
              </a:spcBef>
              <a:buFont typeface="+mj-lt"/>
              <a:buNone/>
            </a:pPr>
            <a:r>
              <a:rPr lang="is-IS" sz="1800" dirty="0">
                <a:solidFill>
                  <a:srgbClr val="4D4D4D"/>
                </a:solidFill>
              </a:rPr>
              <a:t>T.a.m. varðandi skilvirkni markaðsherferða.  (</a:t>
            </a:r>
            <a:r>
              <a:rPr lang="is-IS" sz="1800" dirty="0">
                <a:solidFill>
                  <a:srgbClr val="4D4D4D"/>
                </a:solidFill>
                <a:hlinkClick r:id="rId4"/>
              </a:rPr>
              <a:t>Frekari lesning</a:t>
            </a:r>
            <a:r>
              <a:rPr lang="is-IS" sz="1800" dirty="0">
                <a:solidFill>
                  <a:srgbClr val="4D4D4D"/>
                </a:solidFill>
              </a:rPr>
              <a:t>)</a:t>
            </a:r>
            <a:endParaRPr lang="is-IS" sz="1800" dirty="0">
              <a:solidFill>
                <a:srgbClr val="4D4D4D"/>
              </a:solidFill>
              <a:cs typeface="Calibri"/>
            </a:endParaRPr>
          </a:p>
          <a:p>
            <a:pPr marL="0" indent="0" algn="l" rtl="0" fontAlgn="base">
              <a:lnSpc>
                <a:spcPct val="100000"/>
              </a:lnSpc>
              <a:spcBef>
                <a:spcPts val="1200"/>
              </a:spcBef>
              <a:buFont typeface="+mj-lt"/>
              <a:buNone/>
            </a:pPr>
            <a:endParaRPr lang="is-IS" b="1" dirty="0">
              <a:solidFill>
                <a:srgbClr val="086D6E"/>
              </a:solidFill>
            </a:endParaRPr>
          </a:p>
          <a:p>
            <a:pPr marL="0" indent="0" algn="l" rtl="0" fontAlgn="base">
              <a:lnSpc>
                <a:spcPct val="100000"/>
              </a:lnSpc>
              <a:spcBef>
                <a:spcPts val="1200"/>
              </a:spcBef>
              <a:buFont typeface="+mj-lt"/>
              <a:buNone/>
            </a:pPr>
            <a:r>
              <a:rPr lang="is-IS" b="1" dirty="0">
                <a:solidFill>
                  <a:srgbClr val="086D6E"/>
                </a:solidFill>
              </a:rPr>
              <a:t>Tekjuhagræðing</a:t>
            </a:r>
          </a:p>
          <a:p>
            <a:pPr marL="0" indent="0" fontAlgn="base">
              <a:lnSpc>
                <a:spcPct val="100000"/>
              </a:lnSpc>
              <a:spcBef>
                <a:spcPts val="1200"/>
              </a:spcBef>
            </a:pPr>
            <a:r>
              <a:rPr lang="is-IS" sz="1800" dirty="0">
                <a:solidFill>
                  <a:srgbClr val="4D4D4D"/>
                </a:solidFill>
              </a:rPr>
              <a:t>Til að forðast ofgnótt ferðamanna á háannatíma getur svæði innleitt aðferðir við verðstýringu, t.d. takmarkað fjölda eða hækkað verð í samræmi við eftirspurn til að tryggja að tap verði ekki.</a:t>
            </a:r>
          </a:p>
          <a:p>
            <a:pPr marL="0" indent="0" algn="l" rtl="0" fontAlgn="base">
              <a:lnSpc>
                <a:spcPct val="100000"/>
              </a:lnSpc>
              <a:spcBef>
                <a:spcPts val="1200"/>
              </a:spcBef>
              <a:buFont typeface="+mj-lt"/>
              <a:buNone/>
            </a:pPr>
            <a:endParaRPr lang="is-IS" sz="1800" dirty="0">
              <a:solidFill>
                <a:srgbClr val="4D4D4D"/>
              </a:solidFill>
            </a:endParaRPr>
          </a:p>
        </p:txBody>
      </p:sp>
      <p:pic>
        <p:nvPicPr>
          <p:cNvPr id="7" name="Graphic 6" descr="Touchscreen with solid fill">
            <a:extLst>
              <a:ext uri="{FF2B5EF4-FFF2-40B4-BE49-F238E27FC236}">
                <a16:creationId xmlns:a16="http://schemas.microsoft.com/office/drawing/2014/main" id="{165F4EC4-9F7F-A82C-25F6-CF65E62AF1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88257" y="3871570"/>
            <a:ext cx="632572" cy="632572"/>
          </a:xfrm>
          <a:prstGeom prst="rect">
            <a:avLst/>
          </a:prstGeom>
        </p:spPr>
      </p:pic>
      <p:pic>
        <p:nvPicPr>
          <p:cNvPr id="9" name="Graphic 8" descr="Touchscreen with solid fill">
            <a:extLst>
              <a:ext uri="{FF2B5EF4-FFF2-40B4-BE49-F238E27FC236}">
                <a16:creationId xmlns:a16="http://schemas.microsoft.com/office/drawing/2014/main" id="{7B3449FC-4D50-375D-E04B-C0EBA047CD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2608" y="2456294"/>
            <a:ext cx="632572" cy="632572"/>
          </a:xfrm>
          <a:prstGeom prst="rect">
            <a:avLst/>
          </a:prstGeom>
        </p:spPr>
      </p:pic>
    </p:spTree>
    <p:extLst>
      <p:ext uri="{BB962C8B-B14F-4D97-AF65-F5344CB8AC3E}">
        <p14:creationId xmlns:p14="http://schemas.microsoft.com/office/powerpoint/2010/main" val="15809329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uple palm trees on a beach&#10;&#10;Description automatically generated with medium confidence">
            <a:extLst>
              <a:ext uri="{FF2B5EF4-FFF2-40B4-BE49-F238E27FC236}">
                <a16:creationId xmlns:a16="http://schemas.microsoft.com/office/drawing/2014/main" id="{1C71BD1F-6B5F-C7E3-D0C7-88777BD3581C}"/>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799" b="7799"/>
          <a:stretch>
            <a:fillRect/>
          </a:stretch>
        </p:blipFill>
        <p:spPr/>
      </p:pic>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213108" y="133350"/>
            <a:ext cx="5578091" cy="1044381"/>
          </a:xfrm>
        </p:spPr>
        <p:txBody>
          <a:bodyPr>
            <a:normAutofit fontScale="70000" lnSpcReduction="20000"/>
          </a:bodyPr>
          <a:lstStyle/>
          <a:p>
            <a:pPr algn="ctr"/>
            <a:r>
              <a:rPr lang="is-IS" sz="3600" dirty="0">
                <a:solidFill>
                  <a:srgbClr val="086D6E"/>
                </a:solidFill>
                <a:latin typeface="TT Norms"/>
              </a:rPr>
              <a:t>Gríðargögn hafa áhrif á krísustjórnunarstefnu</a:t>
            </a:r>
            <a:r>
              <a:rPr lang="is-IS" dirty="0">
                <a:solidFill>
                  <a:srgbClr val="086D6E"/>
                </a:solidFill>
                <a:latin typeface="TT Norms"/>
              </a:rPr>
              <a:t>na</a:t>
            </a:r>
            <a:endParaRPr lang="is-IS" sz="3600" dirty="0">
              <a:solidFill>
                <a:srgbClr val="086D6E"/>
              </a:solidFill>
              <a:latin typeface="TT Norms"/>
            </a:endParaRPr>
          </a:p>
          <a:p>
            <a:pPr algn="ctr"/>
            <a:r>
              <a:rPr lang="is-IS" sz="3600" dirty="0">
                <a:solidFill>
                  <a:srgbClr val="F27954"/>
                </a:solidFill>
                <a:latin typeface="TT Norms"/>
              </a:rPr>
              <a:t>Helstu ávinningur gríðargagna</a:t>
            </a:r>
            <a:endParaRPr lang="en-IE"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213108" y="1177731"/>
            <a:ext cx="5578092" cy="5680269"/>
          </a:xfrm>
          <a:solidFill>
            <a:schemeClr val="bg1"/>
          </a:solidFill>
        </p:spPr>
        <p:txBody>
          <a:bodyPr vert="horz" lIns="91440" tIns="45720" rIns="91440" bIns="45720" rtlCol="0" anchor="t">
            <a:normAutofit/>
          </a:bodyPr>
          <a:lstStyle/>
          <a:p>
            <a:pPr marL="0" indent="0" fontAlgn="base">
              <a:lnSpc>
                <a:spcPct val="100000"/>
              </a:lnSpc>
              <a:spcBef>
                <a:spcPts val="0"/>
              </a:spcBef>
            </a:pPr>
            <a:r>
              <a:rPr lang="is-IS" sz="2400" b="1" kern="1200" dirty="0">
                <a:solidFill>
                  <a:srgbClr val="086D6E"/>
                </a:solidFill>
                <a:latin typeface="+mn-lt"/>
                <a:ea typeface="+mn-ea"/>
                <a:cs typeface="+mn-cs"/>
              </a:rPr>
              <a:t>Bætir orðspor</a:t>
            </a:r>
            <a:r>
              <a:rPr lang="is-IS" b="1" dirty="0">
                <a:solidFill>
                  <a:srgbClr val="086D6E"/>
                </a:solidFill>
              </a:rPr>
              <a:t> </a:t>
            </a:r>
            <a:endParaRPr lang="is-IS" sz="2400" b="1" kern="1200" dirty="0">
              <a:solidFill>
                <a:srgbClr val="086D6E"/>
              </a:solidFill>
              <a:latin typeface="+mn-lt"/>
              <a:ea typeface="+mn-ea"/>
              <a:cs typeface="+mn-cs"/>
            </a:endParaRPr>
          </a:p>
          <a:p>
            <a:pPr marL="0" indent="0" algn="l" rtl="0" fontAlgn="base">
              <a:lnSpc>
                <a:spcPct val="100000"/>
              </a:lnSpc>
              <a:spcBef>
                <a:spcPts val="0"/>
              </a:spcBef>
              <a:buFont typeface="+mj-lt"/>
              <a:buNone/>
            </a:pPr>
            <a:r>
              <a:rPr lang="is-IS" sz="1800" dirty="0">
                <a:solidFill>
                  <a:srgbClr val="4D4D4D"/>
                </a:solidFill>
              </a:rPr>
              <a:t>Hægt að nota gögnin til að fylgjast með umsögnum og orðspori. (Frekara lesefni má finna </a:t>
            </a:r>
            <a:r>
              <a:rPr lang="is-IS" sz="1800" dirty="0">
                <a:solidFill>
                  <a:srgbClr val="4D4D4D"/>
                </a:solidFill>
                <a:hlinkClick r:id="rId4"/>
              </a:rPr>
              <a:t>hér</a:t>
            </a:r>
            <a:r>
              <a:rPr lang="is-IS" sz="1800" dirty="0">
                <a:solidFill>
                  <a:srgbClr val="4D4D4D"/>
                </a:solidFill>
              </a:rPr>
              <a:t>, </a:t>
            </a:r>
            <a:r>
              <a:rPr lang="is-IS" sz="1800" dirty="0">
                <a:solidFill>
                  <a:srgbClr val="4D4D4D"/>
                </a:solidFill>
                <a:hlinkClick r:id="rId5"/>
              </a:rPr>
              <a:t>hér</a:t>
            </a:r>
            <a:r>
              <a:rPr lang="is-IS" sz="1800" dirty="0">
                <a:solidFill>
                  <a:srgbClr val="4D4D4D"/>
                </a:solidFill>
              </a:rPr>
              <a:t> og </a:t>
            </a:r>
            <a:r>
              <a:rPr lang="is-IS" sz="1800" dirty="0">
                <a:solidFill>
                  <a:srgbClr val="4D4D4D"/>
                </a:solidFill>
                <a:hlinkClick r:id="rId6"/>
              </a:rPr>
              <a:t>hér</a:t>
            </a:r>
            <a:r>
              <a:rPr lang="is-IS" sz="1800" dirty="0">
                <a:solidFill>
                  <a:srgbClr val="4D4D4D"/>
                </a:solidFill>
              </a:rPr>
              <a:t>)</a:t>
            </a:r>
          </a:p>
          <a:p>
            <a:pPr marL="0" indent="0" algn="l" rtl="0" fontAlgn="base">
              <a:lnSpc>
                <a:spcPct val="120000"/>
              </a:lnSpc>
              <a:spcBef>
                <a:spcPts val="0"/>
              </a:spcBef>
              <a:buFont typeface="+mj-lt"/>
              <a:buNone/>
            </a:pPr>
            <a:endParaRPr lang="is-IS" sz="1800" dirty="0">
              <a:solidFill>
                <a:srgbClr val="4D4D4D"/>
              </a:solidFill>
            </a:endParaRPr>
          </a:p>
          <a:p>
            <a:pPr marL="0" indent="0" algn="l" rtl="0" fontAlgn="base">
              <a:lnSpc>
                <a:spcPct val="100000"/>
              </a:lnSpc>
              <a:spcBef>
                <a:spcPts val="0"/>
              </a:spcBef>
              <a:buFont typeface="+mj-lt"/>
              <a:buNone/>
            </a:pPr>
            <a:endParaRPr lang="is-IS" b="1" dirty="0">
              <a:solidFill>
                <a:srgbClr val="086D6E"/>
              </a:solidFill>
            </a:endParaRPr>
          </a:p>
          <a:p>
            <a:pPr marL="0" indent="0" algn="l" rtl="0" fontAlgn="base">
              <a:lnSpc>
                <a:spcPct val="100000"/>
              </a:lnSpc>
              <a:spcBef>
                <a:spcPts val="0"/>
              </a:spcBef>
              <a:buFont typeface="+mj-lt"/>
              <a:buNone/>
            </a:pPr>
            <a:r>
              <a:rPr lang="is-IS" b="1" dirty="0">
                <a:solidFill>
                  <a:srgbClr val="086D6E"/>
                </a:solidFill>
              </a:rPr>
              <a:t>Stefnumiðuð markaðssetning</a:t>
            </a:r>
          </a:p>
          <a:p>
            <a:pPr marL="0" indent="0" fontAlgn="base">
              <a:lnSpc>
                <a:spcPct val="100000"/>
              </a:lnSpc>
              <a:spcBef>
                <a:spcPts val="0"/>
              </a:spcBef>
            </a:pPr>
            <a:r>
              <a:rPr lang="is-IS" sz="1800" dirty="0">
                <a:solidFill>
                  <a:srgbClr val="4D4D4D"/>
                </a:solidFill>
              </a:rPr>
              <a:t>Svæði geta fylgst með vörumerkjaímynd og áhrifum af krísunni. Svæði geta notfært sér samfélagsmiðla, blogg, gagnrýni á netinu til að fylgjast með viðskiptavinum og sjá hvað snertir þá. Hægt er að þróa markaðsherferðir til að hafa áhrif á, upplýsa og stjórna viðskiptavinum. (</a:t>
            </a:r>
            <a:r>
              <a:rPr lang="is-IS" sz="1800" dirty="0">
                <a:solidFill>
                  <a:srgbClr val="F27954"/>
                </a:solidFill>
              </a:rPr>
              <a:t>Frekara l</a:t>
            </a:r>
            <a:r>
              <a:rPr lang="is-IS" sz="1800" dirty="0">
                <a:solidFill>
                  <a:srgbClr val="F27954"/>
                </a:solidFill>
                <a:hlinkClick r:id="rId7">
                  <a:extLst>
                    <a:ext uri="{A12FA001-AC4F-418D-AE19-62706E023703}">
                      <ahyp:hlinkClr xmlns:ahyp="http://schemas.microsoft.com/office/drawing/2018/hyperlinkcolor" val="tx"/>
                    </a:ext>
                  </a:extLst>
                </a:hlinkClick>
              </a:rPr>
              <a:t>esefni</a:t>
            </a:r>
            <a:r>
              <a:rPr lang="is-IS" sz="1800" dirty="0">
                <a:solidFill>
                  <a:srgbClr val="4D4D4D"/>
                </a:solidFill>
              </a:rPr>
              <a:t>)</a:t>
            </a:r>
          </a:p>
          <a:p>
            <a:pPr marL="0" indent="0" algn="l" rtl="0" fontAlgn="base">
              <a:lnSpc>
                <a:spcPct val="120000"/>
              </a:lnSpc>
              <a:spcBef>
                <a:spcPts val="0"/>
              </a:spcBef>
              <a:buFont typeface="+mj-lt"/>
              <a:buNone/>
            </a:pPr>
            <a:endParaRPr lang="is-IS" sz="1800" dirty="0">
              <a:solidFill>
                <a:srgbClr val="4D4D4D"/>
              </a:solidFill>
            </a:endParaRPr>
          </a:p>
          <a:p>
            <a:pPr>
              <a:lnSpc>
                <a:spcPct val="120000"/>
              </a:lnSpc>
              <a:spcBef>
                <a:spcPts val="0"/>
              </a:spcBef>
            </a:pPr>
            <a:endParaRPr lang="is-IS" dirty="0"/>
          </a:p>
        </p:txBody>
      </p:sp>
      <p:pic>
        <p:nvPicPr>
          <p:cNvPr id="2" name="Graphic 1" descr="Touchscreen with solid fill">
            <a:extLst>
              <a:ext uri="{FF2B5EF4-FFF2-40B4-BE49-F238E27FC236}">
                <a16:creationId xmlns:a16="http://schemas.microsoft.com/office/drawing/2014/main" id="{D8CC15A3-0FC3-D2CA-1F51-FD74A890FC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53089" y="1957484"/>
            <a:ext cx="632572" cy="632572"/>
          </a:xfrm>
          <a:prstGeom prst="rect">
            <a:avLst/>
          </a:prstGeom>
        </p:spPr>
      </p:pic>
      <p:pic>
        <p:nvPicPr>
          <p:cNvPr id="3" name="Graphic 2" descr="Touchscreen with solid fill">
            <a:extLst>
              <a:ext uri="{FF2B5EF4-FFF2-40B4-BE49-F238E27FC236}">
                <a16:creationId xmlns:a16="http://schemas.microsoft.com/office/drawing/2014/main" id="{1C4DD565-76CE-9732-D5D3-84B18710FC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084" y="4634954"/>
            <a:ext cx="632572" cy="632572"/>
          </a:xfrm>
          <a:prstGeom prst="rect">
            <a:avLst/>
          </a:prstGeom>
        </p:spPr>
      </p:pic>
    </p:spTree>
    <p:extLst>
      <p:ext uri="{BB962C8B-B14F-4D97-AF65-F5344CB8AC3E}">
        <p14:creationId xmlns:p14="http://schemas.microsoft.com/office/powerpoint/2010/main" val="2323219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3">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4">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5">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511261" cy="3415401"/>
          </a:xfrm>
        </p:spPr>
        <p:txBody>
          <a:bodyPr>
            <a:normAutofit fontScale="32500" lnSpcReduction="20000"/>
          </a:bodyPr>
          <a:lstStyle/>
          <a:p>
            <a:pPr>
              <a:lnSpc>
                <a:spcPct val="120000"/>
              </a:lnSpc>
              <a:spcBef>
                <a:spcPts val="0"/>
              </a:spcBef>
            </a:pPr>
            <a:r>
              <a:rPr lang="is-IS" sz="11000" b="1" dirty="0"/>
              <a:t>Vel gert!</a:t>
            </a:r>
          </a:p>
          <a:p>
            <a:pPr>
              <a:lnSpc>
                <a:spcPct val="120000"/>
              </a:lnSpc>
              <a:spcBef>
                <a:spcPts val="0"/>
              </a:spcBef>
            </a:pPr>
            <a:r>
              <a:rPr lang="is-IS" sz="8800" dirty="0"/>
              <a:t> </a:t>
            </a:r>
          </a:p>
          <a:p>
            <a:pPr>
              <a:lnSpc>
                <a:spcPct val="120000"/>
              </a:lnSpc>
              <a:spcBef>
                <a:spcPts val="0"/>
              </a:spcBef>
            </a:pPr>
            <a:r>
              <a:rPr lang="is-IS" sz="8800" dirty="0"/>
              <a:t>Næst: Námskeiðseining 5</a:t>
            </a:r>
            <a:br>
              <a:rPr lang="is-IS" sz="8800" dirty="0"/>
            </a:br>
            <a:r>
              <a:rPr lang="is-IS" sz="8900" dirty="0"/>
              <a:t>Gerð svæðisbundinnar aðgerðaáætlunar um krísustjórnun (Skammtíma viðbragðsáætlun og áætlun um endurreisn)</a:t>
            </a:r>
            <a:endParaRPr lang="is-IS" sz="7400" dirty="0"/>
          </a:p>
          <a:p>
            <a:pPr>
              <a:lnSpc>
                <a:spcPct val="120000"/>
              </a:lnSpc>
              <a:spcBef>
                <a:spcPts val="0"/>
              </a:spcBef>
            </a:pPr>
            <a:endParaRPr lang="is-IS"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78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84995"/>
          </a:xfrm>
          <a:prstGeom prst="rect">
            <a:avLst/>
          </a:prstGeom>
          <a:noFill/>
        </p:spPr>
        <p:txBody>
          <a:bodyPr wrap="square" lIns="91440" tIns="45720" rIns="91440" bIns="45720" rtlCol="0" anchor="t">
            <a:spAutoFit/>
          </a:bodyPr>
          <a:lstStyle/>
          <a:p>
            <a:r>
              <a:rPr lang="is-IS" b="1" dirty="0">
                <a:solidFill>
                  <a:schemeClr val="bg1"/>
                </a:solidFill>
              </a:rPr>
              <a:t>Svæðisbundið</a:t>
            </a:r>
            <a:r>
              <a:rPr lang="is-IS" b="1" kern="1200" dirty="0">
                <a:solidFill>
                  <a:schemeClr val="bg1"/>
                </a:solidFill>
                <a:latin typeface="+mn-lt"/>
                <a:ea typeface="+mn-ea"/>
                <a:cs typeface="+mn-cs"/>
              </a:rPr>
              <a:t> </a:t>
            </a:r>
            <a:r>
              <a:rPr lang="is-IS" b="1" dirty="0">
                <a:solidFill>
                  <a:schemeClr val="bg1"/>
                </a:solidFill>
              </a:rPr>
              <a:t>hættumat</a:t>
            </a:r>
            <a:endParaRPr lang="en-US" dirty="0">
              <a:solidFill>
                <a:schemeClr val="bg1"/>
              </a:solidFill>
              <a:ea typeface="+mn-ea"/>
              <a:cs typeface="+mn-cs"/>
            </a:endParaRPr>
          </a:p>
          <a:p>
            <a:r>
              <a:rPr lang="is-IS" sz="1600" b="0" kern="1200" dirty="0">
                <a:solidFill>
                  <a:schemeClr val="bg1"/>
                </a:solidFill>
                <a:latin typeface="+mn-lt"/>
                <a:ea typeface="+mn-ea"/>
                <a:cs typeface="+mn-cs"/>
              </a:rPr>
              <a:t>Mat á hverjar eru þær </a:t>
            </a:r>
            <a:r>
              <a:rPr lang="is-IS" sz="1600" dirty="0">
                <a:solidFill>
                  <a:schemeClr val="bg1"/>
                </a:solidFill>
              </a:rPr>
              <a:t>líklegustu krísur sem svæði mun standa frammi fyrir </a:t>
            </a:r>
            <a:r>
              <a:rPr lang="is-IS" sz="1600" b="0" kern="1200" dirty="0">
                <a:solidFill>
                  <a:schemeClr val="bg1"/>
                </a:solidFill>
                <a:latin typeface="+mn-lt"/>
                <a:ea typeface="+mn-ea"/>
                <a:cs typeface="+mn-cs"/>
              </a:rPr>
              <a:t>og </a:t>
            </a:r>
            <a:r>
              <a:rPr lang="is-IS" sz="1600" dirty="0">
                <a:solidFill>
                  <a:schemeClr val="bg1"/>
                </a:solidFill>
              </a:rPr>
              <a:t>mat á forgangs-aðgerðum</a:t>
            </a:r>
            <a:r>
              <a:rPr lang="is-IS" sz="1600" b="0" kern="1200" dirty="0">
                <a:solidFill>
                  <a:schemeClr val="bg1"/>
                </a:solidFill>
                <a:latin typeface="+mn-lt"/>
                <a:ea typeface="+mn-ea"/>
                <a:cs typeface="+mn-cs"/>
              </a:rPr>
              <a:t> til að draga úr áhættunni.</a:t>
            </a:r>
            <a:endParaRPr lang="is-IS" sz="1600" dirty="0">
              <a:solidFill>
                <a:schemeClr val="bg1"/>
              </a:solidFill>
              <a:cs typeface="Calibri"/>
            </a:endParaRPr>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859854" y="1201808"/>
            <a:ext cx="332126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kern="1200" dirty="0">
                <a:solidFill>
                  <a:schemeClr val="bg1"/>
                </a:solidFill>
                <a:latin typeface="+mn-lt"/>
                <a:ea typeface="+mn-ea"/>
                <a:cs typeface="+mn-cs"/>
              </a:rPr>
              <a:t>SVÓT greining</a:t>
            </a:r>
          </a:p>
          <a:p>
            <a:pPr>
              <a:defRPr/>
            </a:pPr>
            <a:r>
              <a:rPr lang="is-IS" sz="1600" b="0" kern="1200" dirty="0">
                <a:solidFill>
                  <a:schemeClr val="bg1"/>
                </a:solidFill>
                <a:latin typeface="+mn-lt"/>
                <a:ea typeface="+mn-ea"/>
                <a:cs typeface="+mn-cs"/>
              </a:rPr>
              <a:t>Greining á styrkleikum, tækifærum og ógnunum </a:t>
            </a:r>
            <a:r>
              <a:rPr lang="is-IS" sz="1600" dirty="0">
                <a:solidFill>
                  <a:schemeClr val="bg1"/>
                </a:solidFill>
              </a:rPr>
              <a:t>og veikleikum </a:t>
            </a:r>
            <a:r>
              <a:rPr lang="is-IS" sz="1600" b="0" kern="1200" dirty="0">
                <a:solidFill>
                  <a:schemeClr val="bg1"/>
                </a:solidFill>
                <a:latin typeface="+mn-lt"/>
                <a:ea typeface="+mn-ea"/>
                <a:cs typeface="+mn-cs"/>
              </a:rPr>
              <a:t>til að styrkja</a:t>
            </a:r>
            <a:r>
              <a:rPr lang="is-IS" sz="1600" dirty="0">
                <a:solidFill>
                  <a:schemeClr val="bg1"/>
                </a:solidFill>
              </a:rPr>
              <a:t> </a:t>
            </a:r>
            <a:r>
              <a:rPr lang="is-IS" sz="1600" b="0" kern="1200" dirty="0">
                <a:solidFill>
                  <a:schemeClr val="bg1"/>
                </a:solidFill>
                <a:latin typeface="+mn-lt"/>
                <a:ea typeface="+mn-ea"/>
                <a:cs typeface="+mn-cs"/>
              </a:rPr>
              <a:t> ferðaþjónustuna á svæðinu</a:t>
            </a:r>
            <a:r>
              <a:rPr lang="is-IS" sz="1600" dirty="0">
                <a:solidFill>
                  <a:schemeClr val="bg1"/>
                </a:solidFill>
              </a:rPr>
              <a:t> </a:t>
            </a:r>
            <a:endParaRPr lang="is-IS" sz="1600" b="0" kern="1200" dirty="0">
              <a:solidFill>
                <a:schemeClr val="bg1"/>
              </a:solidFill>
              <a:latin typeface="+mn-lt"/>
              <a:cs typeface="Calibri"/>
            </a:endParaRP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13846"/>
            <a:ext cx="3045620" cy="1354217"/>
          </a:xfrm>
          <a:prstGeom prst="rect">
            <a:avLst/>
          </a:prstGeom>
          <a:noFill/>
        </p:spPr>
        <p:txBody>
          <a:bodyPr wrap="square" lIns="91440" tIns="45720" rIns="91440" bIns="45720" rtlCol="0" anchor="t">
            <a:spAutoFit/>
          </a:bodyPr>
          <a:lstStyle/>
          <a:p>
            <a:r>
              <a:rPr lang="is-IS" b="1" dirty="0">
                <a:solidFill>
                  <a:schemeClr val="bg1"/>
                </a:solidFill>
              </a:rPr>
              <a:t>Áfangastaðarýni  </a:t>
            </a:r>
            <a:endParaRPr lang="en-US" dirty="0">
              <a:solidFill>
                <a:schemeClr val="bg1"/>
              </a:solidFill>
            </a:endParaRPr>
          </a:p>
          <a:p>
            <a:r>
              <a:rPr lang="is-IS" sz="1600" dirty="0">
                <a:solidFill>
                  <a:schemeClr val="bg1"/>
                </a:solidFill>
              </a:rPr>
              <a:t>Greining á aðstæðum. Forgangsröðun og aðgerðaáætlun á grunni hættumats og SVÓT greiningu. </a:t>
            </a:r>
            <a:endParaRPr lang="is-IS"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169551"/>
          </a:xfrm>
          <a:prstGeom prst="rect">
            <a:avLst/>
          </a:prstGeom>
          <a:noFill/>
        </p:spPr>
        <p:txBody>
          <a:bodyPr wrap="square" rtlCol="0">
            <a:spAutoFit/>
          </a:bodyPr>
          <a:lstStyle/>
          <a:p>
            <a:r>
              <a:rPr lang="is-IS" b="1" kern="1200" dirty="0">
                <a:solidFill>
                  <a:schemeClr val="bg1"/>
                </a:solidFill>
                <a:latin typeface="+mn-lt"/>
                <a:ea typeface="+mn-ea"/>
                <a:cs typeface="+mn-cs"/>
              </a:rPr>
              <a:t>Svæðisbundið krísustjórnunarteymi ferðaþjónustunnar</a:t>
            </a:r>
            <a:br>
              <a:rPr lang="is-IS" b="1" kern="1200" dirty="0">
                <a:solidFill>
                  <a:schemeClr val="bg1"/>
                </a:solidFill>
                <a:latin typeface="+mn-lt"/>
                <a:ea typeface="+mn-ea"/>
                <a:cs typeface="+mn-cs"/>
              </a:rPr>
            </a:br>
            <a:r>
              <a:rPr lang="is-IS" sz="1600" dirty="0">
                <a:solidFill>
                  <a:schemeClr val="bg1"/>
                </a:solidFill>
              </a:rPr>
              <a:t> Fyrir samræmd viðbrögð við krísu </a:t>
            </a:r>
            <a:endParaRPr lang="is-IS" dirty="0">
              <a:solidFill>
                <a:schemeClr val="bg1"/>
              </a:solidFill>
            </a:endParaRPr>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446550"/>
          </a:xfrm>
          <a:prstGeom prst="rect">
            <a:avLst/>
          </a:prstGeom>
          <a:noFill/>
        </p:spPr>
        <p:txBody>
          <a:bodyPr wrap="square" lIns="91440" tIns="45720" rIns="91440" bIns="45720" rtlCol="0" anchor="t">
            <a:spAutoFit/>
          </a:bodyPr>
          <a:lstStyle/>
          <a:p>
            <a:r>
              <a:rPr lang="is-IS" b="1" dirty="0">
                <a:solidFill>
                  <a:schemeClr val="bg1"/>
                </a:solidFill>
              </a:rPr>
              <a:t>Krísustjórnunarstefna</a:t>
            </a:r>
            <a:br>
              <a:rPr lang="is-IS" sz="2000" b="1" dirty="0">
                <a:solidFill>
                  <a:schemeClr val="bg1"/>
                </a:solidFill>
              </a:rPr>
            </a:br>
            <a:endParaRPr lang="is-IS" sz="2000" b="1" dirty="0">
              <a:solidFill>
                <a:schemeClr val="bg1"/>
              </a:solidFill>
            </a:endParaRPr>
          </a:p>
          <a:p>
            <a:r>
              <a:rPr lang="is-IS" sz="1600" dirty="0">
                <a:solidFill>
                  <a:schemeClr val="bg1"/>
                </a:solidFill>
              </a:rPr>
              <a:t>Myndun langtímastefnu sem svæði geta fylgt eftir til að draga úr áhrifum krísu og koma í veg fyrir hana</a:t>
            </a:r>
            <a:endParaRPr lang="is-IS" sz="1600" dirty="0">
              <a:solidFill>
                <a:schemeClr val="bg1"/>
              </a:solidFill>
              <a:cs typeface="Calibri"/>
            </a:endParaRP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384995"/>
          </a:xfrm>
          <a:prstGeom prst="rect">
            <a:avLst/>
          </a:prstGeom>
          <a:noFill/>
        </p:spPr>
        <p:txBody>
          <a:bodyPr wrap="square" lIns="91440" tIns="45720" rIns="91440" bIns="45720" rtlCol="0" anchor="t">
            <a:spAutoFit/>
          </a:bodyPr>
          <a:lstStyle/>
          <a:p>
            <a:r>
              <a:rPr lang="is-IS" b="1" dirty="0">
                <a:solidFill>
                  <a:schemeClr val="bg1"/>
                </a:solidFill>
              </a:rPr>
              <a:t>Viðbragðsáætlun um krísustjórnun</a:t>
            </a:r>
            <a:endParaRPr lang="is-IS" b="1" kern="1200" dirty="0">
              <a:solidFill>
                <a:schemeClr val="bg1"/>
              </a:solidFill>
              <a:latin typeface="+mn-lt"/>
              <a:ea typeface="+mn-ea"/>
              <a:cs typeface="+mn-cs"/>
            </a:endParaRPr>
          </a:p>
          <a:p>
            <a:r>
              <a:rPr lang="is-IS" sz="1600" dirty="0">
                <a:solidFill>
                  <a:schemeClr val="bg1"/>
                </a:solidFill>
              </a:rPr>
              <a:t>Áætlun sem svæði geta fylgt eftir til skamms tíma til að bregðast við krísu og í endurheimt</a:t>
            </a:r>
            <a:endParaRPr lang="is-IS"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797558" y="4298319"/>
            <a:ext cx="2954816" cy="2369880"/>
          </a:xfrm>
          <a:prstGeom prst="rect">
            <a:avLst/>
          </a:prstGeom>
          <a:solidFill>
            <a:srgbClr val="3AA091"/>
          </a:solidFill>
        </p:spPr>
        <p:txBody>
          <a:bodyPr wrap="square" lIns="91440" tIns="45720" rIns="91440" bIns="45720" rtlCol="0" anchor="t">
            <a:spAutoFit/>
          </a:bodyPr>
          <a:lstStyle/>
          <a:p>
            <a:r>
              <a:rPr lang="is-IS" b="1" dirty="0">
                <a:solidFill>
                  <a:schemeClr val="bg1"/>
                </a:solidFill>
              </a:rPr>
              <a:t>Að hefja aðgerðir í svæðisbundinni krísu</a:t>
            </a:r>
          </a:p>
          <a:p>
            <a:r>
              <a:rPr lang="is-IS" sz="1600" dirty="0">
                <a:solidFill>
                  <a:schemeClr val="bg1"/>
                </a:solidFill>
              </a:rPr>
              <a:t>Verklagsreglur til að virkja viðbragðsfasa. Ráðstafanir, reglur, kerfi og upplýsingamiðlun til hagsmunaaðila innan ferðaþjónustunnar til að tryggja samræmd viðbrögð</a:t>
            </a:r>
            <a:endParaRPr lang="is-IS" sz="1600" dirty="0">
              <a:solidFill>
                <a:schemeClr val="bg1"/>
              </a:solidFill>
              <a:cs typeface="Calibri"/>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764808" y="4296538"/>
            <a:ext cx="3352873" cy="2154436"/>
          </a:xfrm>
          <a:prstGeom prst="rect">
            <a:avLst/>
          </a:prstGeom>
          <a:noFill/>
        </p:spPr>
        <p:txBody>
          <a:bodyPr wrap="square" lIns="91440" tIns="45720" rIns="91440" bIns="45720" rtlCol="0" anchor="t">
            <a:spAutoFit/>
          </a:bodyPr>
          <a:lstStyle/>
          <a:p>
            <a:r>
              <a:rPr lang="is-IS" b="1" dirty="0">
                <a:solidFill>
                  <a:schemeClr val="bg1"/>
                </a:solidFill>
              </a:rPr>
              <a:t>Ytri samskipti við almannatengla, fjölmiðla og þá sem sjá um markaðssetningu</a:t>
            </a:r>
          </a:p>
          <a:p>
            <a:r>
              <a:rPr lang="is-IS" sz="1600" dirty="0">
                <a:solidFill>
                  <a:schemeClr val="bg1"/>
                </a:solidFill>
              </a:rPr>
              <a:t>Svæðisbundin viðbrögð og nálganir á samskipti við ólíka ytri hagsmunaaðila. Hvernig er brugðist við á ólíkan hátt hvað varðar innihald skilaboða, tímasetningu o.fl.</a:t>
            </a:r>
            <a:endParaRPr lang="is-IS" sz="1600" dirty="0">
              <a:solidFill>
                <a:schemeClr val="bg1"/>
              </a:solidFill>
              <a:cs typeface="Calibri"/>
            </a:endParaRP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1415772"/>
          </a:xfrm>
          <a:prstGeom prst="rect">
            <a:avLst/>
          </a:prstGeom>
          <a:noFill/>
        </p:spPr>
        <p:txBody>
          <a:bodyPr wrap="square" lIns="91440" tIns="45720" rIns="91440" bIns="45720" rtlCol="0" anchor="t">
            <a:spAutoFit/>
          </a:bodyPr>
          <a:lstStyle/>
          <a:p>
            <a:r>
              <a:rPr lang="is-IS" b="1" dirty="0">
                <a:solidFill>
                  <a:schemeClr val="bg1"/>
                </a:solidFill>
              </a:rPr>
              <a:t>Endurreisn, endurheimt og að auka seiglu </a:t>
            </a:r>
          </a:p>
          <a:p>
            <a:br>
              <a:rPr lang="is-IS" b="1" dirty="0">
                <a:solidFill>
                  <a:schemeClr val="bg1"/>
                </a:solidFill>
              </a:rPr>
            </a:br>
            <a:r>
              <a:rPr lang="is-IS" sz="1600" dirty="0">
                <a:solidFill>
                  <a:schemeClr val="bg1"/>
                </a:solidFill>
              </a:rPr>
              <a:t>Endurreisn ferðaþjónustunnar innan svæða í átt að ´nýju normi´</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is-IS" sz="2400" b="1" dirty="0">
                <a:solidFill>
                  <a:srgbClr val="086D6E"/>
                </a:solidFill>
              </a:rPr>
              <a:t>Vegvísir svæðisbundinnar ferðaþjónustu til að eiga við krísu</a:t>
            </a:r>
          </a:p>
          <a:p>
            <a:pPr algn="ctr"/>
            <a:r>
              <a:rPr lang="is-IS" sz="2000" i="1" dirty="0">
                <a:solidFill>
                  <a:srgbClr val="086D6E"/>
                </a:solidFill>
              </a:rPr>
              <a:t>(Undirbúningur, </a:t>
            </a:r>
            <a:r>
              <a:rPr lang="is-IS" sz="2000" i="1" dirty="0" err="1">
                <a:solidFill>
                  <a:srgbClr val="086D6E"/>
                </a:solidFill>
              </a:rPr>
              <a:t>afstýring</a:t>
            </a:r>
            <a:r>
              <a:rPr lang="is-IS" sz="2000" i="1" dirty="0">
                <a:solidFill>
                  <a:srgbClr val="086D6E"/>
                </a:solidFill>
              </a:rPr>
              <a:t>, mildun, skipulagning, viðbrögð, endurheimt og endurreisn)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87734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p:txBody>
          <a:bodyPr/>
          <a:lstStyle/>
          <a:p>
            <a:pPr>
              <a:lnSpc>
                <a:spcPct val="100000"/>
              </a:lnSpc>
              <a:spcBef>
                <a:spcPts val="0"/>
              </a:spcBef>
            </a:pPr>
            <a:r>
              <a:rPr lang="is-IS" sz="2000" b="1" dirty="0"/>
              <a:t>Kynning á svæðisbundinni langtímastefnu um krísustjórnun í ferðaþjónustu</a:t>
            </a:r>
            <a:endParaRPr lang="is-IS"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is-IS" sz="2000" b="1" dirty="0"/>
              <a:t>Mikilvægi stefnu um svæðisbundna krísustjórnun</a:t>
            </a:r>
            <a:endParaRPr lang="is-IS"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is-IS" sz="2000" b="1" dirty="0"/>
              <a:t>Hvernig á að búa til öfluga stefnu um krísustjórnun í svæðisbundinni ferðaþjónustu</a:t>
            </a:r>
            <a:endParaRPr lang="is-IS" sz="2000">
              <a:cs typeface="Calibri"/>
            </a:endParaRPr>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is-IS" sz="2000" b="1" dirty="0"/>
              <a:t>Það sem hefur áhrif á stefnu um krísustjórnun í svæðisbundinni ferðaþjónustu</a:t>
            </a:r>
            <a:endParaRPr lang="is-IS" sz="2000" dirty="0"/>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5</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a:xfrm>
            <a:off x="7538959" y="4498302"/>
            <a:ext cx="4465067" cy="822373"/>
          </a:xfrm>
        </p:spPr>
        <p:txBody>
          <a:bodyPr/>
          <a:lstStyle/>
          <a:p>
            <a:pPr>
              <a:lnSpc>
                <a:spcPct val="100000"/>
              </a:lnSpc>
              <a:spcBef>
                <a:spcPts val="0"/>
              </a:spcBef>
            </a:pPr>
            <a:r>
              <a:rPr lang="is-IS" sz="2000" b="1" dirty="0"/>
              <a:t>Öflug stjórnunarstefna er mótuð af staðreyndum, tölum og gögnum</a:t>
            </a:r>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is-IS" sz="3200" b="1" dirty="0"/>
              <a:t>Efnisyfirlit</a:t>
            </a:r>
            <a:endParaRPr lang="is-IS"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57836" y="1179048"/>
            <a:ext cx="5038164" cy="309179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is-IS" sz="2400" b="1" dirty="0"/>
              <a:t>Námskeiðseining 4</a:t>
            </a:r>
          </a:p>
          <a:p>
            <a:pPr>
              <a:lnSpc>
                <a:spcPct val="100000"/>
              </a:lnSpc>
              <a:spcBef>
                <a:spcPts val="0"/>
              </a:spcBef>
            </a:pPr>
            <a:r>
              <a:rPr lang="is-IS" sz="2400" dirty="0"/>
              <a:t>Svæðisbundin stefna fyrir krísustjórnun í ferðaþjónustu</a:t>
            </a:r>
          </a:p>
          <a:p>
            <a:pPr algn="ctr">
              <a:lnSpc>
                <a:spcPct val="100000"/>
              </a:lnSpc>
              <a:spcBef>
                <a:spcPts val="0"/>
              </a:spcBef>
            </a:pPr>
            <a:endParaRPr lang="is-IS" sz="2400" b="1" dirty="0"/>
          </a:p>
        </p:txBody>
      </p:sp>
      <p:sp>
        <p:nvSpPr>
          <p:cNvPr id="17" name="Text Placeholder 13">
            <a:extLst>
              <a:ext uri="{FF2B5EF4-FFF2-40B4-BE49-F238E27FC236}">
                <a16:creationId xmlns:a16="http://schemas.microsoft.com/office/drawing/2014/main" id="{19BCB245-FF0D-3C4B-DB3D-2186EBEDFF7B}"/>
              </a:ext>
            </a:extLst>
          </p:cNvPr>
          <p:cNvSpPr txBox="1">
            <a:spLocks/>
          </p:cNvSpPr>
          <p:nvPr/>
        </p:nvSpPr>
        <p:spPr>
          <a:xfrm>
            <a:off x="6388771" y="5497440"/>
            <a:ext cx="3674313" cy="951769"/>
          </a:xfrm>
          <a:prstGeom prst="rect">
            <a:avLst/>
          </a:prstGeom>
          <a:solidFill>
            <a:schemeClr val="bg1"/>
          </a:solidFill>
          <a:ln>
            <a:solidFill>
              <a:schemeClr val="bg1"/>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is-IS" sz="2000" b="1" dirty="0">
              <a:cs typeface="Calibri"/>
            </a:endParaRPr>
          </a:p>
        </p:txBody>
      </p:sp>
    </p:spTree>
    <p:extLst>
      <p:ext uri="{BB962C8B-B14F-4D97-AF65-F5344CB8AC3E}">
        <p14:creationId xmlns:p14="http://schemas.microsoft.com/office/powerpoint/2010/main" val="1959686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394448"/>
            <a:ext cx="4716425" cy="582221"/>
          </a:xfrm>
        </p:spPr>
        <p:txBody>
          <a:bodyPr>
            <a:normAutofit lnSpcReduction="10000"/>
          </a:bodyPr>
          <a:lstStyle/>
          <a:p>
            <a:r>
              <a:rPr lang="is-IS">
                <a:solidFill>
                  <a:srgbClr val="3AA091"/>
                </a:solidFill>
              </a:rPr>
              <a:t>Hæfniviðmið</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1034295"/>
            <a:ext cx="5395869" cy="5420294"/>
          </a:xfrm>
        </p:spPr>
        <p:txBody>
          <a:bodyPr vert="horz" lIns="91440" tIns="45720" rIns="91440" bIns="45720" rtlCol="0" anchor="t">
            <a:normAutofit fontScale="85000" lnSpcReduction="10000"/>
          </a:bodyPr>
          <a:lstStyle/>
          <a:p>
            <a:pPr marL="342900" indent="-342900">
              <a:lnSpc>
                <a:spcPct val="100000"/>
              </a:lnSpc>
              <a:spcBef>
                <a:spcPts val="600"/>
              </a:spcBef>
              <a:buFont typeface="Wingdings" panose="05000000000000000000" pitchFamily="2" charset="2"/>
              <a:buChar char="v"/>
            </a:pPr>
            <a:r>
              <a:rPr lang="is-IS" sz="2400" b="1" dirty="0">
                <a:solidFill>
                  <a:srgbClr val="3AA091"/>
                </a:solidFill>
              </a:rPr>
              <a:t>Að læra um </a:t>
            </a:r>
            <a:r>
              <a:rPr lang="is-IS" dirty="0">
                <a:solidFill>
                  <a:schemeClr val="tx1">
                    <a:lumMod val="50000"/>
                  </a:schemeClr>
                </a:solidFill>
              </a:rPr>
              <a:t>h</a:t>
            </a:r>
            <a:r>
              <a:rPr lang="is-IS" dirty="0">
                <a:solidFill>
                  <a:srgbClr val="4D4D4D"/>
                </a:solidFill>
              </a:rPr>
              <a:t>vernig</a:t>
            </a:r>
            <a:r>
              <a:rPr lang="is-IS" sz="2400" dirty="0">
                <a:solidFill>
                  <a:srgbClr val="4D4D4D"/>
                </a:solidFill>
              </a:rPr>
              <a:t> svæði geta skipulagt sig til langs tíma fyrir </a:t>
            </a:r>
            <a:r>
              <a:rPr lang="is-IS" dirty="0">
                <a:solidFill>
                  <a:srgbClr val="4D4D4D"/>
                </a:solidFill>
              </a:rPr>
              <a:t>hugsanlegar</a:t>
            </a:r>
            <a:r>
              <a:rPr lang="is-IS" sz="2400" dirty="0">
                <a:solidFill>
                  <a:srgbClr val="4D4D4D"/>
                </a:solidFill>
              </a:rPr>
              <a:t> </a:t>
            </a:r>
            <a:r>
              <a:rPr lang="is-IS" dirty="0">
                <a:solidFill>
                  <a:srgbClr val="4D4D4D"/>
                </a:solidFill>
              </a:rPr>
              <a:t>krísur </a:t>
            </a:r>
            <a:r>
              <a:rPr lang="is-IS" sz="2400" dirty="0">
                <a:solidFill>
                  <a:srgbClr val="4D4D4D"/>
                </a:solidFill>
              </a:rPr>
              <a:t>eða hættur með því að </a:t>
            </a:r>
            <a:r>
              <a:rPr lang="is-IS" dirty="0">
                <a:solidFill>
                  <a:srgbClr val="4D4D4D"/>
                </a:solidFill>
              </a:rPr>
              <a:t>innleiða</a:t>
            </a:r>
            <a:r>
              <a:rPr lang="is-IS" sz="2400" dirty="0">
                <a:solidFill>
                  <a:srgbClr val="4D4D4D"/>
                </a:solidFill>
              </a:rPr>
              <a:t> ákveðnar langtímaaðgerðir til að draga úr og búa sig undir krísu</a:t>
            </a:r>
          </a:p>
          <a:p>
            <a:pPr marL="342900" indent="-342900">
              <a:lnSpc>
                <a:spcPct val="100000"/>
              </a:lnSpc>
              <a:spcBef>
                <a:spcPts val="600"/>
              </a:spcBef>
              <a:buFont typeface="Wingdings" panose="05000000000000000000" pitchFamily="2" charset="2"/>
              <a:buChar char="v"/>
            </a:pPr>
            <a:r>
              <a:rPr lang="is-IS" b="1" dirty="0">
                <a:solidFill>
                  <a:srgbClr val="F27954"/>
                </a:solidFill>
              </a:rPr>
              <a:t>Að skilja </a:t>
            </a:r>
            <a:r>
              <a:rPr lang="is-IS" dirty="0">
                <a:solidFill>
                  <a:srgbClr val="4D4D4D"/>
                </a:solidFill>
              </a:rPr>
              <a:t>hvernig stefnan og stefnumótunin um svæðisbundna krísustjórnun styður við aðgerðaáætlun fyrir krísustjórnun. Hvernig stefnan lágmarkar misskilning meðal hagsmunaaðila og tryggir að svæði séu tilbúin að takast á við krísu</a:t>
            </a:r>
            <a:endParaRPr lang="is-IS" dirty="0">
              <a:solidFill>
                <a:srgbClr val="4D4D4D"/>
              </a:solidFill>
              <a:cs typeface="Calibri"/>
            </a:endParaRPr>
          </a:p>
          <a:p>
            <a:pPr marL="342900" indent="-342900">
              <a:lnSpc>
                <a:spcPct val="100000"/>
              </a:lnSpc>
              <a:spcBef>
                <a:spcPts val="600"/>
              </a:spcBef>
              <a:buFont typeface="Wingdings" panose="05000000000000000000" pitchFamily="2" charset="2"/>
              <a:buChar char="v"/>
            </a:pPr>
            <a:r>
              <a:rPr lang="is-IS" b="1" dirty="0">
                <a:solidFill>
                  <a:srgbClr val="916395"/>
                </a:solidFill>
              </a:rPr>
              <a:t>Að fræðast </a:t>
            </a:r>
            <a:r>
              <a:rPr lang="is-IS" dirty="0">
                <a:solidFill>
                  <a:srgbClr val="4D4D4D"/>
                </a:solidFill>
              </a:rPr>
              <a:t>um gagnsemi þess að mótun stefnunnar sé leidd af aðilum innan svæðisins (svokallaðs krísu stýrihópur) </a:t>
            </a:r>
            <a:endParaRPr lang="is-IS" dirty="0">
              <a:solidFill>
                <a:srgbClr val="4D4D4D"/>
              </a:solidFill>
              <a:cs typeface="Calibri" panose="020F0502020204030204"/>
            </a:endParaRPr>
          </a:p>
          <a:p>
            <a:pPr marL="342900" indent="-342900">
              <a:lnSpc>
                <a:spcPct val="100000"/>
              </a:lnSpc>
              <a:spcBef>
                <a:spcPts val="600"/>
              </a:spcBef>
              <a:buFont typeface="Wingdings" panose="05000000000000000000" pitchFamily="2" charset="2"/>
              <a:buChar char="v"/>
            </a:pPr>
            <a:r>
              <a:rPr lang="is-IS" dirty="0">
                <a:solidFill>
                  <a:srgbClr val="4D4D4D"/>
                </a:solidFill>
              </a:rPr>
              <a:t> </a:t>
            </a:r>
            <a:r>
              <a:rPr lang="is-IS" b="1" dirty="0">
                <a:solidFill>
                  <a:srgbClr val="002060"/>
                </a:solidFill>
              </a:rPr>
              <a:t>Að vera meðvitaður</a:t>
            </a:r>
            <a:r>
              <a:rPr lang="is-IS" dirty="0">
                <a:solidFill>
                  <a:srgbClr val="4D4D4D"/>
                </a:solidFill>
              </a:rPr>
              <a:t> um að krísustjórnunarteymið, krísustjórnstöðin og framkvæmdastjórinn hafa mikilvægu hlutverki að gegna í innleiðingu og þróun viðbragðsáætlunar</a:t>
            </a:r>
          </a:p>
          <a:p>
            <a:pPr marL="342900" indent="-342900">
              <a:lnSpc>
                <a:spcPct val="100000"/>
              </a:lnSpc>
              <a:spcBef>
                <a:spcPts val="600"/>
              </a:spcBef>
              <a:buFont typeface="Wingdings" panose="05000000000000000000" pitchFamily="2" charset="2"/>
              <a:buChar char="v"/>
            </a:pPr>
            <a:endParaRPr lang="is-IS"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edclothes&#10;&#10;Description automatically generated">
            <a:extLst>
              <a:ext uri="{FF2B5EF4-FFF2-40B4-BE49-F238E27FC236}">
                <a16:creationId xmlns:a16="http://schemas.microsoft.com/office/drawing/2014/main" id="{86FC7D76-7EC0-D265-432E-7922BEF5DBB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3022" b="13022"/>
          <a:stretch>
            <a:fillRect/>
          </a:stretch>
        </p:blipFill>
        <p:spPr/>
      </p:pic>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510142" y="1393168"/>
            <a:ext cx="5681858" cy="582221"/>
          </a:xfrm>
        </p:spPr>
        <p:txBody>
          <a:bodyPr>
            <a:noAutofit/>
          </a:bodyPr>
          <a:lstStyle/>
          <a:p>
            <a:pPr>
              <a:lnSpc>
                <a:spcPct val="100000"/>
              </a:lnSpc>
              <a:spcBef>
                <a:spcPts val="0"/>
              </a:spcBef>
            </a:pPr>
            <a:r>
              <a:rPr lang="is-IS" sz="3200" dirty="0"/>
              <a:t>1. Kynning á svæðisbundinni stefnu um krísustjórnun í ferðaþjónustu</a:t>
            </a:r>
            <a:endParaRPr lang="is-IS" sz="2800" dirty="0"/>
          </a:p>
          <a:p>
            <a:pPr>
              <a:lnSpc>
                <a:spcPct val="100000"/>
              </a:lnSpc>
              <a:spcBef>
                <a:spcPts val="0"/>
              </a:spcBef>
            </a:pPr>
            <a:endParaRPr lang="is-IS" sz="3200" dirty="0"/>
          </a:p>
        </p:txBody>
      </p:sp>
    </p:spTree>
    <p:extLst>
      <p:ext uri="{BB962C8B-B14F-4D97-AF65-F5344CB8AC3E}">
        <p14:creationId xmlns:p14="http://schemas.microsoft.com/office/powerpoint/2010/main" val="2252775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group of people standing outside a building&#10;&#10;Description automatically generated with medium confidence">
            <a:extLst>
              <a:ext uri="{FF2B5EF4-FFF2-40B4-BE49-F238E27FC236}">
                <a16:creationId xmlns:a16="http://schemas.microsoft.com/office/drawing/2014/main" id="{137CEB97-4A03-5736-81F0-25F047EECF7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3058" b="13058"/>
          <a:stretch>
            <a:fillRect/>
          </a:stretch>
        </p:blipFill>
        <p:spPr/>
      </p:pic>
      <p:sp>
        <p:nvSpPr>
          <p:cNvPr id="2" name="Rectangle 1">
            <a:extLst>
              <a:ext uri="{FF2B5EF4-FFF2-40B4-BE49-F238E27FC236}">
                <a16:creationId xmlns:a16="http://schemas.microsoft.com/office/drawing/2014/main" id="{C46A2B29-6BBA-DB1B-AB6C-BF85DFE66F13}"/>
              </a:ext>
            </a:extLst>
          </p:cNvPr>
          <p:cNvSpPr/>
          <p:nvPr/>
        </p:nvSpPr>
        <p:spPr>
          <a:xfrm>
            <a:off x="6194612" y="995082"/>
            <a:ext cx="5997388" cy="3666565"/>
          </a:xfrm>
          <a:prstGeom prst="rect">
            <a:avLst/>
          </a:prstGeom>
          <a:solidFill>
            <a:srgbClr val="3AA0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20495" y="1090399"/>
            <a:ext cx="5771505" cy="582221"/>
          </a:xfrm>
        </p:spPr>
        <p:txBody>
          <a:bodyPr>
            <a:noAutofit/>
          </a:bodyPr>
          <a:lstStyle/>
          <a:p>
            <a:pPr>
              <a:lnSpc>
                <a:spcPct val="100000"/>
              </a:lnSpc>
              <a:spcBef>
                <a:spcPts val="0"/>
              </a:spcBef>
            </a:pPr>
            <a:r>
              <a:rPr lang="is-IS" sz="2800" b="1" dirty="0"/>
              <a:t>Hvernig krísustjórnun virkar</a:t>
            </a:r>
          </a:p>
        </p:txBody>
      </p:sp>
      <p:sp>
        <p:nvSpPr>
          <p:cNvPr id="12" name="TextBox 11">
            <a:extLst>
              <a:ext uri="{FF2B5EF4-FFF2-40B4-BE49-F238E27FC236}">
                <a16:creationId xmlns:a16="http://schemas.microsoft.com/office/drawing/2014/main" id="{04A840DA-6068-DE9E-2F78-DFC86BB9C503}"/>
              </a:ext>
            </a:extLst>
          </p:cNvPr>
          <p:cNvSpPr txBox="1"/>
          <p:nvPr/>
        </p:nvSpPr>
        <p:spPr>
          <a:xfrm>
            <a:off x="6433195" y="1518756"/>
            <a:ext cx="5517505" cy="3046988"/>
          </a:xfrm>
          <a:prstGeom prst="rect">
            <a:avLst/>
          </a:prstGeom>
          <a:noFill/>
        </p:spPr>
        <p:txBody>
          <a:bodyPr wrap="square" lIns="91440" tIns="45720" rIns="91440" bIns="45720" rtlCol="0" anchor="t">
            <a:spAutoFit/>
          </a:bodyPr>
          <a:lstStyle/>
          <a:p>
            <a:r>
              <a:rPr lang="is-IS" sz="2400" b="0" i="0" dirty="0">
                <a:solidFill>
                  <a:schemeClr val="bg1"/>
                </a:solidFill>
                <a:effectLst/>
              </a:rPr>
              <a:t>Sérhver krísa fer aldrei nákvæmlega eins og búist </a:t>
            </a:r>
            <a:r>
              <a:rPr lang="is-IS" sz="2400" dirty="0">
                <a:solidFill>
                  <a:schemeClr val="bg1"/>
                </a:solidFill>
              </a:rPr>
              <a:t>er</a:t>
            </a:r>
            <a:r>
              <a:rPr lang="is-IS" sz="2400" b="0" i="0" dirty="0">
                <a:solidFill>
                  <a:schemeClr val="bg1"/>
                </a:solidFill>
                <a:effectLst/>
              </a:rPr>
              <a:t> við en með stuðningi stefnu um krísustjórnun og auðvitað krísustjórnunarinnar sjálfrar geta svæði bætt færni sína til að bregðast við hættuástandi og verið viðbúin. Fyrir vikið geta svæði og fyrirtæki tekist á við hvaða krísu sem er á skilvirkari hátt.</a:t>
            </a:r>
            <a:endParaRPr lang="is-IS" dirty="0">
              <a:solidFill>
                <a:schemeClr val="bg1"/>
              </a:solidFill>
            </a:endParaRPr>
          </a:p>
        </p:txBody>
      </p:sp>
    </p:spTree>
    <p:extLst>
      <p:ext uri="{BB962C8B-B14F-4D97-AF65-F5344CB8AC3E}">
        <p14:creationId xmlns:p14="http://schemas.microsoft.com/office/powerpoint/2010/main" val="1308415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6"/>
            <a:ext cx="10722572" cy="5175606"/>
          </a:xfrm>
        </p:spPr>
        <p:txBody>
          <a:bodyPr vert="horz" lIns="91440" tIns="45720" rIns="91440" bIns="45720" rtlCol="0" anchor="t">
            <a:normAutofit fontScale="92500" lnSpcReduction="10000"/>
          </a:bodyPr>
          <a:lstStyle/>
          <a:p>
            <a:pPr marL="0" indent="0">
              <a:lnSpc>
                <a:spcPct val="100000"/>
              </a:lnSpc>
              <a:spcBef>
                <a:spcPts val="0"/>
              </a:spcBef>
            </a:pPr>
            <a:endParaRPr lang="en-GB" dirty="0"/>
          </a:p>
          <a:p>
            <a:pPr marL="0" indent="0">
              <a:lnSpc>
                <a:spcPct val="100000"/>
              </a:lnSpc>
              <a:spcBef>
                <a:spcPts val="0"/>
              </a:spcBef>
            </a:pPr>
            <a:r>
              <a:rPr lang="is-IS" dirty="0"/>
              <a:t>Það sem stefnan á að gera: </a:t>
            </a:r>
          </a:p>
          <a:p>
            <a:pPr marL="0" indent="0">
              <a:lnSpc>
                <a:spcPct val="100000"/>
              </a:lnSpc>
              <a:spcBef>
                <a:spcPts val="0"/>
              </a:spcBef>
            </a:pPr>
            <a:endParaRPr lang="is-IS" dirty="0"/>
          </a:p>
          <a:p>
            <a:pPr marL="342900" indent="-342900">
              <a:lnSpc>
                <a:spcPct val="100000"/>
              </a:lnSpc>
              <a:spcBef>
                <a:spcPts val="0"/>
              </a:spcBef>
              <a:buFont typeface="Wingdings" panose="05000000000000000000" pitchFamily="2" charset="2"/>
              <a:buChar char="v"/>
            </a:pPr>
            <a:r>
              <a:rPr lang="is-IS" dirty="0"/>
              <a:t>Vera leiðbeinandi umgjörð við gerð aðgerðaáætlunar um krísustjórnun (áætlun um viðbrögð og endurreisn) svo að krísustjórnstöðin hafi nauðsynlegar leiðbeiningar fyrir undirbúning og viðbrögð við krísu</a:t>
            </a:r>
            <a:endParaRPr lang="is-IS" dirty="0">
              <a:cs typeface="Calibri" panose="020F0502020204030204"/>
            </a:endParaRPr>
          </a:p>
          <a:p>
            <a:pPr marL="342900" indent="-342900">
              <a:lnSpc>
                <a:spcPct val="100000"/>
              </a:lnSpc>
              <a:spcBef>
                <a:spcPts val="0"/>
              </a:spcBef>
              <a:buFont typeface="Wingdings" panose="05000000000000000000" pitchFamily="2" charset="2"/>
              <a:buChar char="v"/>
            </a:pPr>
            <a:r>
              <a:rPr lang="is-IS" dirty="0"/>
              <a:t>Að draga úr </a:t>
            </a:r>
            <a:r>
              <a:rPr lang="is-IS" b="1" dirty="0"/>
              <a:t>óvissu og ruglingi meðal hagsmunaaðila og gesta </a:t>
            </a:r>
            <a:r>
              <a:rPr lang="is-IS" dirty="0"/>
              <a:t>um stöðuna og styðja við öryggi þeirra og fullvissu </a:t>
            </a:r>
            <a:endParaRPr lang="is-IS" dirty="0">
              <a:cs typeface="Calibri"/>
            </a:endParaRPr>
          </a:p>
          <a:p>
            <a:pPr marL="342900" indent="-342900">
              <a:lnSpc>
                <a:spcPct val="100000"/>
              </a:lnSpc>
              <a:spcBef>
                <a:spcPts val="0"/>
              </a:spcBef>
              <a:buFont typeface="Wingdings" panose="05000000000000000000" pitchFamily="2" charset="2"/>
              <a:buChar char="v"/>
            </a:pPr>
            <a:r>
              <a:rPr lang="is-IS" dirty="0"/>
              <a:t>Auka </a:t>
            </a:r>
            <a:r>
              <a:rPr lang="is-IS" b="1" dirty="0"/>
              <a:t>skilning á þörfum ferðaþjónustunnar hjá hagsmunaaðilum </a:t>
            </a:r>
            <a:r>
              <a:rPr lang="is-IS" dirty="0"/>
              <a:t>sem taka ákvarðanir til að bregðast við krísunni, t.a.m. bráðaþjónustu. Leita leiða til að mæta þeim þörfum. </a:t>
            </a:r>
          </a:p>
          <a:p>
            <a:pPr marL="342900" indent="-342900">
              <a:lnSpc>
                <a:spcPct val="100000"/>
              </a:lnSpc>
              <a:spcBef>
                <a:spcPts val="0"/>
              </a:spcBef>
              <a:buFont typeface="Wingdings" panose="05000000000000000000" pitchFamily="2" charset="2"/>
              <a:buChar char="v"/>
            </a:pPr>
            <a:r>
              <a:rPr lang="is-IS" dirty="0"/>
              <a:t>Lágmarka </a:t>
            </a:r>
            <a:r>
              <a:rPr lang="is-IS" b="1" dirty="0"/>
              <a:t>rangar upplýsingar í fjölmiðlum</a:t>
            </a:r>
            <a:endParaRPr lang="is-IS" dirty="0"/>
          </a:p>
          <a:p>
            <a:pPr marL="342900" indent="-342900">
              <a:lnSpc>
                <a:spcPct val="100000"/>
              </a:lnSpc>
              <a:spcBef>
                <a:spcPts val="0"/>
              </a:spcBef>
              <a:buFont typeface="Wingdings" panose="05000000000000000000" pitchFamily="2" charset="2"/>
              <a:buChar char="v"/>
            </a:pPr>
            <a:r>
              <a:rPr lang="is-IS" dirty="0"/>
              <a:t>Hjálpa til við að halda rekstrarsamfellu með því að lágmarka </a:t>
            </a:r>
            <a:r>
              <a:rPr lang="is-IS" b="1" dirty="0" err="1"/>
              <a:t>afbókanir</a:t>
            </a:r>
            <a:r>
              <a:rPr lang="is-IS" b="1" dirty="0"/>
              <a:t> og samdrætti í viðskiptum</a:t>
            </a:r>
          </a:p>
          <a:p>
            <a:pPr marL="342900" indent="-342900">
              <a:lnSpc>
                <a:spcPct val="100000"/>
              </a:lnSpc>
              <a:spcBef>
                <a:spcPts val="0"/>
              </a:spcBef>
              <a:buFont typeface="Wingdings" panose="05000000000000000000" pitchFamily="2" charset="2"/>
              <a:buChar char="v"/>
            </a:pPr>
            <a:r>
              <a:rPr lang="is-IS" dirty="0"/>
              <a:t>Hjálpa til að vernda </a:t>
            </a:r>
            <a:r>
              <a:rPr lang="is-IS" b="1" dirty="0"/>
              <a:t>vörumerki/orðspor svæðisins</a:t>
            </a:r>
          </a:p>
          <a:p>
            <a:pPr marL="342900" indent="-342900">
              <a:lnSpc>
                <a:spcPct val="100000"/>
              </a:lnSpc>
              <a:spcBef>
                <a:spcPts val="0"/>
              </a:spcBef>
              <a:buFont typeface="Wingdings" panose="05000000000000000000" pitchFamily="2" charset="2"/>
              <a:buChar char="v"/>
            </a:pPr>
            <a:r>
              <a:rPr lang="is-IS" dirty="0"/>
              <a:t>Að auka </a:t>
            </a:r>
            <a:r>
              <a:rPr lang="is-IS" b="1" dirty="0"/>
              <a:t>seiglu ferðaþjónustuaðila </a:t>
            </a:r>
            <a:r>
              <a:rPr lang="is-IS" dirty="0"/>
              <a:t>svo þeir geti stjórnað viðskiptum sínum farsællega í gegnum krísu</a:t>
            </a:r>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9862529" cy="582221"/>
          </a:xfrm>
        </p:spPr>
        <p:txBody>
          <a:bodyPr>
            <a:normAutofit fontScale="92500" lnSpcReduction="10000"/>
          </a:bodyPr>
          <a:lstStyle/>
          <a:p>
            <a:pPr>
              <a:lnSpc>
                <a:spcPct val="100000"/>
              </a:lnSpc>
              <a:spcBef>
                <a:spcPts val="0"/>
              </a:spcBef>
            </a:pPr>
            <a:r>
              <a:rPr lang="is-IS" sz="3600" dirty="0"/>
              <a:t>Svæðisbundin stefna um krísustjórnun í ferðaþjónustu</a:t>
            </a:r>
            <a:endParaRPr lang="is-IS" sz="3200" dirty="0"/>
          </a:p>
        </p:txBody>
      </p:sp>
    </p:spTree>
    <p:extLst>
      <p:ext uri="{BB962C8B-B14F-4D97-AF65-F5344CB8AC3E}">
        <p14:creationId xmlns:p14="http://schemas.microsoft.com/office/powerpoint/2010/main" val="44639143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13F370-2DBB-4448-85C8-8A1068E633E8}">
  <ds:schemaRefs>
    <ds:schemaRef ds:uri="http://schemas.microsoft.com/sharepoint/v3/contenttype/forms"/>
  </ds:schemaRefs>
</ds:datastoreItem>
</file>

<file path=customXml/itemProps2.xml><?xml version="1.0" encoding="utf-8"?>
<ds:datastoreItem xmlns:ds="http://schemas.openxmlformats.org/officeDocument/2006/customXml" ds:itemID="{4A5D1AB2-E74A-42CE-B4F2-765DA450952A}">
  <ds:schemaRefs>
    <ds:schemaRef ds:uri="http://schemas.microsoft.com/office/2006/metadata/properties"/>
    <ds:schemaRef ds:uri="http://schemas.microsoft.com/office/infopath/2007/PartnerControls"/>
    <ds:schemaRef ds:uri="00645bbc-0ffd-4d17-83af-50f7d648f972"/>
  </ds:schemaRefs>
</ds:datastoreItem>
</file>

<file path=customXml/itemProps3.xml><?xml version="1.0" encoding="utf-8"?>
<ds:datastoreItem xmlns:ds="http://schemas.openxmlformats.org/officeDocument/2006/customXml" ds:itemID="{F4FDA225-8C6A-4095-8505-46C1C1AB61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11458</TotalTime>
  <Words>3521</Words>
  <Application>Microsoft Office PowerPoint</Application>
  <PresentationFormat>Widescreen</PresentationFormat>
  <Paragraphs>409</Paragraphs>
  <Slides>39</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39</vt:i4>
      </vt:variant>
    </vt:vector>
  </HeadingPairs>
  <TitlesOfParts>
    <vt:vector size="51" baseType="lpstr">
      <vt:lpstr>Arial</vt:lpstr>
      <vt:lpstr>Calibri</vt:lpstr>
      <vt:lpstr>Calibri Light</vt:lpstr>
      <vt:lpstr>Lato Regular</vt:lpstr>
      <vt:lpstr>Montserrat</vt:lpstr>
      <vt:lpstr>Montserrat Light</vt:lpstr>
      <vt:lpstr>Montserrat Medium</vt:lpstr>
      <vt:lpstr>Quattrocento Sans</vt:lpstr>
      <vt:lpstr>Times New Roman</vt:lpstr>
      <vt:lpstr>TT Norms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1784</cp:revision>
  <dcterms:created xsi:type="dcterms:W3CDTF">2020-10-14T13:32:04Z</dcterms:created>
  <dcterms:modified xsi:type="dcterms:W3CDTF">2023-09-06T14:10:04Z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