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44"/>
  </p:notesMasterIdLst>
  <p:handoutMasterIdLst>
    <p:handoutMasterId r:id="rId45"/>
  </p:handoutMasterIdLst>
  <p:sldIdLst>
    <p:sldId id="5494" r:id="rId5"/>
    <p:sldId id="5942" r:id="rId6"/>
    <p:sldId id="5478" r:id="rId7"/>
    <p:sldId id="5506" r:id="rId8"/>
    <p:sldId id="5679" r:id="rId9"/>
    <p:sldId id="6001" r:id="rId10"/>
    <p:sldId id="5151" r:id="rId11"/>
    <p:sldId id="5018" r:id="rId12"/>
    <p:sldId id="4844" r:id="rId13"/>
    <p:sldId id="5019" r:id="rId14"/>
    <p:sldId id="5692" r:id="rId15"/>
    <p:sldId id="5684" r:id="rId16"/>
    <p:sldId id="5154" r:id="rId17"/>
    <p:sldId id="5155" r:id="rId18"/>
    <p:sldId id="5156" r:id="rId19"/>
    <p:sldId id="5159" r:id="rId20"/>
    <p:sldId id="5157" r:id="rId21"/>
    <p:sldId id="5685" r:id="rId22"/>
    <p:sldId id="5686" r:id="rId23"/>
    <p:sldId id="5166" r:id="rId24"/>
    <p:sldId id="5212" r:id="rId25"/>
    <p:sldId id="5167" r:id="rId26"/>
    <p:sldId id="5168" r:id="rId27"/>
    <p:sldId id="5213" r:id="rId28"/>
    <p:sldId id="5214" r:id="rId29"/>
    <p:sldId id="5216" r:id="rId30"/>
    <p:sldId id="5697" r:id="rId31"/>
    <p:sldId id="5312" r:id="rId32"/>
    <p:sldId id="5313" r:id="rId33"/>
    <p:sldId id="5319" r:id="rId34"/>
    <p:sldId id="5320" r:id="rId35"/>
    <p:sldId id="5700" r:id="rId36"/>
    <p:sldId id="5331" r:id="rId37"/>
    <p:sldId id="5333" r:id="rId38"/>
    <p:sldId id="5329" r:id="rId39"/>
    <p:sldId id="5332" r:id="rId40"/>
    <p:sldId id="5325" r:id="rId41"/>
    <p:sldId id="5327" r:id="rId42"/>
    <p:sldId id="550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8C625-46BB-89F1-8F4D-72F20629431B}" name="Guðrún Þóra Gunnarsdóttir - HA" initials="GH" userId="S::gudrunthora@unak.is::080319e9-cba8-43d0-a339-cc9a7fd4f623" providerId="AD"/>
  <p188:author id="{03246655-826E-A141-D929-1D4D7230E0F1}" name="Íris Hrund Halldórsdóttir - HI" initials="ÍHHH" userId="S::irishh@hi.is::0834478e-9d1d-489a-b867-717661bcfdc5" providerId="AD"/>
  <p188:author id="{D557BCB5-0B30-D986-7464-B73EE62482EF}" name="Íris Hrund Halldórsdóttir - HA" initials="ÍH" userId="S::irish@rmf.is::bd297786-d3ca-4568-8648-19130a3c3a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7954"/>
    <a:srgbClr val="4D4D4D"/>
    <a:srgbClr val="004D86"/>
    <a:srgbClr val="F37C57"/>
    <a:srgbClr val="7A547C"/>
    <a:srgbClr val="086D6E"/>
    <a:srgbClr val="3AA091"/>
    <a:srgbClr val="624464"/>
    <a:srgbClr val="916395"/>
    <a:srgbClr val="E7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0CA1A3-B129-404D-AB10-572C795B5F6B}" v="15" dt="2023-08-31T10:08:42.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524" autoAdjust="0"/>
  </p:normalViewPr>
  <p:slideViewPr>
    <p:cSldViewPr snapToGrid="0" snapToObjects="1">
      <p:cViewPr varScale="1">
        <p:scale>
          <a:sx n="60" d="100"/>
          <a:sy n="60" d="100"/>
        </p:scale>
        <p:origin x="908" y="6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Íris Hrund Halldórsdóttir - HA" userId="S::irish@rmf.is::bd297786-d3ca-4568-8648-19130a3c3ac5" providerId="AD" clId="Web-{10281EB8-74C8-4CC2-BA7C-EBFA71C157EE}"/>
    <pc:docChg chg="modSld">
      <pc:chgData name="Íris Hrund Halldórsdóttir - HA" userId="S::irish@rmf.is::bd297786-d3ca-4568-8648-19130a3c3ac5" providerId="AD" clId="Web-{10281EB8-74C8-4CC2-BA7C-EBFA71C157EE}" dt="2023-08-02T11:28:49.674" v="49" actId="20577"/>
      <pc:docMkLst>
        <pc:docMk/>
      </pc:docMkLst>
      <pc:sldChg chg="modSp">
        <pc:chgData name="Íris Hrund Halldórsdóttir - HA" userId="S::irish@rmf.is::bd297786-d3ca-4568-8648-19130a3c3ac5" providerId="AD" clId="Web-{10281EB8-74C8-4CC2-BA7C-EBFA71C157EE}" dt="2023-08-02T11:27:33.265" v="44" actId="20577"/>
        <pc:sldMkLst>
          <pc:docMk/>
          <pc:sldMk cId="3169547245" sldId="5212"/>
        </pc:sldMkLst>
        <pc:spChg chg="mod">
          <ac:chgData name="Íris Hrund Halldórsdóttir - HA" userId="S::irish@rmf.is::bd297786-d3ca-4568-8648-19130a3c3ac5" providerId="AD" clId="Web-{10281EB8-74C8-4CC2-BA7C-EBFA71C157EE}" dt="2023-08-02T11:27:33.265" v="44" actId="20577"/>
          <ac:spMkLst>
            <pc:docMk/>
            <pc:sldMk cId="3169547245" sldId="5212"/>
            <ac:spMk id="3" creationId="{25B1C5CF-2B83-C5C0-5D88-B116129038E2}"/>
          </ac:spMkLst>
        </pc:spChg>
      </pc:sldChg>
      <pc:sldChg chg="modSp modCm">
        <pc:chgData name="Íris Hrund Halldórsdóttir - HA" userId="S::irish@rmf.is::bd297786-d3ca-4568-8648-19130a3c3ac5" providerId="AD" clId="Web-{10281EB8-74C8-4CC2-BA7C-EBFA71C157EE}" dt="2023-08-02T11:28:01.485" v="47" actId="20577"/>
        <pc:sldMkLst>
          <pc:docMk/>
          <pc:sldMk cId="1868631513" sldId="5213"/>
        </pc:sldMkLst>
        <pc:spChg chg="mod">
          <ac:chgData name="Íris Hrund Halldórsdóttir - HA" userId="S::irish@rmf.is::bd297786-d3ca-4568-8648-19130a3c3ac5" providerId="AD" clId="Web-{10281EB8-74C8-4CC2-BA7C-EBFA71C157EE}" dt="2023-08-02T11:28:01.485" v="47" actId="20577"/>
          <ac:spMkLst>
            <pc:docMk/>
            <pc:sldMk cId="1868631513" sldId="5213"/>
            <ac:spMk id="101" creationId="{F365C576-BADF-68F8-0474-A0697AC4E50C}"/>
          </ac:spMkLst>
        </pc:sp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10281EB8-74C8-4CC2-BA7C-EBFA71C157EE}" dt="2023-08-02T11:27:48.906" v="46" actId="20577"/>
              <pc2:cmMkLst xmlns:pc2="http://schemas.microsoft.com/office/powerpoint/2019/9/main/command">
                <pc:docMk/>
                <pc:sldMk cId="1868631513" sldId="5213"/>
                <pc2:cmMk id="{61AC7271-35F7-4848-B73B-0ABFA5D2B316}"/>
              </pc2:cmMkLst>
            </pc226:cmChg>
            <pc226:cmChg xmlns:pc226="http://schemas.microsoft.com/office/powerpoint/2022/06/main/command" chg="mod">
              <pc226:chgData name="Íris Hrund Halldórsdóttir - HA" userId="S::irish@rmf.is::bd297786-d3ca-4568-8648-19130a3c3ac5" providerId="AD" clId="Web-{10281EB8-74C8-4CC2-BA7C-EBFA71C157EE}" dt="2023-08-02T11:27:48.906" v="46" actId="20577"/>
              <pc2:cmMkLst xmlns:pc2="http://schemas.microsoft.com/office/powerpoint/2019/9/main/command">
                <pc:docMk/>
                <pc:sldMk cId="1868631513" sldId="5213"/>
                <pc2:cmMk id="{D9CD3E72-0941-4B02-A7E0-EF81689BCBD3}"/>
              </pc2:cmMkLst>
            </pc226:cmChg>
          </p:ext>
        </pc:extLst>
      </pc:sldChg>
      <pc:sldChg chg="modSp">
        <pc:chgData name="Íris Hrund Halldórsdóttir - HA" userId="S::irish@rmf.is::bd297786-d3ca-4568-8648-19130a3c3ac5" providerId="AD" clId="Web-{10281EB8-74C8-4CC2-BA7C-EBFA71C157EE}" dt="2023-08-02T11:28:49.674" v="49" actId="20577"/>
        <pc:sldMkLst>
          <pc:docMk/>
          <pc:sldMk cId="29247184" sldId="5216"/>
        </pc:sldMkLst>
        <pc:spChg chg="mod">
          <ac:chgData name="Íris Hrund Halldórsdóttir - HA" userId="S::irish@rmf.is::bd297786-d3ca-4568-8648-19130a3c3ac5" providerId="AD" clId="Web-{10281EB8-74C8-4CC2-BA7C-EBFA71C157EE}" dt="2023-08-02T11:28:49.674" v="49" actId="20577"/>
          <ac:spMkLst>
            <pc:docMk/>
            <pc:sldMk cId="29247184" sldId="5216"/>
            <ac:spMk id="3" creationId="{25B1C5CF-2B83-C5C0-5D88-B116129038E2}"/>
          </ac:spMkLst>
        </pc:spChg>
      </pc:sldChg>
      <pc:sldChg chg="modSp">
        <pc:chgData name="Íris Hrund Halldórsdóttir - HA" userId="S::irish@rmf.is::bd297786-d3ca-4568-8648-19130a3c3ac5" providerId="AD" clId="Web-{10281EB8-74C8-4CC2-BA7C-EBFA71C157EE}" dt="2023-08-02T11:26:06.277" v="15" actId="20577"/>
        <pc:sldMkLst>
          <pc:docMk/>
          <pc:sldMk cId="445809849" sldId="5692"/>
        </pc:sldMkLst>
        <pc:spChg chg="mod">
          <ac:chgData name="Íris Hrund Halldórsdóttir - HA" userId="S::irish@rmf.is::bd297786-d3ca-4568-8648-19130a3c3ac5" providerId="AD" clId="Web-{10281EB8-74C8-4CC2-BA7C-EBFA71C157EE}" dt="2023-08-02T11:26:06.277" v="15" actId="20577"/>
          <ac:spMkLst>
            <pc:docMk/>
            <pc:sldMk cId="445809849" sldId="5692"/>
            <ac:spMk id="7" creationId="{70CF3009-F3C0-1A44-06CA-DDECC8BD94C5}"/>
          </ac:spMkLst>
        </pc:spChg>
      </pc:sldChg>
      <pc:sldChg chg="modSp modCm">
        <pc:chgData name="Íris Hrund Halldórsdóttir - HA" userId="S::irish@rmf.is::bd297786-d3ca-4568-8648-19130a3c3ac5" providerId="AD" clId="Web-{10281EB8-74C8-4CC2-BA7C-EBFA71C157EE}" dt="2023-08-02T11:25:08.744" v="11" actId="20577"/>
        <pc:sldMkLst>
          <pc:docMk/>
          <pc:sldMk cId="3709739867" sldId="6001"/>
        </pc:sldMkLst>
        <pc:spChg chg="mod">
          <ac:chgData name="Íris Hrund Halldórsdóttir - HA" userId="S::irish@rmf.is::bd297786-d3ca-4568-8648-19130a3c3ac5" providerId="AD" clId="Web-{10281EB8-74C8-4CC2-BA7C-EBFA71C157EE}" dt="2023-08-02T11:25:08.744" v="11" actId="20577"/>
          <ac:spMkLst>
            <pc:docMk/>
            <pc:sldMk cId="3709739867" sldId="6001"/>
            <ac:spMk id="23" creationId="{C913A5E1-11E1-54FA-1243-CBA999D4E81D}"/>
          </ac:spMkLst>
        </pc:sp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10281EB8-74C8-4CC2-BA7C-EBFA71C157EE}" dt="2023-08-02T11:24:57.931" v="10" actId="20577"/>
              <pc2:cmMkLst xmlns:pc2="http://schemas.microsoft.com/office/powerpoint/2019/9/main/command">
                <pc:docMk/>
                <pc:sldMk cId="3709739867" sldId="6001"/>
                <pc2:cmMk id="{C1A74866-1A6B-44B0-A6CF-62DF97B2655A}"/>
              </pc2:cmMkLst>
            </pc226:cmChg>
            <pc226:cmChg xmlns:pc226="http://schemas.microsoft.com/office/powerpoint/2022/06/main/command" chg="mod">
              <pc226:chgData name="Íris Hrund Halldórsdóttir - HA" userId="S::irish@rmf.is::bd297786-d3ca-4568-8648-19130a3c3ac5" providerId="AD" clId="Web-{10281EB8-74C8-4CC2-BA7C-EBFA71C157EE}" dt="2023-08-02T11:24:57.931" v="10" actId="20577"/>
              <pc2:cmMkLst xmlns:pc2="http://schemas.microsoft.com/office/powerpoint/2019/9/main/command">
                <pc:docMk/>
                <pc:sldMk cId="3709739867" sldId="6001"/>
                <pc2:cmMk id="{F6A2E6E0-6D74-4FEF-BA20-F0B7CC10D511}"/>
              </pc2:cmMkLst>
            </pc226:cmChg>
          </p:ext>
        </pc:extLst>
      </pc:sldChg>
    </pc:docChg>
  </pc:docChgLst>
  <pc:docChgLst>
    <pc:chgData name="Guðrún Þóra Gunnarsdóttir - HA" userId="S::gudrunthora@unak.is::080319e9-cba8-43d0-a339-cc9a7fd4f623" providerId="AD" clId="Web-{2CFF19F5-677C-4902-9AEE-1B83395378E3}"/>
    <pc:docChg chg="">
      <pc:chgData name="Guðrún Þóra Gunnarsdóttir - HA" userId="S::gudrunthora@unak.is::080319e9-cba8-43d0-a339-cc9a7fd4f623" providerId="AD" clId="Web-{2CFF19F5-677C-4902-9AEE-1B83395378E3}" dt="2023-08-10T13:59:55.529" v="0"/>
      <pc:docMkLst>
        <pc:docMk/>
      </pc:docMkLst>
      <pc:sldChg chg="modCm">
        <pc:chgData name="Guðrún Þóra Gunnarsdóttir - HA" userId="S::gudrunthora@unak.is::080319e9-cba8-43d0-a339-cc9a7fd4f623" providerId="AD" clId="Web-{2CFF19F5-677C-4902-9AEE-1B83395378E3}" dt="2023-08-10T13:59:55.529" v="0"/>
        <pc:sldMkLst>
          <pc:docMk/>
          <pc:sldMk cId="3974352335" sldId="5322"/>
        </pc:sldMkLst>
        <pc:extLst>
          <p:ext xmlns:p="http://schemas.openxmlformats.org/presentationml/2006/main" uri="{D6D511B9-2390-475A-947B-AFAB55BFBCF1}">
            <pc226:cmChg xmlns:pc226="http://schemas.microsoft.com/office/powerpoint/2022/06/main/command" chg="">
              <pc226:chgData name="Guðrún Þóra Gunnarsdóttir - HA" userId="S::gudrunthora@unak.is::080319e9-cba8-43d0-a339-cc9a7fd4f623" providerId="AD" clId="Web-{2CFF19F5-677C-4902-9AEE-1B83395378E3}" dt="2023-08-10T13:59:55.529" v="0"/>
              <pc2:cmMkLst xmlns:pc2="http://schemas.microsoft.com/office/powerpoint/2019/9/main/command">
                <pc:docMk/>
                <pc:sldMk cId="3974352335" sldId="5322"/>
                <pc2:cmMk id="{37BFA698-0ED8-49B8-A4A2-46ACBE47E9E9}"/>
              </pc2:cmMkLst>
              <pc226:cmRplyChg chg="add">
                <pc226:chgData name="Guðrún Þóra Gunnarsdóttir - HA" userId="S::gudrunthora@unak.is::080319e9-cba8-43d0-a339-cc9a7fd4f623" providerId="AD" clId="Web-{2CFF19F5-677C-4902-9AEE-1B83395378E3}" dt="2023-08-10T13:59:55.529" v="0"/>
                <pc2:cmRplyMkLst xmlns:pc2="http://schemas.microsoft.com/office/powerpoint/2019/9/main/command">
                  <pc:docMk/>
                  <pc:sldMk cId="3974352335" sldId="5322"/>
                  <pc2:cmMk id="{37BFA698-0ED8-49B8-A4A2-46ACBE47E9E9}"/>
                  <pc2:cmRplyMk id="{9081FED7-95F2-421B-903D-A915605C1247}"/>
                </pc2:cmRplyMkLst>
              </pc226:cmRplyChg>
            </pc226:cmChg>
          </p:ext>
        </pc:extLst>
      </pc:sldChg>
    </pc:docChg>
  </pc:docChgLst>
  <pc:docChgLst>
    <pc:chgData name="Íris Hrund Halldórsdóttir - HA" userId="S::irish@rmf.is::bd297786-d3ca-4568-8648-19130a3c3ac5" providerId="AD" clId="Web-{4FC820C9-4D29-43EB-BA6C-ADA73837E051}"/>
    <pc:docChg chg="addSld delSld modSld addMainMaster">
      <pc:chgData name="Íris Hrund Halldórsdóttir - HA" userId="S::irish@rmf.is::bd297786-d3ca-4568-8648-19130a3c3ac5" providerId="AD" clId="Web-{4FC820C9-4D29-43EB-BA6C-ADA73837E051}" dt="2023-08-21T13:00:53.066" v="20"/>
      <pc:docMkLst>
        <pc:docMk/>
      </pc:docMkLst>
      <pc:sldChg chg="del">
        <pc:chgData name="Íris Hrund Halldórsdóttir - HA" userId="S::irish@rmf.is::bd297786-d3ca-4568-8648-19130a3c3ac5" providerId="AD" clId="Web-{4FC820C9-4D29-43EB-BA6C-ADA73837E051}" dt="2023-08-21T12:59:57.158" v="9"/>
        <pc:sldMkLst>
          <pc:docMk/>
          <pc:sldMk cId="3974352335" sldId="5322"/>
        </pc:sldMkLst>
      </pc:sldChg>
      <pc:sldChg chg="modSp">
        <pc:chgData name="Íris Hrund Halldórsdóttir - HA" userId="S::irish@rmf.is::bd297786-d3ca-4568-8648-19130a3c3ac5" providerId="AD" clId="Web-{4FC820C9-4D29-43EB-BA6C-ADA73837E051}" dt="2023-08-21T12:59:29.672" v="8" actId="20577"/>
        <pc:sldMkLst>
          <pc:docMk/>
          <pc:sldMk cId="1643270285" sldId="5332"/>
        </pc:sldMkLst>
        <pc:spChg chg="mod">
          <ac:chgData name="Íris Hrund Halldórsdóttir - HA" userId="S::irish@rmf.is::bd297786-d3ca-4568-8648-19130a3c3ac5" providerId="AD" clId="Web-{4FC820C9-4D29-43EB-BA6C-ADA73837E051}" dt="2023-08-21T12:59:29.672" v="8" actId="20577"/>
          <ac:spMkLst>
            <pc:docMk/>
            <pc:sldMk cId="1643270285" sldId="5332"/>
            <ac:spMk id="13" creationId="{1E02D8EF-2554-F2A2-1D04-D1A9E874C89B}"/>
          </ac:spMkLst>
        </pc:spChg>
      </pc:sldChg>
      <pc:sldChg chg="del">
        <pc:chgData name="Íris Hrund Halldórsdóttir - HA" userId="S::irish@rmf.is::bd297786-d3ca-4568-8648-19130a3c3ac5" providerId="AD" clId="Web-{4FC820C9-4D29-43EB-BA6C-ADA73837E051}" dt="2023-08-21T12:59:57.158" v="10"/>
        <pc:sldMkLst>
          <pc:docMk/>
          <pc:sldMk cId="3531066997" sldId="5345"/>
        </pc:sldMkLst>
      </pc:sldChg>
      <pc:sldChg chg="delSp modSp">
        <pc:chgData name="Íris Hrund Halldórsdóttir - HA" userId="S::irish@rmf.is::bd297786-d3ca-4568-8648-19130a3c3ac5" providerId="AD" clId="Web-{4FC820C9-4D29-43EB-BA6C-ADA73837E051}" dt="2023-08-21T13:00:53.066" v="20"/>
        <pc:sldMkLst>
          <pc:docMk/>
          <pc:sldMk cId="1959686008" sldId="5679"/>
        </pc:sldMkLst>
        <pc:spChg chg="del">
          <ac:chgData name="Íris Hrund Halldórsdóttir - HA" userId="S::irish@rmf.is::bd297786-d3ca-4568-8648-19130a3c3ac5" providerId="AD" clId="Web-{4FC820C9-4D29-43EB-BA6C-ADA73837E051}" dt="2023-08-21T13:00:15.205" v="15"/>
          <ac:spMkLst>
            <pc:docMk/>
            <pc:sldMk cId="1959686008" sldId="5679"/>
            <ac:spMk id="7" creationId="{0C26555A-8B9B-5B5D-5B2D-34845259EA8B}"/>
          </ac:spMkLst>
        </pc:spChg>
        <pc:spChg chg="mod">
          <ac:chgData name="Íris Hrund Halldórsdóttir - HA" userId="S::irish@rmf.is::bd297786-d3ca-4568-8648-19130a3c3ac5" providerId="AD" clId="Web-{4FC820C9-4D29-43EB-BA6C-ADA73837E051}" dt="2023-08-21T13:00:53.066" v="20"/>
          <ac:spMkLst>
            <pc:docMk/>
            <pc:sldMk cId="1959686008" sldId="5679"/>
            <ac:spMk id="17" creationId="{19BCB245-FF0D-3C4B-DB3D-2186EBEDFF7B}"/>
          </ac:spMkLst>
        </pc:spChg>
      </pc:sldChg>
      <pc:sldChg chg="modSp">
        <pc:chgData name="Íris Hrund Halldórsdóttir - HA" userId="S::irish@rmf.is::bd297786-d3ca-4568-8648-19130a3c3ac5" providerId="AD" clId="Web-{4FC820C9-4D29-43EB-BA6C-ADA73837E051}" dt="2023-08-21T12:57:54.435" v="6" actId="20577"/>
        <pc:sldMkLst>
          <pc:docMk/>
          <pc:sldMk cId="4052209334" sldId="5685"/>
        </pc:sldMkLst>
        <pc:spChg chg="mod">
          <ac:chgData name="Íris Hrund Halldórsdóttir - HA" userId="S::irish@rmf.is::bd297786-d3ca-4568-8648-19130a3c3ac5" providerId="AD" clId="Web-{4FC820C9-4D29-43EB-BA6C-ADA73837E051}" dt="2023-08-21T12:57:54.435" v="6" actId="20577"/>
          <ac:spMkLst>
            <pc:docMk/>
            <pc:sldMk cId="4052209334" sldId="5685"/>
            <ac:spMk id="4" creationId="{4CB45E17-A5B4-AB59-7A71-7E6FCDE07391}"/>
          </ac:spMkLst>
        </pc:spChg>
      </pc:sldChg>
      <pc:sldChg chg="del">
        <pc:chgData name="Íris Hrund Halldórsdóttir - HA" userId="S::irish@rmf.is::bd297786-d3ca-4568-8648-19130a3c3ac5" providerId="AD" clId="Web-{4FC820C9-4D29-43EB-BA6C-ADA73837E051}" dt="2023-08-21T12:56:14.697" v="1"/>
        <pc:sldMkLst>
          <pc:docMk/>
          <pc:sldMk cId="2693738220" sldId="5943"/>
        </pc:sldMkLst>
      </pc:sldChg>
      <pc:sldChg chg="add">
        <pc:chgData name="Íris Hrund Halldórsdóttir - HA" userId="S::irish@rmf.is::bd297786-d3ca-4568-8648-19130a3c3ac5" providerId="AD" clId="Web-{4FC820C9-4D29-43EB-BA6C-ADA73837E051}" dt="2023-08-21T12:56:11.603" v="0"/>
        <pc:sldMkLst>
          <pc:docMk/>
          <pc:sldMk cId="426162903" sldId="6002"/>
        </pc:sldMkLst>
      </pc:sldChg>
      <pc:sldChg chg="add">
        <pc:chgData name="Íris Hrund Halldórsdóttir - HA" userId="S::irish@rmf.is::bd297786-d3ca-4568-8648-19130a3c3ac5" providerId="AD" clId="Web-{4FC820C9-4D29-43EB-BA6C-ADA73837E051}" dt="2023-08-21T12:56:25.979" v="2"/>
        <pc:sldMkLst>
          <pc:docMk/>
          <pc:sldMk cId="2728488261" sldId="6003"/>
        </pc:sldMkLst>
      </pc:sldChg>
      <pc:sldChg chg="add">
        <pc:chgData name="Íris Hrund Halldórsdóttir - HA" userId="S::irish@rmf.is::bd297786-d3ca-4568-8648-19130a3c3ac5" providerId="AD" clId="Web-{4FC820C9-4D29-43EB-BA6C-ADA73837E051}" dt="2023-08-21T12:56:30.838" v="3"/>
        <pc:sldMkLst>
          <pc:docMk/>
          <pc:sldMk cId="2495977300" sldId="6004"/>
        </pc:sldMkLst>
      </pc:sldChg>
      <pc:sldMasterChg chg="add addSldLayout">
        <pc:chgData name="Íris Hrund Halldórsdóttir - HA" userId="S::irish@rmf.is::bd297786-d3ca-4568-8648-19130a3c3ac5" providerId="AD" clId="Web-{4FC820C9-4D29-43EB-BA6C-ADA73837E051}" dt="2023-08-21T12:56:11.603" v="0"/>
        <pc:sldMasterMkLst>
          <pc:docMk/>
          <pc:sldMasterMk cId="2534250190" sldId="2147483648"/>
        </pc:sldMasterMkLst>
        <pc:sldLayoutChg chg="add">
          <pc:chgData name="Íris Hrund Halldórsdóttir - HA" userId="S::irish@rmf.is::bd297786-d3ca-4568-8648-19130a3c3ac5" providerId="AD" clId="Web-{4FC820C9-4D29-43EB-BA6C-ADA73837E051}" dt="2023-08-21T12:56:11.603" v="0"/>
          <pc:sldLayoutMkLst>
            <pc:docMk/>
            <pc:sldMasterMk cId="2534250190" sldId="2147483648"/>
            <pc:sldLayoutMk cId="189064418" sldId="2147483649"/>
          </pc:sldLayoutMkLst>
        </pc:sldLayoutChg>
        <pc:sldLayoutChg chg="add">
          <pc:chgData name="Íris Hrund Halldórsdóttir - HA" userId="S::irish@rmf.is::bd297786-d3ca-4568-8648-19130a3c3ac5" providerId="AD" clId="Web-{4FC820C9-4D29-43EB-BA6C-ADA73837E051}" dt="2023-08-21T12:56:11.603" v="0"/>
          <pc:sldLayoutMkLst>
            <pc:docMk/>
            <pc:sldMasterMk cId="2534250190" sldId="2147483648"/>
            <pc:sldLayoutMk cId="2041145919" sldId="2147483650"/>
          </pc:sldLayoutMkLst>
        </pc:sldLayoutChg>
        <pc:sldLayoutChg chg="add">
          <pc:chgData name="Íris Hrund Halldórsdóttir - HA" userId="S::irish@rmf.is::bd297786-d3ca-4568-8648-19130a3c3ac5" providerId="AD" clId="Web-{4FC820C9-4D29-43EB-BA6C-ADA73837E051}" dt="2023-08-21T12:56:11.603" v="0"/>
          <pc:sldLayoutMkLst>
            <pc:docMk/>
            <pc:sldMasterMk cId="2534250190" sldId="2147483648"/>
            <pc:sldLayoutMk cId="886872432" sldId="2147483651"/>
          </pc:sldLayoutMkLst>
        </pc:sldLayoutChg>
        <pc:sldLayoutChg chg="add">
          <pc:chgData name="Íris Hrund Halldórsdóttir - HA" userId="S::irish@rmf.is::bd297786-d3ca-4568-8648-19130a3c3ac5" providerId="AD" clId="Web-{4FC820C9-4D29-43EB-BA6C-ADA73837E051}" dt="2023-08-21T12:56:11.603" v="0"/>
          <pc:sldLayoutMkLst>
            <pc:docMk/>
            <pc:sldMasterMk cId="2534250190" sldId="2147483648"/>
            <pc:sldLayoutMk cId="2385265510" sldId="2147483652"/>
          </pc:sldLayoutMkLst>
        </pc:sldLayoutChg>
        <pc:sldLayoutChg chg="add">
          <pc:chgData name="Íris Hrund Halldórsdóttir - HA" userId="S::irish@rmf.is::bd297786-d3ca-4568-8648-19130a3c3ac5" providerId="AD" clId="Web-{4FC820C9-4D29-43EB-BA6C-ADA73837E051}" dt="2023-08-21T12:56:11.603" v="0"/>
          <pc:sldLayoutMkLst>
            <pc:docMk/>
            <pc:sldMasterMk cId="2534250190" sldId="2147483648"/>
            <pc:sldLayoutMk cId="46367405" sldId="2147483653"/>
          </pc:sldLayoutMkLst>
        </pc:sldLayoutChg>
        <pc:sldLayoutChg chg="add">
          <pc:chgData name="Íris Hrund Halldórsdóttir - HA" userId="S::irish@rmf.is::bd297786-d3ca-4568-8648-19130a3c3ac5" providerId="AD" clId="Web-{4FC820C9-4D29-43EB-BA6C-ADA73837E051}" dt="2023-08-21T12:56:11.603" v="0"/>
          <pc:sldLayoutMkLst>
            <pc:docMk/>
            <pc:sldMasterMk cId="2534250190" sldId="2147483648"/>
            <pc:sldLayoutMk cId="1697408653" sldId="2147483654"/>
          </pc:sldLayoutMkLst>
        </pc:sldLayoutChg>
        <pc:sldLayoutChg chg="add">
          <pc:chgData name="Íris Hrund Halldórsdóttir - HA" userId="S::irish@rmf.is::bd297786-d3ca-4568-8648-19130a3c3ac5" providerId="AD" clId="Web-{4FC820C9-4D29-43EB-BA6C-ADA73837E051}" dt="2023-08-21T12:56:11.603" v="0"/>
          <pc:sldLayoutMkLst>
            <pc:docMk/>
            <pc:sldMasterMk cId="2534250190" sldId="2147483648"/>
            <pc:sldLayoutMk cId="2466560852" sldId="2147483655"/>
          </pc:sldLayoutMkLst>
        </pc:sldLayoutChg>
        <pc:sldLayoutChg chg="add">
          <pc:chgData name="Íris Hrund Halldórsdóttir - HA" userId="S::irish@rmf.is::bd297786-d3ca-4568-8648-19130a3c3ac5" providerId="AD" clId="Web-{4FC820C9-4D29-43EB-BA6C-ADA73837E051}" dt="2023-08-21T12:56:11.603" v="0"/>
          <pc:sldLayoutMkLst>
            <pc:docMk/>
            <pc:sldMasterMk cId="2534250190" sldId="2147483648"/>
            <pc:sldLayoutMk cId="2507540235" sldId="2147483656"/>
          </pc:sldLayoutMkLst>
        </pc:sldLayoutChg>
        <pc:sldLayoutChg chg="add">
          <pc:chgData name="Íris Hrund Halldórsdóttir - HA" userId="S::irish@rmf.is::bd297786-d3ca-4568-8648-19130a3c3ac5" providerId="AD" clId="Web-{4FC820C9-4D29-43EB-BA6C-ADA73837E051}" dt="2023-08-21T12:56:11.603" v="0"/>
          <pc:sldLayoutMkLst>
            <pc:docMk/>
            <pc:sldMasterMk cId="2534250190" sldId="2147483648"/>
            <pc:sldLayoutMk cId="1916416455" sldId="2147483657"/>
          </pc:sldLayoutMkLst>
        </pc:sldLayoutChg>
        <pc:sldLayoutChg chg="add">
          <pc:chgData name="Íris Hrund Halldórsdóttir - HA" userId="S::irish@rmf.is::bd297786-d3ca-4568-8648-19130a3c3ac5" providerId="AD" clId="Web-{4FC820C9-4D29-43EB-BA6C-ADA73837E051}" dt="2023-08-21T12:56:11.603" v="0"/>
          <pc:sldLayoutMkLst>
            <pc:docMk/>
            <pc:sldMasterMk cId="2534250190" sldId="2147483648"/>
            <pc:sldLayoutMk cId="640941792" sldId="2147483658"/>
          </pc:sldLayoutMkLst>
        </pc:sldLayoutChg>
        <pc:sldLayoutChg chg="add">
          <pc:chgData name="Íris Hrund Halldórsdóttir - HA" userId="S::irish@rmf.is::bd297786-d3ca-4568-8648-19130a3c3ac5" providerId="AD" clId="Web-{4FC820C9-4D29-43EB-BA6C-ADA73837E051}" dt="2023-08-21T12:56:11.603" v="0"/>
          <pc:sldLayoutMkLst>
            <pc:docMk/>
            <pc:sldMasterMk cId="2534250190" sldId="2147483648"/>
            <pc:sldLayoutMk cId="3755440308" sldId="2147483659"/>
          </pc:sldLayoutMkLst>
        </pc:sldLayoutChg>
        <pc:sldLayoutChg chg="add">
          <pc:chgData name="Íris Hrund Halldórsdóttir - HA" userId="S::irish@rmf.is::bd297786-d3ca-4568-8648-19130a3c3ac5" providerId="AD" clId="Web-{4FC820C9-4D29-43EB-BA6C-ADA73837E051}" dt="2023-08-21T12:56:11.603" v="0"/>
          <pc:sldLayoutMkLst>
            <pc:docMk/>
            <pc:sldMasterMk cId="2534250190" sldId="2147483648"/>
            <pc:sldLayoutMk cId="584452529" sldId="2147483660"/>
          </pc:sldLayoutMkLst>
        </pc:sldLayoutChg>
        <pc:sldLayoutChg chg="add">
          <pc:chgData name="Íris Hrund Halldórsdóttir - HA" userId="S::irish@rmf.is::bd297786-d3ca-4568-8648-19130a3c3ac5" providerId="AD" clId="Web-{4FC820C9-4D29-43EB-BA6C-ADA73837E051}" dt="2023-08-21T12:56:11.603" v="0"/>
          <pc:sldLayoutMkLst>
            <pc:docMk/>
            <pc:sldMasterMk cId="2534250190" sldId="2147483648"/>
            <pc:sldLayoutMk cId="1302411516" sldId="2147483661"/>
          </pc:sldLayoutMkLst>
        </pc:sldLayoutChg>
      </pc:sldMasterChg>
    </pc:docChg>
  </pc:docChgLst>
  <pc:docChgLst>
    <pc:chgData name="Íris Hrund Halldórsdóttir - HA" userId="S::irish@rmf.is::bd297786-d3ca-4568-8648-19130a3c3ac5" providerId="AD" clId="Web-{610BB2E2-3C7B-41B2-B56B-F27706131F45}"/>
    <pc:docChg chg="modSld">
      <pc:chgData name="Íris Hrund Halldórsdóttir - HA" userId="S::irish@rmf.is::bd297786-d3ca-4568-8648-19130a3c3ac5" providerId="AD" clId="Web-{610BB2E2-3C7B-41B2-B56B-F27706131F45}" dt="2023-08-02T10:46:36.114" v="321"/>
      <pc:docMkLst>
        <pc:docMk/>
      </pc:docMkLst>
      <pc:sldChg chg="modSp">
        <pc:chgData name="Íris Hrund Halldórsdóttir - HA" userId="S::irish@rmf.is::bd297786-d3ca-4568-8648-19130a3c3ac5" providerId="AD" clId="Web-{610BB2E2-3C7B-41B2-B56B-F27706131F45}" dt="2023-08-02T10:39:50.523" v="51" actId="20577"/>
        <pc:sldMkLst>
          <pc:docMk/>
          <pc:sldMk cId="446391431" sldId="4844"/>
        </pc:sldMkLst>
        <pc:spChg chg="mod">
          <ac:chgData name="Íris Hrund Halldórsdóttir - HA" userId="S::irish@rmf.is::bd297786-d3ca-4568-8648-19130a3c3ac5" providerId="AD" clId="Web-{610BB2E2-3C7B-41B2-B56B-F27706131F45}" dt="2023-08-02T10:39:50.523" v="51" actId="20577"/>
          <ac:spMkLst>
            <pc:docMk/>
            <pc:sldMk cId="446391431" sldId="4844"/>
            <ac:spMk id="6" creationId="{9D162AA5-2EB8-16AE-89E7-C98B6808CFE1}"/>
          </ac:spMkLst>
        </pc:spChg>
      </pc:sldChg>
      <pc:sldChg chg="modSp">
        <pc:chgData name="Íris Hrund Halldórsdóttir - HA" userId="S::irish@rmf.is::bd297786-d3ca-4568-8648-19130a3c3ac5" providerId="AD" clId="Web-{610BB2E2-3C7B-41B2-B56B-F27706131F45}" dt="2023-08-02T10:42:58.482" v="129" actId="20577"/>
        <pc:sldMkLst>
          <pc:docMk/>
          <pc:sldMk cId="3169547245" sldId="5212"/>
        </pc:sldMkLst>
        <pc:spChg chg="mod">
          <ac:chgData name="Íris Hrund Halldórsdóttir - HA" userId="S::irish@rmf.is::bd297786-d3ca-4568-8648-19130a3c3ac5" providerId="AD" clId="Web-{610BB2E2-3C7B-41B2-B56B-F27706131F45}" dt="2023-08-02T10:42:03.059" v="105" actId="20577"/>
          <ac:spMkLst>
            <pc:docMk/>
            <pc:sldMk cId="3169547245" sldId="5212"/>
            <ac:spMk id="5" creationId="{36851604-D67E-FF28-1639-4FBA0F95BE84}"/>
          </ac:spMkLst>
        </pc:spChg>
        <pc:spChg chg="mod">
          <ac:chgData name="Íris Hrund Halldórsdóttir - HA" userId="S::irish@rmf.is::bd297786-d3ca-4568-8648-19130a3c3ac5" providerId="AD" clId="Web-{610BB2E2-3C7B-41B2-B56B-F27706131F45}" dt="2023-08-02T10:42:58.482" v="129" actId="20577"/>
          <ac:spMkLst>
            <pc:docMk/>
            <pc:sldMk cId="3169547245" sldId="5212"/>
            <ac:spMk id="98" creationId="{1875D2E0-7702-A34D-F2F9-A80E13A425E7}"/>
          </ac:spMkLst>
        </pc:spChg>
      </pc:sldChg>
      <pc:sldChg chg="modSp modCm">
        <pc:chgData name="Íris Hrund Halldórsdóttir - HA" userId="S::irish@rmf.is::bd297786-d3ca-4568-8648-19130a3c3ac5" providerId="AD" clId="Web-{610BB2E2-3C7B-41B2-B56B-F27706131F45}" dt="2023-08-02T10:45:32.940" v="247" actId="20577"/>
        <pc:sldMkLst>
          <pc:docMk/>
          <pc:sldMk cId="3029077226" sldId="5214"/>
        </pc:sldMkLst>
        <pc:spChg chg="mod">
          <ac:chgData name="Íris Hrund Halldórsdóttir - HA" userId="S::irish@rmf.is::bd297786-d3ca-4568-8648-19130a3c3ac5" providerId="AD" clId="Web-{610BB2E2-3C7B-41B2-B56B-F27706131F45}" dt="2023-08-02T10:44:44.595" v="245" actId="20577"/>
          <ac:spMkLst>
            <pc:docMk/>
            <pc:sldMk cId="3029077226" sldId="5214"/>
            <ac:spMk id="5" creationId="{36851604-D67E-FF28-1639-4FBA0F95BE84}"/>
          </ac:spMkLst>
        </pc:spChg>
        <pc:spChg chg="mod">
          <ac:chgData name="Íris Hrund Halldórsdóttir - HA" userId="S::irish@rmf.is::bd297786-d3ca-4568-8648-19130a3c3ac5" providerId="AD" clId="Web-{610BB2E2-3C7B-41B2-B56B-F27706131F45}" dt="2023-08-02T10:45:32.940" v="247" actId="20577"/>
          <ac:spMkLst>
            <pc:docMk/>
            <pc:sldMk cId="3029077226" sldId="5214"/>
            <ac:spMk id="96" creationId="{4C3F28BF-C51E-1FC0-B26D-E19F0BFD5BC4}"/>
          </ac:spMkLst>
        </pc:sp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610BB2E2-3C7B-41B2-B56B-F27706131F45}" dt="2023-08-02T10:44:14.953" v="237" actId="20577"/>
              <pc2:cmMkLst xmlns:pc2="http://schemas.microsoft.com/office/powerpoint/2019/9/main/command">
                <pc:docMk/>
                <pc:sldMk cId="3029077226" sldId="5214"/>
                <pc2:cmMk id="{1EAD70DF-6D6A-4073-A2BB-F6448764155C}"/>
              </pc2:cmMkLst>
            </pc226:cmChg>
            <pc226:cmChg xmlns:pc226="http://schemas.microsoft.com/office/powerpoint/2022/06/main/command" chg="mod">
              <pc226:chgData name="Íris Hrund Halldórsdóttir - HA" userId="S::irish@rmf.is::bd297786-d3ca-4568-8648-19130a3c3ac5" providerId="AD" clId="Web-{610BB2E2-3C7B-41B2-B56B-F27706131F45}" dt="2023-08-02T10:44:14.953" v="237" actId="20577"/>
              <pc2:cmMkLst xmlns:pc2="http://schemas.microsoft.com/office/powerpoint/2019/9/main/command">
                <pc:docMk/>
                <pc:sldMk cId="3029077226" sldId="5214"/>
                <pc2:cmMk id="{2DD0D1F9-76B8-4B0F-90D0-5C85612967C4}"/>
              </pc2:cmMkLst>
            </pc226:cmChg>
          </p:ext>
        </pc:extLst>
      </pc:sldChg>
      <pc:sldChg chg="modSp">
        <pc:chgData name="Íris Hrund Halldórsdóttir - HA" userId="S::irish@rmf.is::bd297786-d3ca-4568-8648-19130a3c3ac5" providerId="AD" clId="Web-{610BB2E2-3C7B-41B2-B56B-F27706131F45}" dt="2023-08-02T10:46:36.114" v="321"/>
        <pc:sldMkLst>
          <pc:docMk/>
          <pc:sldMk cId="1538119108" sldId="5320"/>
        </pc:sldMkLst>
        <pc:graphicFrameChg chg="mod modGraphic">
          <ac:chgData name="Íris Hrund Halldórsdóttir - HA" userId="S::irish@rmf.is::bd297786-d3ca-4568-8648-19130a3c3ac5" providerId="AD" clId="Web-{610BB2E2-3C7B-41B2-B56B-F27706131F45}" dt="2023-08-02T10:46:36.114" v="321"/>
          <ac:graphicFrameMkLst>
            <pc:docMk/>
            <pc:sldMk cId="1538119108" sldId="5320"/>
            <ac:graphicFrameMk id="7" creationId="{DCB01F89-B60B-E9C2-0DA8-AB5376AF1470}"/>
          </ac:graphicFrameMkLst>
        </pc:graphicFrameChg>
      </pc:sldChg>
    </pc:docChg>
  </pc:docChgLst>
  <pc:docChgLst>
    <pc:chgData name="Íris Hrund Halldórsdóttir - HI" userId="0834478e-9d1d-489a-b867-717661bcfdc5" providerId="ADAL" clId="{69A39D75-EAA0-45AB-85B7-C79858DB099D}"/>
    <pc:docChg chg="undo custSel addSld delSld modSld sldOrd">
      <pc:chgData name="Íris Hrund Halldórsdóttir - HI" userId="0834478e-9d1d-489a-b867-717661bcfdc5" providerId="ADAL" clId="{69A39D75-EAA0-45AB-85B7-C79858DB099D}" dt="2023-07-31T13:42:37.309" v="964"/>
      <pc:docMkLst>
        <pc:docMk/>
      </pc:docMkLst>
      <pc:sldChg chg="modSp mod">
        <pc:chgData name="Íris Hrund Halldórsdóttir - HI" userId="0834478e-9d1d-489a-b867-717661bcfdc5" providerId="ADAL" clId="{69A39D75-EAA0-45AB-85B7-C79858DB099D}" dt="2023-07-31T12:54:58.977" v="9" actId="6549"/>
        <pc:sldMkLst>
          <pc:docMk/>
          <pc:sldMk cId="1308415803" sldId="5018"/>
        </pc:sldMkLst>
        <pc:spChg chg="mod">
          <ac:chgData name="Íris Hrund Halldórsdóttir - HI" userId="0834478e-9d1d-489a-b867-717661bcfdc5" providerId="ADAL" clId="{69A39D75-EAA0-45AB-85B7-C79858DB099D}" dt="2023-07-31T12:54:58.977" v="9" actId="6549"/>
          <ac:spMkLst>
            <pc:docMk/>
            <pc:sldMk cId="1308415803" sldId="5018"/>
            <ac:spMk id="12" creationId="{04A840DA-6068-DE9E-2F78-DFC86BB9C503}"/>
          </ac:spMkLst>
        </pc:spChg>
      </pc:sldChg>
      <pc:sldChg chg="modSp mod modCm">
        <pc:chgData name="Íris Hrund Halldórsdóttir - HI" userId="0834478e-9d1d-489a-b867-717661bcfdc5" providerId="ADAL" clId="{69A39D75-EAA0-45AB-85B7-C79858DB099D}" dt="2023-07-31T12:57:53.159" v="150"/>
        <pc:sldMkLst>
          <pc:docMk/>
          <pc:sldMk cId="3683300122" sldId="5019"/>
        </pc:sldMkLst>
        <pc:spChg chg="mod">
          <ac:chgData name="Íris Hrund Halldórsdóttir - HI" userId="0834478e-9d1d-489a-b867-717661bcfdc5" providerId="ADAL" clId="{69A39D75-EAA0-45AB-85B7-C79858DB099D}" dt="2023-07-31T12:57:42.687" v="149" actId="113"/>
          <ac:spMkLst>
            <pc:docMk/>
            <pc:sldMk cId="3683300122" sldId="5019"/>
            <ac:spMk id="7" creationId="{70CF3009-F3C0-1A44-06CA-DDECC8BD94C5}"/>
          </ac:spMkLst>
        </pc:spChg>
        <pc:extLst>
          <p:ext xmlns:p="http://schemas.openxmlformats.org/presentationml/2006/main" uri="{D6D511B9-2390-475A-947B-AFAB55BFBCF1}">
            <pc226:cmChg xmlns:pc226="http://schemas.microsoft.com/office/powerpoint/2022/06/main/command" chg="mod">
              <pc226:chgData name="Íris Hrund Halldórsdóttir - HI" userId="0834478e-9d1d-489a-b867-717661bcfdc5" providerId="ADAL" clId="{69A39D75-EAA0-45AB-85B7-C79858DB099D}" dt="2023-07-31T12:57:53.159" v="150"/>
              <pc2:cmMkLst xmlns:pc2="http://schemas.microsoft.com/office/powerpoint/2019/9/main/command">
                <pc:docMk/>
                <pc:sldMk cId="3683300122" sldId="5019"/>
                <pc2:cmMk id="{4A307AFE-9230-4952-8F6B-FED8AB7C549A}"/>
              </pc2:cmMkLst>
            </pc226:cmChg>
          </p:ext>
        </pc:extLst>
      </pc:sldChg>
      <pc:sldChg chg="modSp mod modCm">
        <pc:chgData name="Íris Hrund Halldórsdóttir - HI" userId="0834478e-9d1d-489a-b867-717661bcfdc5" providerId="ADAL" clId="{69A39D75-EAA0-45AB-85B7-C79858DB099D}" dt="2023-07-31T12:58:42.889" v="153"/>
        <pc:sldMkLst>
          <pc:docMk/>
          <pc:sldMk cId="3663717760" sldId="5154"/>
        </pc:sldMkLst>
        <pc:spChg chg="mod">
          <ac:chgData name="Íris Hrund Halldórsdóttir - HI" userId="0834478e-9d1d-489a-b867-717661bcfdc5" providerId="ADAL" clId="{69A39D75-EAA0-45AB-85B7-C79858DB099D}" dt="2023-07-31T12:58:39.336" v="152" actId="27636"/>
          <ac:spMkLst>
            <pc:docMk/>
            <pc:sldMk cId="3663717760" sldId="5154"/>
            <ac:spMk id="5" creationId="{C37DC9FF-EBDF-8635-B5A2-9C55A01459AD}"/>
          </ac:spMkLst>
        </pc:spChg>
        <pc:extLst>
          <p:ext xmlns:p="http://schemas.openxmlformats.org/presentationml/2006/main" uri="{D6D511B9-2390-475A-947B-AFAB55BFBCF1}">
            <pc226:cmChg xmlns:pc226="http://schemas.microsoft.com/office/powerpoint/2022/06/main/command" chg="mod">
              <pc226:chgData name="Íris Hrund Halldórsdóttir - HI" userId="0834478e-9d1d-489a-b867-717661bcfdc5" providerId="ADAL" clId="{69A39D75-EAA0-45AB-85B7-C79858DB099D}" dt="2023-07-31T12:58:42.889" v="153"/>
              <pc2:cmMkLst xmlns:pc2="http://schemas.microsoft.com/office/powerpoint/2019/9/main/command">
                <pc:docMk/>
                <pc:sldMk cId="3663717760" sldId="5154"/>
                <pc2:cmMk id="{9DAF75C5-9E71-46D2-9AA6-397400A4D296}"/>
              </pc2:cmMkLst>
            </pc226:cmChg>
          </p:ext>
        </pc:extLst>
      </pc:sldChg>
      <pc:sldChg chg="modSp mod">
        <pc:chgData name="Íris Hrund Halldórsdóttir - HI" userId="0834478e-9d1d-489a-b867-717661bcfdc5" providerId="ADAL" clId="{69A39D75-EAA0-45AB-85B7-C79858DB099D}" dt="2023-07-31T13:02:12.963" v="209" actId="20577"/>
        <pc:sldMkLst>
          <pc:docMk/>
          <pc:sldMk cId="2116951556" sldId="5157"/>
        </pc:sldMkLst>
        <pc:spChg chg="mod">
          <ac:chgData name="Íris Hrund Halldórsdóttir - HI" userId="0834478e-9d1d-489a-b867-717661bcfdc5" providerId="ADAL" clId="{69A39D75-EAA0-45AB-85B7-C79858DB099D}" dt="2023-07-31T13:02:12.963" v="209" actId="20577"/>
          <ac:spMkLst>
            <pc:docMk/>
            <pc:sldMk cId="2116951556" sldId="5157"/>
            <ac:spMk id="4" creationId="{4CB45E17-A5B4-AB59-7A71-7E6FCDE07391}"/>
          </ac:spMkLst>
        </pc:spChg>
      </pc:sldChg>
      <pc:sldChg chg="modSp mod modCm">
        <pc:chgData name="Íris Hrund Halldórsdóttir - HI" userId="0834478e-9d1d-489a-b867-717661bcfdc5" providerId="ADAL" clId="{69A39D75-EAA0-45AB-85B7-C79858DB099D}" dt="2023-07-31T13:01:32.848" v="195" actId="20577"/>
        <pc:sldMkLst>
          <pc:docMk/>
          <pc:sldMk cId="4226091649" sldId="5159"/>
        </pc:sldMkLst>
        <pc:spChg chg="mod">
          <ac:chgData name="Íris Hrund Halldórsdóttir - HI" userId="0834478e-9d1d-489a-b867-717661bcfdc5" providerId="ADAL" clId="{69A39D75-EAA0-45AB-85B7-C79858DB099D}" dt="2023-07-31T13:01:32.848" v="195" actId="20577"/>
          <ac:spMkLst>
            <pc:docMk/>
            <pc:sldMk cId="4226091649" sldId="5159"/>
            <ac:spMk id="6" creationId="{D5896263-F863-E6FD-AC6E-AC5E98ED3B6F}"/>
          </ac:spMkLst>
        </pc:spChg>
        <pc:extLst>
          <p:ext xmlns:p="http://schemas.openxmlformats.org/presentationml/2006/main" uri="{D6D511B9-2390-475A-947B-AFAB55BFBCF1}">
            <pc226:cmChg xmlns:pc226="http://schemas.microsoft.com/office/powerpoint/2022/06/main/command" chg="mod">
              <pc226:chgData name="Íris Hrund Halldórsdóttir - HI" userId="0834478e-9d1d-489a-b867-717661bcfdc5" providerId="ADAL" clId="{69A39D75-EAA0-45AB-85B7-C79858DB099D}" dt="2023-07-31T13:01:32.848" v="195" actId="20577"/>
              <pc2:cmMkLst xmlns:pc2="http://schemas.microsoft.com/office/powerpoint/2019/9/main/command">
                <pc:docMk/>
                <pc:sldMk cId="4226091649" sldId="5159"/>
                <pc2:cmMk id="{1A26DC92-A424-480D-B42F-ED7DDFB497E1}"/>
              </pc2:cmMkLst>
            </pc226:cmChg>
          </p:ext>
        </pc:extLst>
      </pc:sldChg>
      <pc:sldChg chg="modSp mod">
        <pc:chgData name="Íris Hrund Halldórsdóttir - HI" userId="0834478e-9d1d-489a-b867-717661bcfdc5" providerId="ADAL" clId="{69A39D75-EAA0-45AB-85B7-C79858DB099D}" dt="2023-07-31T13:06:19.864" v="322" actId="108"/>
        <pc:sldMkLst>
          <pc:docMk/>
          <pc:sldMk cId="2774137352" sldId="5166"/>
        </pc:sldMkLst>
        <pc:spChg chg="mod">
          <ac:chgData name="Íris Hrund Halldórsdóttir - HI" userId="0834478e-9d1d-489a-b867-717661bcfdc5" providerId="ADAL" clId="{69A39D75-EAA0-45AB-85B7-C79858DB099D}" dt="2023-07-31T13:06:19.864" v="322" actId="108"/>
          <ac:spMkLst>
            <pc:docMk/>
            <pc:sldMk cId="2774137352" sldId="5166"/>
            <ac:spMk id="3" creationId="{25B1C5CF-2B83-C5C0-5D88-B116129038E2}"/>
          </ac:spMkLst>
        </pc:spChg>
      </pc:sldChg>
      <pc:sldChg chg="modSp mod">
        <pc:chgData name="Íris Hrund Halldórsdóttir - HI" userId="0834478e-9d1d-489a-b867-717661bcfdc5" providerId="ADAL" clId="{69A39D75-EAA0-45AB-85B7-C79858DB099D}" dt="2023-07-31T13:13:38.312" v="477" actId="13926"/>
        <pc:sldMkLst>
          <pc:docMk/>
          <pc:sldMk cId="3169547245" sldId="5212"/>
        </pc:sldMkLst>
        <pc:spChg chg="mod">
          <ac:chgData name="Íris Hrund Halldórsdóttir - HI" userId="0834478e-9d1d-489a-b867-717661bcfdc5" providerId="ADAL" clId="{69A39D75-EAA0-45AB-85B7-C79858DB099D}" dt="2023-07-31T13:13:38.312" v="477" actId="13926"/>
          <ac:spMkLst>
            <pc:docMk/>
            <pc:sldMk cId="3169547245" sldId="5212"/>
            <ac:spMk id="3" creationId="{25B1C5CF-2B83-C5C0-5D88-B116129038E2}"/>
          </ac:spMkLst>
        </pc:spChg>
        <pc:spChg chg="mod">
          <ac:chgData name="Íris Hrund Halldórsdóttir - HI" userId="0834478e-9d1d-489a-b867-717661bcfdc5" providerId="ADAL" clId="{69A39D75-EAA0-45AB-85B7-C79858DB099D}" dt="2023-07-31T13:06:49.501" v="331" actId="20577"/>
          <ac:spMkLst>
            <pc:docMk/>
            <pc:sldMk cId="3169547245" sldId="5212"/>
            <ac:spMk id="5" creationId="{36851604-D67E-FF28-1639-4FBA0F95BE84}"/>
          </ac:spMkLst>
        </pc:spChg>
        <pc:spChg chg="mod">
          <ac:chgData name="Íris Hrund Halldórsdóttir - HI" userId="0834478e-9d1d-489a-b867-717661bcfdc5" providerId="ADAL" clId="{69A39D75-EAA0-45AB-85B7-C79858DB099D}" dt="2023-07-31T13:07:38.808" v="337" actId="13926"/>
          <ac:spMkLst>
            <pc:docMk/>
            <pc:sldMk cId="3169547245" sldId="5212"/>
            <ac:spMk id="96" creationId="{4C3F28BF-C51E-1FC0-B26D-E19F0BFD5BC4}"/>
          </ac:spMkLst>
        </pc:spChg>
        <pc:spChg chg="mod">
          <ac:chgData name="Íris Hrund Halldórsdóttir - HI" userId="0834478e-9d1d-489a-b867-717661bcfdc5" providerId="ADAL" clId="{69A39D75-EAA0-45AB-85B7-C79858DB099D}" dt="2023-07-31T13:07:31.101" v="336" actId="27636"/>
          <ac:spMkLst>
            <pc:docMk/>
            <pc:sldMk cId="3169547245" sldId="5212"/>
            <ac:spMk id="98" creationId="{1875D2E0-7702-A34D-F2F9-A80E13A425E7}"/>
          </ac:spMkLst>
        </pc:spChg>
      </pc:sldChg>
      <pc:sldChg chg="modSp mod modCm">
        <pc:chgData name="Íris Hrund Halldórsdóttir - HI" userId="0834478e-9d1d-489a-b867-717661bcfdc5" providerId="ADAL" clId="{69A39D75-EAA0-45AB-85B7-C79858DB099D}" dt="2023-07-31T13:17:16.196" v="546"/>
        <pc:sldMkLst>
          <pc:docMk/>
          <pc:sldMk cId="1868631513" sldId="5213"/>
        </pc:sldMkLst>
        <pc:spChg chg="mod">
          <ac:chgData name="Íris Hrund Halldórsdóttir - HI" userId="0834478e-9d1d-489a-b867-717661bcfdc5" providerId="ADAL" clId="{69A39D75-EAA0-45AB-85B7-C79858DB099D}" dt="2023-07-31T13:17:11.469" v="544" actId="20577"/>
          <ac:spMkLst>
            <pc:docMk/>
            <pc:sldMk cId="1868631513" sldId="5213"/>
            <ac:spMk id="101" creationId="{F365C576-BADF-68F8-0474-A0697AC4E50C}"/>
          </ac:spMkLst>
        </pc:spChg>
        <pc:extLst>
          <p:ext xmlns:p="http://schemas.openxmlformats.org/presentationml/2006/main" uri="{D6D511B9-2390-475A-947B-AFAB55BFBCF1}">
            <pc226:cmChg xmlns:pc226="http://schemas.microsoft.com/office/powerpoint/2022/06/main/command" chg="mod">
              <pc226:chgData name="Íris Hrund Halldórsdóttir - HI" userId="0834478e-9d1d-489a-b867-717661bcfdc5" providerId="ADAL" clId="{69A39D75-EAA0-45AB-85B7-C79858DB099D}" dt="2023-07-31T13:17:14.524" v="545"/>
              <pc2:cmMkLst xmlns:pc2="http://schemas.microsoft.com/office/powerpoint/2019/9/main/command">
                <pc:docMk/>
                <pc:sldMk cId="1868631513" sldId="5213"/>
                <pc2:cmMk id="{61AC7271-35F7-4848-B73B-0ABFA5D2B316}"/>
              </pc2:cmMkLst>
            </pc226:cmChg>
            <pc226:cmChg xmlns:pc226="http://schemas.microsoft.com/office/powerpoint/2022/06/main/command" chg="mod">
              <pc226:chgData name="Íris Hrund Halldórsdóttir - HI" userId="0834478e-9d1d-489a-b867-717661bcfdc5" providerId="ADAL" clId="{69A39D75-EAA0-45AB-85B7-C79858DB099D}" dt="2023-07-31T13:17:16.196" v="546"/>
              <pc2:cmMkLst xmlns:pc2="http://schemas.microsoft.com/office/powerpoint/2019/9/main/command">
                <pc:docMk/>
                <pc:sldMk cId="1868631513" sldId="5213"/>
                <pc2:cmMk id="{D9CD3E72-0941-4B02-A7E0-EF81689BCBD3}"/>
              </pc2:cmMkLst>
            </pc226:cmChg>
          </p:ext>
        </pc:extLst>
      </pc:sldChg>
      <pc:sldChg chg="modSp mod modCm">
        <pc:chgData name="Íris Hrund Halldórsdóttir - HI" userId="0834478e-9d1d-489a-b867-717661bcfdc5" providerId="ADAL" clId="{69A39D75-EAA0-45AB-85B7-C79858DB099D}" dt="2023-07-31T13:19:03.456" v="555"/>
        <pc:sldMkLst>
          <pc:docMk/>
          <pc:sldMk cId="3029077226" sldId="5214"/>
        </pc:sldMkLst>
        <pc:spChg chg="mod">
          <ac:chgData name="Íris Hrund Halldórsdóttir - HI" userId="0834478e-9d1d-489a-b867-717661bcfdc5" providerId="ADAL" clId="{69A39D75-EAA0-45AB-85B7-C79858DB099D}" dt="2023-07-31T13:18:59.190" v="554" actId="14100"/>
          <ac:spMkLst>
            <pc:docMk/>
            <pc:sldMk cId="3029077226" sldId="5214"/>
            <ac:spMk id="2" creationId="{02D9D9EE-DA03-C2E5-37B9-0D7AA038AA69}"/>
          </ac:spMkLst>
        </pc:spChg>
        <pc:spChg chg="mod">
          <ac:chgData name="Íris Hrund Halldórsdóttir - HI" userId="0834478e-9d1d-489a-b867-717661bcfdc5" providerId="ADAL" clId="{69A39D75-EAA0-45AB-85B7-C79858DB099D}" dt="2023-07-31T13:18:54.995" v="553" actId="403"/>
          <ac:spMkLst>
            <pc:docMk/>
            <pc:sldMk cId="3029077226" sldId="5214"/>
            <ac:spMk id="5" creationId="{36851604-D67E-FF28-1639-4FBA0F95BE84}"/>
          </ac:spMkLst>
        </pc:spChg>
        <pc:extLst>
          <p:ext xmlns:p="http://schemas.openxmlformats.org/presentationml/2006/main" uri="{D6D511B9-2390-475A-947B-AFAB55BFBCF1}">
            <pc226:cmChg xmlns:pc226="http://schemas.microsoft.com/office/powerpoint/2022/06/main/command" chg="mod">
              <pc226:chgData name="Íris Hrund Halldórsdóttir - HI" userId="0834478e-9d1d-489a-b867-717661bcfdc5" providerId="ADAL" clId="{69A39D75-EAA0-45AB-85B7-C79858DB099D}" dt="2023-07-31T13:18:46.825" v="551" actId="6549"/>
              <pc2:cmMkLst xmlns:pc2="http://schemas.microsoft.com/office/powerpoint/2019/9/main/command">
                <pc:docMk/>
                <pc:sldMk cId="3029077226" sldId="5214"/>
                <pc2:cmMk id="{1EAD70DF-6D6A-4073-A2BB-F6448764155C}"/>
              </pc2:cmMkLst>
            </pc226:cmChg>
            <pc226:cmChg xmlns:pc226="http://schemas.microsoft.com/office/powerpoint/2022/06/main/command" chg="mod">
              <pc226:chgData name="Íris Hrund Halldórsdóttir - HI" userId="0834478e-9d1d-489a-b867-717661bcfdc5" providerId="ADAL" clId="{69A39D75-EAA0-45AB-85B7-C79858DB099D}" dt="2023-07-31T13:19:03.456" v="555"/>
              <pc2:cmMkLst xmlns:pc2="http://schemas.microsoft.com/office/powerpoint/2019/9/main/command">
                <pc:docMk/>
                <pc:sldMk cId="3029077226" sldId="5214"/>
                <pc2:cmMk id="{2DD0D1F9-76B8-4B0F-90D0-5C85612967C4}"/>
              </pc2:cmMkLst>
            </pc226:cmChg>
          </p:ext>
        </pc:extLst>
      </pc:sldChg>
      <pc:sldChg chg="modSp mod">
        <pc:chgData name="Íris Hrund Halldórsdóttir - HI" userId="0834478e-9d1d-489a-b867-717661bcfdc5" providerId="ADAL" clId="{69A39D75-EAA0-45AB-85B7-C79858DB099D}" dt="2023-07-31T13:21:22.419" v="654" actId="20577"/>
        <pc:sldMkLst>
          <pc:docMk/>
          <pc:sldMk cId="29247184" sldId="5216"/>
        </pc:sldMkLst>
        <pc:spChg chg="mod">
          <ac:chgData name="Íris Hrund Halldórsdóttir - HI" userId="0834478e-9d1d-489a-b867-717661bcfdc5" providerId="ADAL" clId="{69A39D75-EAA0-45AB-85B7-C79858DB099D}" dt="2023-07-31T13:21:22.419" v="654" actId="20577"/>
          <ac:spMkLst>
            <pc:docMk/>
            <pc:sldMk cId="29247184" sldId="5216"/>
            <ac:spMk id="3" creationId="{25B1C5CF-2B83-C5C0-5D88-B116129038E2}"/>
          </ac:spMkLst>
        </pc:spChg>
        <pc:spChg chg="mod">
          <ac:chgData name="Íris Hrund Halldórsdóttir - HI" userId="0834478e-9d1d-489a-b867-717661bcfdc5" providerId="ADAL" clId="{69A39D75-EAA0-45AB-85B7-C79858DB099D}" dt="2023-07-31T13:20:47.882" v="624" actId="6549"/>
          <ac:spMkLst>
            <pc:docMk/>
            <pc:sldMk cId="29247184" sldId="5216"/>
            <ac:spMk id="5" creationId="{36851604-D67E-FF28-1639-4FBA0F95BE84}"/>
          </ac:spMkLst>
        </pc:spChg>
      </pc:sldChg>
      <pc:sldChg chg="modSp mod">
        <pc:chgData name="Íris Hrund Halldórsdóttir - HI" userId="0834478e-9d1d-489a-b867-717661bcfdc5" providerId="ADAL" clId="{69A39D75-EAA0-45AB-85B7-C79858DB099D}" dt="2023-07-31T13:22:32.277" v="691" actId="14100"/>
        <pc:sldMkLst>
          <pc:docMk/>
          <pc:sldMk cId="1400323051" sldId="5312"/>
        </pc:sldMkLst>
        <pc:spChg chg="mod">
          <ac:chgData name="Íris Hrund Halldórsdóttir - HI" userId="0834478e-9d1d-489a-b867-717661bcfdc5" providerId="ADAL" clId="{69A39D75-EAA0-45AB-85B7-C79858DB099D}" dt="2023-07-31T13:22:32.277" v="691" actId="14100"/>
          <ac:spMkLst>
            <pc:docMk/>
            <pc:sldMk cId="1400323051" sldId="5312"/>
            <ac:spMk id="5" creationId="{6829BBBA-5918-193F-3E85-E6F56118E5CA}"/>
          </ac:spMkLst>
        </pc:spChg>
      </pc:sldChg>
      <pc:sldChg chg="modSp mod modCm">
        <pc:chgData name="Íris Hrund Halldórsdóttir - HI" userId="0834478e-9d1d-489a-b867-717661bcfdc5" providerId="ADAL" clId="{69A39D75-EAA0-45AB-85B7-C79858DB099D}" dt="2023-07-31T13:23:54.527" v="699" actId="20577"/>
        <pc:sldMkLst>
          <pc:docMk/>
          <pc:sldMk cId="540599733" sldId="5319"/>
        </pc:sldMkLst>
        <pc:graphicFrameChg chg="modGraphic">
          <ac:chgData name="Íris Hrund Halldórsdóttir - HI" userId="0834478e-9d1d-489a-b867-717661bcfdc5" providerId="ADAL" clId="{69A39D75-EAA0-45AB-85B7-C79858DB099D}" dt="2023-07-31T13:23:54.527" v="699" actId="20577"/>
          <ac:graphicFrameMkLst>
            <pc:docMk/>
            <pc:sldMk cId="540599733" sldId="5319"/>
            <ac:graphicFrameMk id="7" creationId="{DCB01F89-B60B-E9C2-0DA8-AB5376AF1470}"/>
          </ac:graphicFrameMkLst>
        </pc:graphicFrameChg>
        <pc:extLst>
          <p:ext xmlns:p="http://schemas.openxmlformats.org/presentationml/2006/main" uri="{D6D511B9-2390-475A-947B-AFAB55BFBCF1}">
            <pc226:cmChg xmlns:pc226="http://schemas.microsoft.com/office/powerpoint/2022/06/main/command" chg="mod">
              <pc226:chgData name="Íris Hrund Halldórsdóttir - HI" userId="0834478e-9d1d-489a-b867-717661bcfdc5" providerId="ADAL" clId="{69A39D75-EAA0-45AB-85B7-C79858DB099D}" dt="2023-07-31T13:23:37.296" v="696" actId="6549"/>
              <pc2:cmMkLst xmlns:pc2="http://schemas.microsoft.com/office/powerpoint/2019/9/main/command">
                <pc:docMk/>
                <pc:sldMk cId="540599733" sldId="5319"/>
                <pc2:cmMk id="{147471CD-0FFA-441B-9A78-1D78C93CD738}"/>
              </pc2:cmMkLst>
            </pc226:cmChg>
          </p:ext>
        </pc:extLst>
      </pc:sldChg>
      <pc:sldChg chg="delSp modSp mod modCm">
        <pc:chgData name="Íris Hrund Halldórsdóttir - HI" userId="0834478e-9d1d-489a-b867-717661bcfdc5" providerId="ADAL" clId="{69A39D75-EAA0-45AB-85B7-C79858DB099D}" dt="2023-07-31T13:31:38.562" v="788" actId="20577"/>
        <pc:sldMkLst>
          <pc:docMk/>
          <pc:sldMk cId="1538119108" sldId="5320"/>
        </pc:sldMkLst>
        <pc:graphicFrameChg chg="mod modGraphic">
          <ac:chgData name="Íris Hrund Halldórsdóttir - HI" userId="0834478e-9d1d-489a-b867-717661bcfdc5" providerId="ADAL" clId="{69A39D75-EAA0-45AB-85B7-C79858DB099D}" dt="2023-07-31T13:31:38.562" v="788" actId="20577"/>
          <ac:graphicFrameMkLst>
            <pc:docMk/>
            <pc:sldMk cId="1538119108" sldId="5320"/>
            <ac:graphicFrameMk id="7" creationId="{DCB01F89-B60B-E9C2-0DA8-AB5376AF1470}"/>
          </ac:graphicFrameMkLst>
        </pc:graphicFrameChg>
        <pc:picChg chg="del">
          <ac:chgData name="Íris Hrund Halldórsdóttir - HI" userId="0834478e-9d1d-489a-b867-717661bcfdc5" providerId="ADAL" clId="{69A39D75-EAA0-45AB-85B7-C79858DB099D}" dt="2023-07-31T13:31:26.249" v="787" actId="478"/>
          <ac:picMkLst>
            <pc:docMk/>
            <pc:sldMk cId="1538119108" sldId="5320"/>
            <ac:picMk id="2" creationId="{AE53BD25-E15F-29D7-03C8-8EC0129DD36F}"/>
          </ac:picMkLst>
        </pc:picChg>
        <pc:extLst>
          <p:ext xmlns:p="http://schemas.openxmlformats.org/presentationml/2006/main" uri="{D6D511B9-2390-475A-947B-AFAB55BFBCF1}">
            <pc226:cmChg xmlns:pc226="http://schemas.microsoft.com/office/powerpoint/2022/06/main/command" chg="mod">
              <pc226:chgData name="Íris Hrund Halldórsdóttir - HI" userId="0834478e-9d1d-489a-b867-717661bcfdc5" providerId="ADAL" clId="{69A39D75-EAA0-45AB-85B7-C79858DB099D}" dt="2023-07-31T13:31:18.307" v="786"/>
              <pc2:cmMkLst xmlns:pc2="http://schemas.microsoft.com/office/powerpoint/2019/9/main/command">
                <pc:docMk/>
                <pc:sldMk cId="1538119108" sldId="5320"/>
                <pc2:cmMk id="{F98ED407-E8D1-4CDC-BDCF-510FCE85274D}"/>
              </pc2:cmMkLst>
            </pc226:cmChg>
            <pc226:cmChg xmlns:pc226="http://schemas.microsoft.com/office/powerpoint/2022/06/main/command" chg="mod">
              <pc226:chgData name="Íris Hrund Halldórsdóttir - HI" userId="0834478e-9d1d-489a-b867-717661bcfdc5" providerId="ADAL" clId="{69A39D75-EAA0-45AB-85B7-C79858DB099D}" dt="2023-07-31T13:26:45.154" v="743"/>
              <pc2:cmMkLst xmlns:pc2="http://schemas.microsoft.com/office/powerpoint/2019/9/main/command">
                <pc:docMk/>
                <pc:sldMk cId="1538119108" sldId="5320"/>
                <pc2:cmMk id="{9F7FEB36-E4D0-45F7-9255-5259D18E82AD}"/>
              </pc2:cmMkLst>
              <pc226:cmRplyChg chg="add">
                <pc226:chgData name="Íris Hrund Halldórsdóttir - HI" userId="0834478e-9d1d-489a-b867-717661bcfdc5" providerId="ADAL" clId="{69A39D75-EAA0-45AB-85B7-C79858DB099D}" dt="2023-07-31T13:26:45.154" v="743"/>
                <pc2:cmRplyMkLst xmlns:pc2="http://schemas.microsoft.com/office/powerpoint/2019/9/main/command">
                  <pc:docMk/>
                  <pc:sldMk cId="1538119108" sldId="5320"/>
                  <pc2:cmMk id="{9F7FEB36-E4D0-45F7-9255-5259D18E82AD}"/>
                  <pc2:cmRplyMk id="{EAC34DA6-D299-4544-905A-62BDD69B73B8}"/>
                </pc2:cmRplyMkLst>
              </pc226:cmRplyChg>
            </pc226:cmChg>
          </p:ext>
        </pc:extLst>
      </pc:sldChg>
      <pc:sldChg chg="addSp delSp modSp mod modCm">
        <pc:chgData name="Íris Hrund Halldórsdóttir - HI" userId="0834478e-9d1d-489a-b867-717661bcfdc5" providerId="ADAL" clId="{69A39D75-EAA0-45AB-85B7-C79858DB099D}" dt="2023-07-31T13:40:51.743" v="961" actId="20577"/>
        <pc:sldMkLst>
          <pc:docMk/>
          <pc:sldMk cId="3974352335" sldId="5322"/>
        </pc:sldMkLst>
        <pc:spChg chg="add mod">
          <ac:chgData name="Íris Hrund Halldórsdóttir - HI" userId="0834478e-9d1d-489a-b867-717661bcfdc5" providerId="ADAL" clId="{69A39D75-EAA0-45AB-85B7-C79858DB099D}" dt="2023-07-31T13:40:51.743" v="961" actId="20577"/>
          <ac:spMkLst>
            <pc:docMk/>
            <pc:sldMk cId="3974352335" sldId="5322"/>
            <ac:spMk id="4" creationId="{AFCBB4E8-D61D-9C25-D16B-D236ECEEE668}"/>
          </ac:spMkLst>
        </pc:spChg>
        <pc:spChg chg="add mod ord">
          <ac:chgData name="Íris Hrund Halldórsdóttir - HI" userId="0834478e-9d1d-489a-b867-717661bcfdc5" providerId="ADAL" clId="{69A39D75-EAA0-45AB-85B7-C79858DB099D}" dt="2023-07-31T13:39:09.404" v="934" actId="167"/>
          <ac:spMkLst>
            <pc:docMk/>
            <pc:sldMk cId="3974352335" sldId="5322"/>
            <ac:spMk id="8" creationId="{EF923B49-3986-6954-2E17-6C528511FA56}"/>
          </ac:spMkLst>
        </pc:spChg>
        <pc:graphicFrameChg chg="mod modGraphic">
          <ac:chgData name="Íris Hrund Halldórsdóttir - HI" userId="0834478e-9d1d-489a-b867-717661bcfdc5" providerId="ADAL" clId="{69A39D75-EAA0-45AB-85B7-C79858DB099D}" dt="2023-07-31T13:36:22.171" v="864" actId="21"/>
          <ac:graphicFrameMkLst>
            <pc:docMk/>
            <pc:sldMk cId="3974352335" sldId="5322"/>
            <ac:graphicFrameMk id="7" creationId="{DCB01F89-B60B-E9C2-0DA8-AB5376AF1470}"/>
          </ac:graphicFrameMkLst>
        </pc:graphicFrameChg>
        <pc:picChg chg="del">
          <ac:chgData name="Íris Hrund Halldórsdóttir - HI" userId="0834478e-9d1d-489a-b867-717661bcfdc5" providerId="ADAL" clId="{69A39D75-EAA0-45AB-85B7-C79858DB099D}" dt="2023-07-31T13:35:42.808" v="851" actId="478"/>
          <ac:picMkLst>
            <pc:docMk/>
            <pc:sldMk cId="3974352335" sldId="5322"/>
            <ac:picMk id="2" creationId="{7621B0A4-E40D-98B6-7B63-7DF49B8452DD}"/>
          </ac:picMkLst>
        </pc:picChg>
        <pc:picChg chg="del">
          <ac:chgData name="Íris Hrund Halldórsdóttir - HI" userId="0834478e-9d1d-489a-b867-717661bcfdc5" providerId="ADAL" clId="{69A39D75-EAA0-45AB-85B7-C79858DB099D}" dt="2023-07-31T13:35:43.583" v="852" actId="478"/>
          <ac:picMkLst>
            <pc:docMk/>
            <pc:sldMk cId="3974352335" sldId="5322"/>
            <ac:picMk id="3" creationId="{2CFA2DFB-1CEA-AC5D-9A1E-63BA2D76292B}"/>
          </ac:picMkLst>
        </pc:picChg>
        <pc:picChg chg="add mod">
          <ac:chgData name="Íris Hrund Halldórsdóttir - HI" userId="0834478e-9d1d-489a-b867-717661bcfdc5" providerId="ADAL" clId="{69A39D75-EAA0-45AB-85B7-C79858DB099D}" dt="2023-07-31T13:39:49.318" v="943"/>
          <ac:picMkLst>
            <pc:docMk/>
            <pc:sldMk cId="3974352335" sldId="5322"/>
            <ac:picMk id="5" creationId="{EA2B48BE-A578-86D4-B7D6-BE4B4EDD76B5}"/>
          </ac:picMkLst>
        </pc:picChg>
        <pc:picChg chg="add mod">
          <ac:chgData name="Íris Hrund Halldórsdóttir - HI" userId="0834478e-9d1d-489a-b867-717661bcfdc5" providerId="ADAL" clId="{69A39D75-EAA0-45AB-85B7-C79858DB099D}" dt="2023-07-31T13:39:45.291" v="942"/>
          <ac:picMkLst>
            <pc:docMk/>
            <pc:sldMk cId="3974352335" sldId="5322"/>
            <ac:picMk id="6" creationId="{384C296B-3E8B-1055-AAC9-631B9D424840}"/>
          </ac:picMkLst>
        </pc:picChg>
        <pc:extLst>
          <p:ext xmlns:p="http://schemas.openxmlformats.org/presentationml/2006/main" uri="{D6D511B9-2390-475A-947B-AFAB55BFBCF1}">
            <pc226:cmChg xmlns:pc226="http://schemas.microsoft.com/office/powerpoint/2022/06/main/command" chg="mod">
              <pc226:chgData name="Íris Hrund Halldórsdóttir - HI" userId="0834478e-9d1d-489a-b867-717661bcfdc5" providerId="ADAL" clId="{69A39D75-EAA0-45AB-85B7-C79858DB099D}" dt="2023-07-31T13:35:53.968" v="855"/>
              <pc2:cmMkLst xmlns:pc2="http://schemas.microsoft.com/office/powerpoint/2019/9/main/command">
                <pc:docMk/>
                <pc:sldMk cId="3974352335" sldId="5322"/>
                <pc2:cmMk id="{24754575-DF94-42B5-A026-9032CD114F1C}"/>
              </pc2:cmMkLst>
            </pc226:cmChg>
            <pc226:cmChg xmlns:pc226="http://schemas.microsoft.com/office/powerpoint/2022/06/main/command" chg="mod">
              <pc226:chgData name="Íris Hrund Halldórsdóttir - HI" userId="0834478e-9d1d-489a-b867-717661bcfdc5" providerId="ADAL" clId="{69A39D75-EAA0-45AB-85B7-C79858DB099D}" dt="2023-07-31T13:35:04.706" v="848"/>
              <pc2:cmMkLst xmlns:pc2="http://schemas.microsoft.com/office/powerpoint/2019/9/main/command">
                <pc:docMk/>
                <pc:sldMk cId="3974352335" sldId="5322"/>
                <pc2:cmMk id="{37BFA698-0ED8-49B8-A4A2-46ACBE47E9E9}"/>
              </pc2:cmMkLst>
              <pc226:cmRplyChg chg="add">
                <pc226:chgData name="Íris Hrund Halldórsdóttir - HI" userId="0834478e-9d1d-489a-b867-717661bcfdc5" providerId="ADAL" clId="{69A39D75-EAA0-45AB-85B7-C79858DB099D}" dt="2023-07-31T13:35:04.706" v="848"/>
                <pc2:cmRplyMkLst xmlns:pc2="http://schemas.microsoft.com/office/powerpoint/2019/9/main/command">
                  <pc:docMk/>
                  <pc:sldMk cId="3974352335" sldId="5322"/>
                  <pc2:cmMk id="{37BFA698-0ED8-49B8-A4A2-46ACBE47E9E9}"/>
                  <pc2:cmRplyMk id="{6DFF3A62-183F-480A-B0C0-6DD9CD752F5C}"/>
                </pc2:cmRplyMkLst>
              </pc226:cmRplyChg>
            </pc226:cmChg>
            <pc226:cmChg xmlns:pc226="http://schemas.microsoft.com/office/powerpoint/2022/06/main/command" chg="mod">
              <pc226:chgData name="Íris Hrund Halldórsdóttir - HI" userId="0834478e-9d1d-489a-b867-717661bcfdc5" providerId="ADAL" clId="{69A39D75-EAA0-45AB-85B7-C79858DB099D}" dt="2023-07-31T13:36:33.841" v="865"/>
              <pc2:cmMkLst xmlns:pc2="http://schemas.microsoft.com/office/powerpoint/2019/9/main/command">
                <pc:docMk/>
                <pc:sldMk cId="3974352335" sldId="5322"/>
                <pc2:cmMk id="{EDF490C5-87E1-48E6-96CC-573611882757}"/>
              </pc2:cmMkLst>
            </pc226:cmChg>
          </p:ext>
        </pc:extLst>
      </pc:sldChg>
      <pc:sldChg chg="modCm">
        <pc:chgData name="Íris Hrund Halldórsdóttir - HI" userId="0834478e-9d1d-489a-b867-717661bcfdc5" providerId="ADAL" clId="{69A39D75-EAA0-45AB-85B7-C79858DB099D}" dt="2023-07-31T13:33:05.508" v="790"/>
        <pc:sldMkLst>
          <pc:docMk/>
          <pc:sldMk cId="753900608" sldId="5329"/>
        </pc:sldMkLst>
        <pc:extLst>
          <p:ext xmlns:p="http://schemas.openxmlformats.org/presentationml/2006/main" uri="{D6D511B9-2390-475A-947B-AFAB55BFBCF1}">
            <pc226:cmChg xmlns:pc226="http://schemas.microsoft.com/office/powerpoint/2022/06/main/command" chg="">
              <pc226:chgData name="Íris Hrund Halldórsdóttir - HI" userId="0834478e-9d1d-489a-b867-717661bcfdc5" providerId="ADAL" clId="{69A39D75-EAA0-45AB-85B7-C79858DB099D}" dt="2023-07-31T13:33:05.508" v="790"/>
              <pc2:cmMkLst xmlns:pc2="http://schemas.microsoft.com/office/powerpoint/2019/9/main/command">
                <pc:docMk/>
                <pc:sldMk cId="753900608" sldId="5329"/>
                <pc2:cmMk id="{3182845C-B893-4F0E-9192-228E9B63875F}"/>
              </pc2:cmMkLst>
              <pc226:cmRplyChg chg="add">
                <pc226:chgData name="Íris Hrund Halldórsdóttir - HI" userId="0834478e-9d1d-489a-b867-717661bcfdc5" providerId="ADAL" clId="{69A39D75-EAA0-45AB-85B7-C79858DB099D}" dt="2023-07-31T13:33:05.508" v="790"/>
                <pc2:cmRplyMkLst xmlns:pc2="http://schemas.microsoft.com/office/powerpoint/2019/9/main/command">
                  <pc:docMk/>
                  <pc:sldMk cId="753900608" sldId="5329"/>
                  <pc2:cmMk id="{3182845C-B893-4F0E-9192-228E9B63875F}"/>
                  <pc2:cmRplyMk id="{41E254DE-B1FA-42EC-B215-CCE934504191}"/>
                </pc2:cmRplyMkLst>
              </pc226:cmRplyChg>
            </pc226:cmChg>
            <pc226:cmChg xmlns:pc226="http://schemas.microsoft.com/office/powerpoint/2022/06/main/command" chg="">
              <pc226:chgData name="Íris Hrund Halldórsdóttir - HI" userId="0834478e-9d1d-489a-b867-717661bcfdc5" providerId="ADAL" clId="{69A39D75-EAA0-45AB-85B7-C79858DB099D}" dt="2023-07-31T13:32:46.462" v="789"/>
              <pc2:cmMkLst xmlns:pc2="http://schemas.microsoft.com/office/powerpoint/2019/9/main/command">
                <pc:docMk/>
                <pc:sldMk cId="753900608" sldId="5329"/>
                <pc2:cmMk id="{0FB3FFF3-538F-49F0-9724-BB3F425523A7}"/>
              </pc2:cmMkLst>
              <pc226:cmRplyChg chg="add">
                <pc226:chgData name="Íris Hrund Halldórsdóttir - HI" userId="0834478e-9d1d-489a-b867-717661bcfdc5" providerId="ADAL" clId="{69A39D75-EAA0-45AB-85B7-C79858DB099D}" dt="2023-07-31T13:32:46.462" v="789"/>
                <pc2:cmRplyMkLst xmlns:pc2="http://schemas.microsoft.com/office/powerpoint/2019/9/main/command">
                  <pc:docMk/>
                  <pc:sldMk cId="753900608" sldId="5329"/>
                  <pc2:cmMk id="{0FB3FFF3-538F-49F0-9724-BB3F425523A7}"/>
                  <pc2:cmRplyMk id="{9413763B-9EC6-451C-B816-9E3275F2054D}"/>
                </pc2:cmRplyMkLst>
              </pc226:cmRplyChg>
            </pc226:cmChg>
          </p:ext>
        </pc:extLst>
      </pc:sldChg>
      <pc:sldChg chg="modSp mod">
        <pc:chgData name="Íris Hrund Halldórsdóttir - HI" userId="0834478e-9d1d-489a-b867-717661bcfdc5" providerId="ADAL" clId="{69A39D75-EAA0-45AB-85B7-C79858DB099D}" dt="2023-07-31T13:33:33.045" v="793" actId="790"/>
        <pc:sldMkLst>
          <pc:docMk/>
          <pc:sldMk cId="1643270285" sldId="5332"/>
        </pc:sldMkLst>
        <pc:spChg chg="mod">
          <ac:chgData name="Íris Hrund Halldórsdóttir - HI" userId="0834478e-9d1d-489a-b867-717661bcfdc5" providerId="ADAL" clId="{69A39D75-EAA0-45AB-85B7-C79858DB099D}" dt="2023-07-31T13:33:33.045" v="793" actId="790"/>
          <ac:spMkLst>
            <pc:docMk/>
            <pc:sldMk cId="1643270285" sldId="5332"/>
            <ac:spMk id="10" creationId="{C4F31872-0844-5735-42E5-D9E67C245F74}"/>
          </ac:spMkLst>
        </pc:spChg>
        <pc:spChg chg="mod">
          <ac:chgData name="Íris Hrund Halldórsdóttir - HI" userId="0834478e-9d1d-489a-b867-717661bcfdc5" providerId="ADAL" clId="{69A39D75-EAA0-45AB-85B7-C79858DB099D}" dt="2023-07-31T13:33:26.807" v="792" actId="790"/>
          <ac:spMkLst>
            <pc:docMk/>
            <pc:sldMk cId="1643270285" sldId="5332"/>
            <ac:spMk id="13" creationId="{1E02D8EF-2554-F2A2-1D04-D1A9E874C89B}"/>
          </ac:spMkLst>
        </pc:spChg>
      </pc:sldChg>
      <pc:sldChg chg="del">
        <pc:chgData name="Íris Hrund Halldórsdóttir - HI" userId="0834478e-9d1d-489a-b867-717661bcfdc5" providerId="ADAL" clId="{69A39D75-EAA0-45AB-85B7-C79858DB099D}" dt="2023-07-31T12:48:12.267" v="0" actId="47"/>
        <pc:sldMkLst>
          <pc:docMk/>
          <pc:sldMk cId="2223102388" sldId="5478"/>
        </pc:sldMkLst>
      </pc:sldChg>
      <pc:sldChg chg="modNotesTx">
        <pc:chgData name="Íris Hrund Halldórsdóttir - HI" userId="0834478e-9d1d-489a-b867-717661bcfdc5" providerId="ADAL" clId="{69A39D75-EAA0-45AB-85B7-C79858DB099D}" dt="2023-07-31T12:52:45.749" v="3" actId="6549"/>
        <pc:sldMkLst>
          <pc:docMk/>
          <pc:sldMk cId="3321486535" sldId="5494"/>
        </pc:sldMkLst>
      </pc:sldChg>
      <pc:sldChg chg="delSp modSp mod addCm modCm">
        <pc:chgData name="Íris Hrund Halldórsdóttir - HI" userId="0834478e-9d1d-489a-b867-717661bcfdc5" providerId="ADAL" clId="{69A39D75-EAA0-45AB-85B7-C79858DB099D}" dt="2023-07-31T13:04:57.278" v="321" actId="20577"/>
        <pc:sldMkLst>
          <pc:docMk/>
          <pc:sldMk cId="1959686008" sldId="5679"/>
        </pc:sldMkLst>
        <pc:spChg chg="del mod">
          <ac:chgData name="Íris Hrund Halldórsdóttir - HI" userId="0834478e-9d1d-489a-b867-717661bcfdc5" providerId="ADAL" clId="{69A39D75-EAA0-45AB-85B7-C79858DB099D}" dt="2023-07-31T12:48:33.289" v="2" actId="478"/>
          <ac:spMkLst>
            <pc:docMk/>
            <pc:sldMk cId="1959686008" sldId="5679"/>
            <ac:spMk id="6" creationId="{8F2E9FD1-0F11-D5F4-8BA7-544EB47F64BA}"/>
          </ac:spMkLst>
        </pc:spChg>
        <pc:spChg chg="mod">
          <ac:chgData name="Íris Hrund Halldórsdóttir - HI" userId="0834478e-9d1d-489a-b867-717661bcfdc5" providerId="ADAL" clId="{69A39D75-EAA0-45AB-85B7-C79858DB099D}" dt="2023-07-31T13:04:57.278" v="321" actId="20577"/>
          <ac:spMkLst>
            <pc:docMk/>
            <pc:sldMk cId="1959686008" sldId="5679"/>
            <ac:spMk id="10" creationId="{978EE96B-B2C0-2891-EB92-0E4281960F57}"/>
          </ac:spMkLst>
        </pc:spChg>
        <pc:extLst>
          <p:ext xmlns:p="http://schemas.openxmlformats.org/presentationml/2006/main" uri="{D6D511B9-2390-475A-947B-AFAB55BFBCF1}">
            <pc226:cmChg xmlns:pc226="http://schemas.microsoft.com/office/powerpoint/2022/06/main/command" chg="add mod">
              <pc226:chgData name="Íris Hrund Halldórsdóttir - HI" userId="0834478e-9d1d-489a-b867-717661bcfdc5" providerId="ADAL" clId="{69A39D75-EAA0-45AB-85B7-C79858DB099D}" dt="2023-07-31T13:04:57.278" v="321" actId="20577"/>
              <pc2:cmMkLst xmlns:pc2="http://schemas.microsoft.com/office/powerpoint/2019/9/main/command">
                <pc:docMk/>
                <pc:sldMk cId="1959686008" sldId="5679"/>
                <pc2:cmMk id="{95A7DEB4-FF28-4B3E-ABF0-53B5E9298200}"/>
              </pc2:cmMkLst>
            </pc226:cmChg>
          </p:ext>
        </pc:extLst>
      </pc:sldChg>
      <pc:sldChg chg="modSp mod">
        <pc:chgData name="Íris Hrund Halldórsdóttir - HI" userId="0834478e-9d1d-489a-b867-717661bcfdc5" providerId="ADAL" clId="{69A39D75-EAA0-45AB-85B7-C79858DB099D}" dt="2023-07-31T13:04:30.574" v="315" actId="113"/>
        <pc:sldMkLst>
          <pc:docMk/>
          <pc:sldMk cId="4052209334" sldId="5685"/>
        </pc:sldMkLst>
        <pc:spChg chg="mod">
          <ac:chgData name="Íris Hrund Halldórsdóttir - HI" userId="0834478e-9d1d-489a-b867-717661bcfdc5" providerId="ADAL" clId="{69A39D75-EAA0-45AB-85B7-C79858DB099D}" dt="2023-07-31T13:04:30.574" v="315" actId="113"/>
          <ac:spMkLst>
            <pc:docMk/>
            <pc:sldMk cId="4052209334" sldId="5685"/>
            <ac:spMk id="4" creationId="{4CB45E17-A5B4-AB59-7A71-7E6FCDE07391}"/>
          </ac:spMkLst>
        </pc:spChg>
      </pc:sldChg>
      <pc:sldChg chg="modSp mod">
        <pc:chgData name="Íris Hrund Halldórsdóttir - HI" userId="0834478e-9d1d-489a-b867-717661bcfdc5" providerId="ADAL" clId="{69A39D75-EAA0-45AB-85B7-C79858DB099D}" dt="2023-07-31T13:21:46.244" v="668" actId="6549"/>
        <pc:sldMkLst>
          <pc:docMk/>
          <pc:sldMk cId="2207137724" sldId="5697"/>
        </pc:sldMkLst>
        <pc:spChg chg="mod">
          <ac:chgData name="Íris Hrund Halldórsdóttir - HI" userId="0834478e-9d1d-489a-b867-717661bcfdc5" providerId="ADAL" clId="{69A39D75-EAA0-45AB-85B7-C79858DB099D}" dt="2023-07-31T13:21:46.244" v="668" actId="6549"/>
          <ac:spMkLst>
            <pc:docMk/>
            <pc:sldMk cId="2207137724" sldId="5697"/>
            <ac:spMk id="6" creationId="{74EC0BFA-63D7-FFC3-5B00-B9A40C12F5B0}"/>
          </ac:spMkLst>
        </pc:spChg>
      </pc:sldChg>
      <pc:sldChg chg="add ord">
        <pc:chgData name="Íris Hrund Halldórsdóttir - HI" userId="0834478e-9d1d-489a-b867-717661bcfdc5" providerId="ADAL" clId="{69A39D75-EAA0-45AB-85B7-C79858DB099D}" dt="2023-07-31T13:42:37.309" v="964"/>
        <pc:sldMkLst>
          <pc:docMk/>
          <pc:sldMk cId="2693738220" sldId="5943"/>
        </pc:sldMkLst>
      </pc:sldChg>
      <pc:sldChg chg="modSp mod modCm">
        <pc:chgData name="Íris Hrund Halldórsdóttir - HI" userId="0834478e-9d1d-489a-b867-717661bcfdc5" providerId="ADAL" clId="{69A39D75-EAA0-45AB-85B7-C79858DB099D}" dt="2023-07-31T12:54:30.959" v="8"/>
        <pc:sldMkLst>
          <pc:docMk/>
          <pc:sldMk cId="3709739867" sldId="6001"/>
        </pc:sldMkLst>
        <pc:spChg chg="mod">
          <ac:chgData name="Íris Hrund Halldórsdóttir - HI" userId="0834478e-9d1d-489a-b867-717661bcfdc5" providerId="ADAL" clId="{69A39D75-EAA0-45AB-85B7-C79858DB099D}" dt="2023-07-31T12:54:27.135" v="7" actId="313"/>
          <ac:spMkLst>
            <pc:docMk/>
            <pc:sldMk cId="3709739867" sldId="6001"/>
            <ac:spMk id="23" creationId="{C913A5E1-11E1-54FA-1243-CBA999D4E81D}"/>
          </ac:spMkLst>
        </pc:spChg>
        <pc:extLst>
          <p:ext xmlns:p="http://schemas.openxmlformats.org/presentationml/2006/main" uri="{D6D511B9-2390-475A-947B-AFAB55BFBCF1}">
            <pc226:cmChg xmlns:pc226="http://schemas.microsoft.com/office/powerpoint/2022/06/main/command" chg="mod">
              <pc226:chgData name="Íris Hrund Halldórsdóttir - HI" userId="0834478e-9d1d-489a-b867-717661bcfdc5" providerId="ADAL" clId="{69A39D75-EAA0-45AB-85B7-C79858DB099D}" dt="2023-07-31T12:54:30.959" v="8"/>
              <pc2:cmMkLst xmlns:pc2="http://schemas.microsoft.com/office/powerpoint/2019/9/main/command">
                <pc:docMk/>
                <pc:sldMk cId="3709739867" sldId="6001"/>
                <pc2:cmMk id="{C1A74866-1A6B-44B0-A6CF-62DF97B2655A}"/>
              </pc2:cmMkLst>
            </pc226:cmChg>
            <pc226:cmChg xmlns:pc226="http://schemas.microsoft.com/office/powerpoint/2022/06/main/command" chg="mod">
              <pc226:chgData name="Íris Hrund Halldórsdóttir - HI" userId="0834478e-9d1d-489a-b867-717661bcfdc5" providerId="ADAL" clId="{69A39D75-EAA0-45AB-85B7-C79858DB099D}" dt="2023-07-31T12:54:27.135" v="7" actId="313"/>
              <pc2:cmMkLst xmlns:pc2="http://schemas.microsoft.com/office/powerpoint/2019/9/main/command">
                <pc:docMk/>
                <pc:sldMk cId="3709739867" sldId="6001"/>
                <pc2:cmMk id="{F6A2E6E0-6D74-4FEF-BA20-F0B7CC10D511}"/>
              </pc2:cmMkLst>
            </pc226:cmChg>
          </p:ext>
        </pc:extLst>
      </pc:sldChg>
      <pc:sldChg chg="del">
        <pc:chgData name="Íris Hrund Halldórsdóttir - HI" userId="0834478e-9d1d-489a-b867-717661bcfdc5" providerId="ADAL" clId="{69A39D75-EAA0-45AB-85B7-C79858DB099D}" dt="2023-07-31T12:48:12.267" v="0" actId="47"/>
        <pc:sldMkLst>
          <pc:docMk/>
          <pc:sldMk cId="1889974542" sldId="6003"/>
        </pc:sldMkLst>
      </pc:sldChg>
    </pc:docChg>
  </pc:docChgLst>
  <pc:docChgLst>
    <pc:chgData name="Íris Hrund Halldórsdóttir - HI" userId="0834478e-9d1d-489a-b867-717661bcfdc5" providerId="ADAL" clId="{E50CA1A3-B129-404D-AB10-572C795B5F6B}"/>
    <pc:docChg chg="custSel addSld delSld modSld sldOrd delMainMaster modMainMaster">
      <pc:chgData name="Íris Hrund Halldórsdóttir - HI" userId="0834478e-9d1d-489a-b867-717661bcfdc5" providerId="ADAL" clId="{E50CA1A3-B129-404D-AB10-572C795B5F6B}" dt="2023-08-31T10:36:28.851" v="605" actId="6549"/>
      <pc:docMkLst>
        <pc:docMk/>
      </pc:docMkLst>
      <pc:sldChg chg="modSp mod">
        <pc:chgData name="Íris Hrund Halldórsdóttir - HI" userId="0834478e-9d1d-489a-b867-717661bcfdc5" providerId="ADAL" clId="{E50CA1A3-B129-404D-AB10-572C795B5F6B}" dt="2023-08-31T09:56:22.933" v="498" actId="20577"/>
        <pc:sldMkLst>
          <pc:docMk/>
          <pc:sldMk cId="446391431" sldId="4844"/>
        </pc:sldMkLst>
        <pc:spChg chg="mod">
          <ac:chgData name="Íris Hrund Halldórsdóttir - HI" userId="0834478e-9d1d-489a-b867-717661bcfdc5" providerId="ADAL" clId="{E50CA1A3-B129-404D-AB10-572C795B5F6B}" dt="2023-08-31T09:56:22.933" v="498" actId="20577"/>
          <ac:spMkLst>
            <pc:docMk/>
            <pc:sldMk cId="446391431" sldId="4844"/>
            <ac:spMk id="6" creationId="{9D162AA5-2EB8-16AE-89E7-C98B6808CFE1}"/>
          </ac:spMkLst>
        </pc:spChg>
      </pc:sldChg>
      <pc:sldChg chg="modSp mod delCm modCm">
        <pc:chgData name="Íris Hrund Halldórsdóttir - HI" userId="0834478e-9d1d-489a-b867-717661bcfdc5" providerId="ADAL" clId="{E50CA1A3-B129-404D-AB10-572C795B5F6B}" dt="2023-08-31T10:07:47.662" v="523"/>
        <pc:sldMkLst>
          <pc:docMk/>
          <pc:sldMk cId="3683300122" sldId="5019"/>
        </pc:sldMkLst>
        <pc:spChg chg="mod">
          <ac:chgData name="Íris Hrund Halldórsdóttir - HI" userId="0834478e-9d1d-489a-b867-717661bcfdc5" providerId="ADAL" clId="{E50CA1A3-B129-404D-AB10-572C795B5F6B}" dt="2023-08-23T14:17:21.302" v="423" actId="20577"/>
          <ac:spMkLst>
            <pc:docMk/>
            <pc:sldMk cId="3683300122" sldId="5019"/>
            <ac:spMk id="7" creationId="{70CF3009-F3C0-1A44-06CA-DDECC8BD94C5}"/>
          </ac:spMkLst>
        </pc:spChg>
        <pc:extLst>
          <p:ext xmlns:p="http://schemas.openxmlformats.org/presentationml/2006/main" uri="{D6D511B9-2390-475A-947B-AFAB55BFBCF1}">
            <pc226:cmChg xmlns:pc226="http://schemas.microsoft.com/office/powerpoint/2022/06/main/command" chg="del mod">
              <pc226:chgData name="Íris Hrund Halldórsdóttir - HI" userId="0834478e-9d1d-489a-b867-717661bcfdc5" providerId="ADAL" clId="{E50CA1A3-B129-404D-AB10-572C795B5F6B}" dt="2023-08-31T10:07:47.662" v="523"/>
              <pc2:cmMkLst xmlns:pc2="http://schemas.microsoft.com/office/powerpoint/2019/9/main/command">
                <pc:docMk/>
                <pc:sldMk cId="3683300122" sldId="5019"/>
                <pc2:cmMk id="{4A307AFE-9230-4952-8F6B-FED8AB7C549A}"/>
              </pc2:cmMkLst>
            </pc226:cmChg>
          </p:ext>
        </pc:extLst>
      </pc:sldChg>
      <pc:sldChg chg="delCm">
        <pc:chgData name="Íris Hrund Halldórsdóttir - HI" userId="0834478e-9d1d-489a-b867-717661bcfdc5" providerId="ADAL" clId="{E50CA1A3-B129-404D-AB10-572C795B5F6B}" dt="2023-08-31T10:08:28.865" v="530"/>
        <pc:sldMkLst>
          <pc:docMk/>
          <pc:sldMk cId="3663717760" sldId="5154"/>
        </pc:sldMkLst>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E50CA1A3-B129-404D-AB10-572C795B5F6B}" dt="2023-08-31T10:08:28.865" v="530"/>
              <pc2:cmMkLst xmlns:pc2="http://schemas.microsoft.com/office/powerpoint/2019/9/main/command">
                <pc:docMk/>
                <pc:sldMk cId="3663717760" sldId="5154"/>
                <pc2:cmMk id="{9DAF75C5-9E71-46D2-9AA6-397400A4D296}"/>
              </pc2:cmMkLst>
            </pc226:cmChg>
          </p:ext>
        </pc:extLst>
      </pc:sldChg>
      <pc:sldChg chg="delCm">
        <pc:chgData name="Íris Hrund Halldórsdóttir - HI" userId="0834478e-9d1d-489a-b867-717661bcfdc5" providerId="ADAL" clId="{E50CA1A3-B129-404D-AB10-572C795B5F6B}" dt="2023-08-31T10:07:51.313" v="524"/>
        <pc:sldMkLst>
          <pc:docMk/>
          <pc:sldMk cId="4226091649" sldId="5159"/>
        </pc:sldMkLst>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E50CA1A3-B129-404D-AB10-572C795B5F6B}" dt="2023-08-31T10:07:51.313" v="524"/>
              <pc2:cmMkLst xmlns:pc2="http://schemas.microsoft.com/office/powerpoint/2019/9/main/command">
                <pc:docMk/>
                <pc:sldMk cId="4226091649" sldId="5159"/>
                <pc2:cmMk id="{1A26DC92-A424-480D-B42F-ED7DDFB497E1}"/>
              </pc2:cmMkLst>
            </pc226:cmChg>
          </p:ext>
        </pc:extLst>
      </pc:sldChg>
      <pc:sldChg chg="modSp mod">
        <pc:chgData name="Íris Hrund Halldórsdóttir - HI" userId="0834478e-9d1d-489a-b867-717661bcfdc5" providerId="ADAL" clId="{E50CA1A3-B129-404D-AB10-572C795B5F6B}" dt="2023-08-31T09:56:56.882" v="503" actId="20577"/>
        <pc:sldMkLst>
          <pc:docMk/>
          <pc:sldMk cId="2774137352" sldId="5166"/>
        </pc:sldMkLst>
        <pc:spChg chg="mod">
          <ac:chgData name="Íris Hrund Halldórsdóttir - HI" userId="0834478e-9d1d-489a-b867-717661bcfdc5" providerId="ADAL" clId="{E50CA1A3-B129-404D-AB10-572C795B5F6B}" dt="2023-08-31T09:56:56.882" v="503" actId="20577"/>
          <ac:spMkLst>
            <pc:docMk/>
            <pc:sldMk cId="2774137352" sldId="5166"/>
            <ac:spMk id="3" creationId="{25B1C5CF-2B83-C5C0-5D88-B116129038E2}"/>
          </ac:spMkLst>
        </pc:spChg>
      </pc:sldChg>
      <pc:sldChg chg="modSp mod">
        <pc:chgData name="Íris Hrund Halldórsdóttir - HI" userId="0834478e-9d1d-489a-b867-717661bcfdc5" providerId="ADAL" clId="{E50CA1A3-B129-404D-AB10-572C795B5F6B}" dt="2023-08-31T09:57:40.586" v="522" actId="113"/>
        <pc:sldMkLst>
          <pc:docMk/>
          <pc:sldMk cId="3169547245" sldId="5212"/>
        </pc:sldMkLst>
        <pc:spChg chg="mod">
          <ac:chgData name="Íris Hrund Halldórsdóttir - HI" userId="0834478e-9d1d-489a-b867-717661bcfdc5" providerId="ADAL" clId="{E50CA1A3-B129-404D-AB10-572C795B5F6B}" dt="2023-08-31T09:57:40.586" v="522" actId="113"/>
          <ac:spMkLst>
            <pc:docMk/>
            <pc:sldMk cId="3169547245" sldId="5212"/>
            <ac:spMk id="3" creationId="{25B1C5CF-2B83-C5C0-5D88-B116129038E2}"/>
          </ac:spMkLst>
        </pc:spChg>
      </pc:sldChg>
      <pc:sldChg chg="delCm">
        <pc:chgData name="Íris Hrund Halldórsdóttir - HI" userId="0834478e-9d1d-489a-b867-717661bcfdc5" providerId="ADAL" clId="{E50CA1A3-B129-404D-AB10-572C795B5F6B}" dt="2023-08-31T10:08:03.852" v="526"/>
        <pc:sldMkLst>
          <pc:docMk/>
          <pc:sldMk cId="1868631513" sldId="5213"/>
        </pc:sldMkLst>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E50CA1A3-B129-404D-AB10-572C795B5F6B}" dt="2023-08-31T10:08:02.936" v="525"/>
              <pc2:cmMkLst xmlns:pc2="http://schemas.microsoft.com/office/powerpoint/2019/9/main/command">
                <pc:docMk/>
                <pc:sldMk cId="1868631513" sldId="5213"/>
                <pc2:cmMk id="{61AC7271-35F7-4848-B73B-0ABFA5D2B316}"/>
              </pc2:cmMkLst>
            </pc226:cmChg>
            <pc226:cmChg xmlns:pc226="http://schemas.microsoft.com/office/powerpoint/2022/06/main/command" chg="del">
              <pc226:chgData name="Íris Hrund Halldórsdóttir - HI" userId="0834478e-9d1d-489a-b867-717661bcfdc5" providerId="ADAL" clId="{E50CA1A3-B129-404D-AB10-572C795B5F6B}" dt="2023-08-31T10:08:03.852" v="526"/>
              <pc2:cmMkLst xmlns:pc2="http://schemas.microsoft.com/office/powerpoint/2019/9/main/command">
                <pc:docMk/>
                <pc:sldMk cId="1868631513" sldId="5213"/>
                <pc2:cmMk id="{D9CD3E72-0941-4B02-A7E0-EF81689BCBD3}"/>
              </pc2:cmMkLst>
            </pc226:cmChg>
          </p:ext>
        </pc:extLst>
      </pc:sldChg>
      <pc:sldChg chg="modSp mod delCm">
        <pc:chgData name="Íris Hrund Halldórsdóttir - HI" userId="0834478e-9d1d-489a-b867-717661bcfdc5" providerId="ADAL" clId="{E50CA1A3-B129-404D-AB10-572C795B5F6B}" dt="2023-08-31T10:08:19.776" v="528"/>
        <pc:sldMkLst>
          <pc:docMk/>
          <pc:sldMk cId="3029077226" sldId="5214"/>
        </pc:sldMkLst>
        <pc:spChg chg="mod">
          <ac:chgData name="Íris Hrund Halldórsdóttir - HI" userId="0834478e-9d1d-489a-b867-717661bcfdc5" providerId="ADAL" clId="{E50CA1A3-B129-404D-AB10-572C795B5F6B}" dt="2023-08-23T14:02:10.803" v="4" actId="1076"/>
          <ac:spMkLst>
            <pc:docMk/>
            <pc:sldMk cId="3029077226" sldId="5214"/>
            <ac:spMk id="96" creationId="{4C3F28BF-C51E-1FC0-B26D-E19F0BFD5BC4}"/>
          </ac:spMkLst>
        </pc:sp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E50CA1A3-B129-404D-AB10-572C795B5F6B}" dt="2023-08-31T10:08:16.342" v="527"/>
              <pc2:cmMkLst xmlns:pc2="http://schemas.microsoft.com/office/powerpoint/2019/9/main/command">
                <pc:docMk/>
                <pc:sldMk cId="3029077226" sldId="5214"/>
                <pc2:cmMk id="{1EAD70DF-6D6A-4073-A2BB-F6448764155C}"/>
              </pc2:cmMkLst>
            </pc226:cmChg>
            <pc226:cmChg xmlns:pc226="http://schemas.microsoft.com/office/powerpoint/2022/06/main/command" chg="del">
              <pc226:chgData name="Íris Hrund Halldórsdóttir - HI" userId="0834478e-9d1d-489a-b867-717661bcfdc5" providerId="ADAL" clId="{E50CA1A3-B129-404D-AB10-572C795B5F6B}" dt="2023-08-31T10:08:19.776" v="528"/>
              <pc2:cmMkLst xmlns:pc2="http://schemas.microsoft.com/office/powerpoint/2019/9/main/command">
                <pc:docMk/>
                <pc:sldMk cId="3029077226" sldId="5214"/>
                <pc2:cmMk id="{2DD0D1F9-76B8-4B0F-90D0-5C85612967C4}"/>
              </pc2:cmMkLst>
            </pc226:cmChg>
          </p:ext>
        </pc:extLst>
      </pc:sldChg>
      <pc:sldChg chg="modSp mod">
        <pc:chgData name="Íris Hrund Halldórsdóttir - HI" userId="0834478e-9d1d-489a-b867-717661bcfdc5" providerId="ADAL" clId="{E50CA1A3-B129-404D-AB10-572C795B5F6B}" dt="2023-08-23T14:03:45.200" v="28" actId="20577"/>
        <pc:sldMkLst>
          <pc:docMk/>
          <pc:sldMk cId="1400323051" sldId="5312"/>
        </pc:sldMkLst>
        <pc:spChg chg="mod">
          <ac:chgData name="Íris Hrund Halldórsdóttir - HI" userId="0834478e-9d1d-489a-b867-717661bcfdc5" providerId="ADAL" clId="{E50CA1A3-B129-404D-AB10-572C795B5F6B}" dt="2023-08-23T14:03:45.200" v="28" actId="20577"/>
          <ac:spMkLst>
            <pc:docMk/>
            <pc:sldMk cId="1400323051" sldId="5312"/>
            <ac:spMk id="5" creationId="{6829BBBA-5918-193F-3E85-E6F56118E5CA}"/>
          </ac:spMkLst>
        </pc:spChg>
      </pc:sldChg>
      <pc:sldChg chg="modSp mod delCm modCm">
        <pc:chgData name="Íris Hrund Halldórsdóttir - HI" userId="0834478e-9d1d-489a-b867-717661bcfdc5" providerId="ADAL" clId="{E50CA1A3-B129-404D-AB10-572C795B5F6B}" dt="2023-08-31T10:08:24.211" v="529"/>
        <pc:sldMkLst>
          <pc:docMk/>
          <pc:sldMk cId="540599733" sldId="5319"/>
        </pc:sldMkLst>
        <pc:graphicFrameChg chg="modGraphic">
          <ac:chgData name="Íris Hrund Halldórsdóttir - HI" userId="0834478e-9d1d-489a-b867-717661bcfdc5" providerId="ADAL" clId="{E50CA1A3-B129-404D-AB10-572C795B5F6B}" dt="2023-08-23T14:05:29.666" v="243" actId="20577"/>
          <ac:graphicFrameMkLst>
            <pc:docMk/>
            <pc:sldMk cId="540599733" sldId="5319"/>
            <ac:graphicFrameMk id="7" creationId="{DCB01F89-B60B-E9C2-0DA8-AB5376AF1470}"/>
          </ac:graphicFrameMkLst>
        </pc:graphicFrameChg>
        <pc:picChg chg="mod">
          <ac:chgData name="Íris Hrund Halldórsdóttir - HI" userId="0834478e-9d1d-489a-b867-717661bcfdc5" providerId="ADAL" clId="{E50CA1A3-B129-404D-AB10-572C795B5F6B}" dt="2023-08-23T14:05:09.747" v="194" actId="1076"/>
          <ac:picMkLst>
            <pc:docMk/>
            <pc:sldMk cId="540599733" sldId="5319"/>
            <ac:picMk id="3" creationId="{76B2D3C2-7B58-92AD-5CF4-C37BC1367614}"/>
          </ac:picMkLst>
        </pc:picChg>
        <pc:picChg chg="mod">
          <ac:chgData name="Íris Hrund Halldórsdóttir - HI" userId="0834478e-9d1d-489a-b867-717661bcfdc5" providerId="ADAL" clId="{E50CA1A3-B129-404D-AB10-572C795B5F6B}" dt="2023-08-23T14:05:34.052" v="244" actId="1076"/>
          <ac:picMkLst>
            <pc:docMk/>
            <pc:sldMk cId="540599733" sldId="5319"/>
            <ac:picMk id="4" creationId="{2F33C6E7-9966-7881-F7FA-F05AEC0750E1}"/>
          </ac:picMkLst>
        </pc:picChg>
        <pc:extLst>
          <p:ext xmlns:p="http://schemas.openxmlformats.org/presentationml/2006/main" uri="{D6D511B9-2390-475A-947B-AFAB55BFBCF1}">
            <pc226:cmChg xmlns:pc226="http://schemas.microsoft.com/office/powerpoint/2022/06/main/command" chg="del mod">
              <pc226:chgData name="Íris Hrund Halldórsdóttir - HI" userId="0834478e-9d1d-489a-b867-717661bcfdc5" providerId="ADAL" clId="{E50CA1A3-B129-404D-AB10-572C795B5F6B}" dt="2023-08-31T10:08:24.211" v="529"/>
              <pc2:cmMkLst xmlns:pc2="http://schemas.microsoft.com/office/powerpoint/2019/9/main/command">
                <pc:docMk/>
                <pc:sldMk cId="540599733" sldId="5319"/>
                <pc2:cmMk id="{147471CD-0FFA-441B-9A78-1D78C93CD738}"/>
              </pc2:cmMkLst>
            </pc226:cmChg>
          </p:ext>
        </pc:extLst>
      </pc:sldChg>
      <pc:sldChg chg="addSp modSp mod delCm">
        <pc:chgData name="Íris Hrund Halldórsdóttir - HI" userId="0834478e-9d1d-489a-b867-717661bcfdc5" providerId="ADAL" clId="{E50CA1A3-B129-404D-AB10-572C795B5F6B}" dt="2023-08-23T14:09:10.413" v="271" actId="1076"/>
        <pc:sldMkLst>
          <pc:docMk/>
          <pc:sldMk cId="1538119108" sldId="5320"/>
        </pc:sldMkLst>
        <pc:graphicFrameChg chg="modGraphic">
          <ac:chgData name="Íris Hrund Halldórsdóttir - HI" userId="0834478e-9d1d-489a-b867-717661bcfdc5" providerId="ADAL" clId="{E50CA1A3-B129-404D-AB10-572C795B5F6B}" dt="2023-08-23T14:08:50.721" v="269" actId="20577"/>
          <ac:graphicFrameMkLst>
            <pc:docMk/>
            <pc:sldMk cId="1538119108" sldId="5320"/>
            <ac:graphicFrameMk id="7" creationId="{DCB01F89-B60B-E9C2-0DA8-AB5376AF1470}"/>
          </ac:graphicFrameMkLst>
        </pc:graphicFrameChg>
        <pc:picChg chg="add mod">
          <ac:chgData name="Íris Hrund Halldórsdóttir - HI" userId="0834478e-9d1d-489a-b867-717661bcfdc5" providerId="ADAL" clId="{E50CA1A3-B129-404D-AB10-572C795B5F6B}" dt="2023-08-23T14:09:10.413" v="271" actId="1076"/>
          <ac:picMkLst>
            <pc:docMk/>
            <pc:sldMk cId="1538119108" sldId="5320"/>
            <ac:picMk id="2" creationId="{6DAEB433-2691-CCF0-517B-5DEB066D866C}"/>
          </ac:picMkLst>
        </pc:pic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E50CA1A3-B129-404D-AB10-572C795B5F6B}" dt="2023-08-23T14:07:53.620" v="245"/>
              <pc2:cmMkLst xmlns:pc2="http://schemas.microsoft.com/office/powerpoint/2019/9/main/command">
                <pc:docMk/>
                <pc:sldMk cId="1538119108" sldId="5320"/>
                <pc2:cmMk id="{F98ED407-E8D1-4CDC-BDCF-510FCE85274D}"/>
              </pc2:cmMkLst>
            </pc226:cmChg>
            <pc226:cmChg xmlns:pc226="http://schemas.microsoft.com/office/powerpoint/2022/06/main/command" chg="del">
              <pc226:chgData name="Íris Hrund Halldórsdóttir - HI" userId="0834478e-9d1d-489a-b867-717661bcfdc5" providerId="ADAL" clId="{E50CA1A3-B129-404D-AB10-572C795B5F6B}" dt="2023-08-23T14:07:56.497" v="246"/>
              <pc2:cmMkLst xmlns:pc2="http://schemas.microsoft.com/office/powerpoint/2019/9/main/command">
                <pc:docMk/>
                <pc:sldMk cId="1538119108" sldId="5320"/>
                <pc2:cmMk id="{9F7FEB36-E4D0-45F7-9255-5259D18E82AD}"/>
              </pc2:cmMkLst>
            </pc226:cmChg>
          </p:ext>
        </pc:extLst>
      </pc:sldChg>
      <pc:sldChg chg="delSp modSp mod">
        <pc:chgData name="Íris Hrund Halldórsdóttir - HI" userId="0834478e-9d1d-489a-b867-717661bcfdc5" providerId="ADAL" clId="{E50CA1A3-B129-404D-AB10-572C795B5F6B}" dt="2023-08-23T14:13:40.376" v="365" actId="478"/>
        <pc:sldMkLst>
          <pc:docMk/>
          <pc:sldMk cId="1580932970" sldId="5325"/>
        </pc:sldMkLst>
        <pc:spChg chg="mod">
          <ac:chgData name="Íris Hrund Halldórsdóttir - HI" userId="0834478e-9d1d-489a-b867-717661bcfdc5" providerId="ADAL" clId="{E50CA1A3-B129-404D-AB10-572C795B5F6B}" dt="2023-08-23T14:13:11.953" v="363" actId="20577"/>
          <ac:spMkLst>
            <pc:docMk/>
            <pc:sldMk cId="1580932970" sldId="5325"/>
            <ac:spMk id="5" creationId="{C7382328-2F1A-CE64-6729-856BEF2B2085}"/>
          </ac:spMkLst>
        </pc:spChg>
        <pc:picChg chg="del">
          <ac:chgData name="Íris Hrund Halldórsdóttir - HI" userId="0834478e-9d1d-489a-b867-717661bcfdc5" providerId="ADAL" clId="{E50CA1A3-B129-404D-AB10-572C795B5F6B}" dt="2023-08-23T14:13:40.376" v="365" actId="478"/>
          <ac:picMkLst>
            <pc:docMk/>
            <pc:sldMk cId="1580932970" sldId="5325"/>
            <ac:picMk id="6" creationId="{34D9131A-BA6D-C346-9E6C-016D5FA938E4}"/>
          </ac:picMkLst>
        </pc:picChg>
        <pc:picChg chg="mod">
          <ac:chgData name="Íris Hrund Halldórsdóttir - HI" userId="0834478e-9d1d-489a-b867-717661bcfdc5" providerId="ADAL" clId="{E50CA1A3-B129-404D-AB10-572C795B5F6B}" dt="2023-08-23T14:13:30.125" v="364" actId="1076"/>
          <ac:picMkLst>
            <pc:docMk/>
            <pc:sldMk cId="1580932970" sldId="5325"/>
            <ac:picMk id="7" creationId="{165F4EC4-9F7F-A82C-25F6-CF65E62AF13C}"/>
          </ac:picMkLst>
        </pc:picChg>
      </pc:sldChg>
      <pc:sldChg chg="modSp mod">
        <pc:chgData name="Íris Hrund Halldórsdóttir - HI" userId="0834478e-9d1d-489a-b867-717661bcfdc5" providerId="ADAL" clId="{E50CA1A3-B129-404D-AB10-572C795B5F6B}" dt="2023-08-23T14:16:21.553" v="421" actId="1076"/>
        <pc:sldMkLst>
          <pc:docMk/>
          <pc:sldMk cId="2323219761" sldId="5327"/>
        </pc:sldMkLst>
        <pc:spChg chg="mod">
          <ac:chgData name="Íris Hrund Halldórsdóttir - HI" userId="0834478e-9d1d-489a-b867-717661bcfdc5" providerId="ADAL" clId="{E50CA1A3-B129-404D-AB10-572C795B5F6B}" dt="2023-08-23T14:16:15.837" v="419" actId="207"/>
          <ac:spMkLst>
            <pc:docMk/>
            <pc:sldMk cId="2323219761" sldId="5327"/>
            <ac:spMk id="5" creationId="{C7382328-2F1A-CE64-6729-856BEF2B2085}"/>
          </ac:spMkLst>
        </pc:spChg>
        <pc:picChg chg="mod">
          <ac:chgData name="Íris Hrund Halldórsdóttir - HI" userId="0834478e-9d1d-489a-b867-717661bcfdc5" providerId="ADAL" clId="{E50CA1A3-B129-404D-AB10-572C795B5F6B}" dt="2023-08-23T14:16:21.553" v="421" actId="1076"/>
          <ac:picMkLst>
            <pc:docMk/>
            <pc:sldMk cId="2323219761" sldId="5327"/>
            <ac:picMk id="2" creationId="{D8CC15A3-0FC3-D2CA-1F51-FD74A890FC7E}"/>
          </ac:picMkLst>
        </pc:picChg>
        <pc:picChg chg="mod">
          <ac:chgData name="Íris Hrund Halldórsdóttir - HI" userId="0834478e-9d1d-489a-b867-717661bcfdc5" providerId="ADAL" clId="{E50CA1A3-B129-404D-AB10-572C795B5F6B}" dt="2023-08-23T14:16:19.491" v="420" actId="1076"/>
          <ac:picMkLst>
            <pc:docMk/>
            <pc:sldMk cId="2323219761" sldId="5327"/>
            <ac:picMk id="3" creationId="{1C4DD565-76CE-9732-D5D3-84B18710FC98}"/>
          </ac:picMkLst>
        </pc:picChg>
      </pc:sldChg>
      <pc:sldChg chg="modSp mod delCm">
        <pc:chgData name="Íris Hrund Halldórsdóttir - HI" userId="0834478e-9d1d-489a-b867-717661bcfdc5" providerId="ADAL" clId="{E50CA1A3-B129-404D-AB10-572C795B5F6B}" dt="2023-08-23T14:12:12.250" v="326" actId="20577"/>
        <pc:sldMkLst>
          <pc:docMk/>
          <pc:sldMk cId="753900608" sldId="5329"/>
        </pc:sldMkLst>
        <pc:spChg chg="mod">
          <ac:chgData name="Íris Hrund Halldórsdóttir - HI" userId="0834478e-9d1d-489a-b867-717661bcfdc5" providerId="ADAL" clId="{E50CA1A3-B129-404D-AB10-572C795B5F6B}" dt="2023-08-23T14:12:12.250" v="326" actId="20577"/>
          <ac:spMkLst>
            <pc:docMk/>
            <pc:sldMk cId="753900608" sldId="5329"/>
            <ac:spMk id="10" creationId="{F084F6CA-9853-F0B3-F4BA-F0AD0B3C8D8A}"/>
          </ac:spMkLst>
        </pc:sp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E50CA1A3-B129-404D-AB10-572C795B5F6B}" dt="2023-08-23T14:11:06.210" v="296"/>
              <pc2:cmMkLst xmlns:pc2="http://schemas.microsoft.com/office/powerpoint/2019/9/main/command">
                <pc:docMk/>
                <pc:sldMk cId="753900608" sldId="5329"/>
                <pc2:cmMk id="{3182845C-B893-4F0E-9192-228E9B63875F}"/>
              </pc2:cmMkLst>
            </pc226:cmChg>
            <pc226:cmChg xmlns:pc226="http://schemas.microsoft.com/office/powerpoint/2022/06/main/command" chg="del">
              <pc226:chgData name="Íris Hrund Halldórsdóttir - HI" userId="0834478e-9d1d-489a-b867-717661bcfdc5" providerId="ADAL" clId="{E50CA1A3-B129-404D-AB10-572C795B5F6B}" dt="2023-08-23T14:11:22.422" v="297"/>
              <pc2:cmMkLst xmlns:pc2="http://schemas.microsoft.com/office/powerpoint/2019/9/main/command">
                <pc:docMk/>
                <pc:sldMk cId="753900608" sldId="5329"/>
                <pc2:cmMk id="{0FB3FFF3-538F-49F0-9724-BB3F425523A7}"/>
              </pc2:cmMkLst>
            </pc226:cmChg>
          </p:ext>
        </pc:extLst>
      </pc:sldChg>
      <pc:sldChg chg="modSp mod">
        <pc:chgData name="Íris Hrund Halldórsdóttir - HI" userId="0834478e-9d1d-489a-b867-717661bcfdc5" providerId="ADAL" clId="{E50CA1A3-B129-404D-AB10-572C795B5F6B}" dt="2023-08-23T14:10:12.507" v="295" actId="207"/>
        <pc:sldMkLst>
          <pc:docMk/>
          <pc:sldMk cId="122893144" sldId="5331"/>
        </pc:sldMkLst>
        <pc:spChg chg="mod">
          <ac:chgData name="Íris Hrund Halldórsdóttir - HI" userId="0834478e-9d1d-489a-b867-717661bcfdc5" providerId="ADAL" clId="{E50CA1A3-B129-404D-AB10-572C795B5F6B}" dt="2023-08-23T14:10:12.507" v="295" actId="207"/>
          <ac:spMkLst>
            <pc:docMk/>
            <pc:sldMk cId="122893144" sldId="5331"/>
            <ac:spMk id="7" creationId="{DECDD9C7-3D31-FD58-A52B-37583CEF999E}"/>
          </ac:spMkLst>
        </pc:spChg>
        <pc:picChg chg="mod">
          <ac:chgData name="Íris Hrund Halldórsdóttir - HI" userId="0834478e-9d1d-489a-b867-717661bcfdc5" providerId="ADAL" clId="{E50CA1A3-B129-404D-AB10-572C795B5F6B}" dt="2023-08-23T14:10:03.106" v="294" actId="1076"/>
          <ac:picMkLst>
            <pc:docMk/>
            <pc:sldMk cId="122893144" sldId="5331"/>
            <ac:picMk id="2" creationId="{31FCD974-479A-151B-EB35-45B1CDCD7BE6}"/>
          </ac:picMkLst>
        </pc:picChg>
      </pc:sldChg>
      <pc:sldChg chg="modSp add del mod ord">
        <pc:chgData name="Íris Hrund Halldórsdóttir - HI" userId="0834478e-9d1d-489a-b867-717661bcfdc5" providerId="ADAL" clId="{E50CA1A3-B129-404D-AB10-572C795B5F6B}" dt="2023-08-31T10:36:28.851" v="605" actId="6549"/>
        <pc:sldMkLst>
          <pc:docMk/>
          <pc:sldMk cId="2223102388" sldId="5478"/>
        </pc:sldMkLst>
        <pc:spChg chg="mod">
          <ac:chgData name="Íris Hrund Halldórsdóttir - HI" userId="0834478e-9d1d-489a-b867-717661bcfdc5" providerId="ADAL" clId="{E50CA1A3-B129-404D-AB10-572C795B5F6B}" dt="2023-08-31T10:36:28.851" v="605" actId="6549"/>
          <ac:spMkLst>
            <pc:docMk/>
            <pc:sldMk cId="2223102388" sldId="5478"/>
            <ac:spMk id="25" creationId="{CE502EDD-988E-1B8E-D6B0-D0F35BBA060C}"/>
          </ac:spMkLst>
        </pc:spChg>
        <pc:spChg chg="mod">
          <ac:chgData name="Íris Hrund Halldórsdóttir - HI" userId="0834478e-9d1d-489a-b867-717661bcfdc5" providerId="ADAL" clId="{E50CA1A3-B129-404D-AB10-572C795B5F6B}" dt="2023-08-31T10:20:24.991" v="603"/>
          <ac:spMkLst>
            <pc:docMk/>
            <pc:sldMk cId="2223102388" sldId="5478"/>
            <ac:spMk id="34" creationId="{E93438AD-EA15-CD96-A656-CE420AA275E8}"/>
          </ac:spMkLst>
        </pc:spChg>
      </pc:sldChg>
      <pc:sldChg chg="modSp mod">
        <pc:chgData name="Íris Hrund Halldórsdóttir - HI" userId="0834478e-9d1d-489a-b867-717661bcfdc5" providerId="ADAL" clId="{E50CA1A3-B129-404D-AB10-572C795B5F6B}" dt="2023-08-31T09:37:03.860" v="454" actId="20577"/>
        <pc:sldMkLst>
          <pc:docMk/>
          <pc:sldMk cId="3321486535" sldId="5494"/>
        </pc:sldMkLst>
        <pc:spChg chg="mod">
          <ac:chgData name="Íris Hrund Halldórsdóttir - HI" userId="0834478e-9d1d-489a-b867-717661bcfdc5" providerId="ADAL" clId="{E50CA1A3-B129-404D-AB10-572C795B5F6B}" dt="2023-08-31T09:37:03.860" v="454" actId="20577"/>
          <ac:spMkLst>
            <pc:docMk/>
            <pc:sldMk cId="3321486535" sldId="5494"/>
            <ac:spMk id="3" creationId="{6CE3EA55-9759-7ED0-D15C-2C5A250022BE}"/>
          </ac:spMkLst>
        </pc:spChg>
      </pc:sldChg>
      <pc:sldChg chg="add del ord">
        <pc:chgData name="Íris Hrund Halldórsdóttir - HI" userId="0834478e-9d1d-489a-b867-717661bcfdc5" providerId="ADAL" clId="{E50CA1A3-B129-404D-AB10-572C795B5F6B}" dt="2023-08-31T10:08:45.238" v="534"/>
        <pc:sldMkLst>
          <pc:docMk/>
          <pc:sldMk cId="877346367" sldId="5506"/>
        </pc:sldMkLst>
      </pc:sldChg>
      <pc:sldChg chg="delSp modSp mod">
        <pc:chgData name="Íris Hrund Halldórsdóttir - HI" userId="0834478e-9d1d-489a-b867-717661bcfdc5" providerId="ADAL" clId="{E50CA1A3-B129-404D-AB10-572C795B5F6B}" dt="2023-08-31T10:10:32.972" v="602" actId="14100"/>
        <pc:sldMkLst>
          <pc:docMk/>
          <pc:sldMk cId="2070787485" sldId="5508"/>
        </pc:sldMkLst>
        <pc:spChg chg="del">
          <ac:chgData name="Íris Hrund Halldórsdóttir - HI" userId="0834478e-9d1d-489a-b867-717661bcfdc5" providerId="ADAL" clId="{E50CA1A3-B129-404D-AB10-572C795B5F6B}" dt="2023-08-31T10:10:06.508" v="552" actId="478"/>
          <ac:spMkLst>
            <pc:docMk/>
            <pc:sldMk cId="2070787485" sldId="5508"/>
            <ac:spMk id="2" creationId="{2A923C34-F7D7-60C2-F31E-2B64BAD784E8}"/>
          </ac:spMkLst>
        </pc:spChg>
        <pc:spChg chg="mod">
          <ac:chgData name="Íris Hrund Halldórsdóttir - HI" userId="0834478e-9d1d-489a-b867-717661bcfdc5" providerId="ADAL" clId="{E50CA1A3-B129-404D-AB10-572C795B5F6B}" dt="2023-08-31T10:10:32.972" v="602" actId="14100"/>
          <ac:spMkLst>
            <pc:docMk/>
            <pc:sldMk cId="2070787485" sldId="5508"/>
            <ac:spMk id="6" creationId="{9159A0B4-A859-9A15-781A-D7EA204C648F}"/>
          </ac:spMkLst>
        </pc:spChg>
      </pc:sldChg>
      <pc:sldChg chg="modSp mod">
        <pc:chgData name="Íris Hrund Halldórsdóttir - HI" userId="0834478e-9d1d-489a-b867-717661bcfdc5" providerId="ADAL" clId="{E50CA1A3-B129-404D-AB10-572C795B5F6B}" dt="2023-08-31T10:09:53.194" v="551" actId="20577"/>
        <pc:sldMkLst>
          <pc:docMk/>
          <pc:sldMk cId="1959686008" sldId="5679"/>
        </pc:sldMkLst>
        <pc:spChg chg="mod">
          <ac:chgData name="Íris Hrund Halldórsdóttir - HI" userId="0834478e-9d1d-489a-b867-717661bcfdc5" providerId="ADAL" clId="{E50CA1A3-B129-404D-AB10-572C795B5F6B}" dt="2023-08-23T14:04:19.402" v="135" actId="20577"/>
          <ac:spMkLst>
            <pc:docMk/>
            <pc:sldMk cId="1959686008" sldId="5679"/>
            <ac:spMk id="12" creationId="{3066462E-9A3F-0CE0-D834-74EE5BB24761}"/>
          </ac:spMkLst>
        </pc:spChg>
        <pc:spChg chg="mod">
          <ac:chgData name="Íris Hrund Halldórsdóttir - HI" userId="0834478e-9d1d-489a-b867-717661bcfdc5" providerId="ADAL" clId="{E50CA1A3-B129-404D-AB10-572C795B5F6B}" dt="2023-08-31T10:09:53.194" v="551" actId="20577"/>
          <ac:spMkLst>
            <pc:docMk/>
            <pc:sldMk cId="1959686008" sldId="5679"/>
            <ac:spMk id="15" creationId="{977E095A-2B7B-6302-5BDF-0CAD38931053}"/>
          </ac:spMkLst>
        </pc:spChg>
      </pc:sldChg>
      <pc:sldChg chg="modSp mod">
        <pc:chgData name="Íris Hrund Halldórsdóttir - HI" userId="0834478e-9d1d-489a-b867-717661bcfdc5" providerId="ADAL" clId="{E50CA1A3-B129-404D-AB10-572C795B5F6B}" dt="2023-08-23T14:02:57.337" v="10" actId="27636"/>
        <pc:sldMkLst>
          <pc:docMk/>
          <pc:sldMk cId="2207137724" sldId="5697"/>
        </pc:sldMkLst>
        <pc:spChg chg="mod">
          <ac:chgData name="Íris Hrund Halldórsdóttir - HI" userId="0834478e-9d1d-489a-b867-717661bcfdc5" providerId="ADAL" clId="{E50CA1A3-B129-404D-AB10-572C795B5F6B}" dt="2023-08-23T14:02:57.337" v="10" actId="27636"/>
          <ac:spMkLst>
            <pc:docMk/>
            <pc:sldMk cId="2207137724" sldId="5697"/>
            <ac:spMk id="6" creationId="{74EC0BFA-63D7-FFC3-5B00-B9A40C12F5B0}"/>
          </ac:spMkLst>
        </pc:spChg>
      </pc:sldChg>
      <pc:sldChg chg="add">
        <pc:chgData name="Íris Hrund Halldórsdóttir - HI" userId="0834478e-9d1d-489a-b867-717661bcfdc5" providerId="ADAL" clId="{E50CA1A3-B129-404D-AB10-572C795B5F6B}" dt="2023-08-23T13:44:40.166" v="0"/>
        <pc:sldMkLst>
          <pc:docMk/>
          <pc:sldMk cId="2445064389" sldId="5942"/>
        </pc:sldMkLst>
      </pc:sldChg>
      <pc:sldChg chg="modSp mod delCm">
        <pc:chgData name="Íris Hrund Halldórsdóttir - HI" userId="0834478e-9d1d-489a-b867-717661bcfdc5" providerId="ADAL" clId="{E50CA1A3-B129-404D-AB10-572C795B5F6B}" dt="2023-08-31T09:56:07.042" v="491" actId="6549"/>
        <pc:sldMkLst>
          <pc:docMk/>
          <pc:sldMk cId="3709739867" sldId="6001"/>
        </pc:sldMkLst>
        <pc:spChg chg="mod">
          <ac:chgData name="Íris Hrund Halldórsdóttir - HI" userId="0834478e-9d1d-489a-b867-717661bcfdc5" providerId="ADAL" clId="{E50CA1A3-B129-404D-AB10-572C795B5F6B}" dt="2023-08-31T09:56:07.042" v="491" actId="6549"/>
          <ac:spMkLst>
            <pc:docMk/>
            <pc:sldMk cId="3709739867" sldId="6001"/>
            <ac:spMk id="23" creationId="{C913A5E1-11E1-54FA-1243-CBA999D4E81D}"/>
          </ac:spMkLst>
        </pc:sp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E50CA1A3-B129-404D-AB10-572C795B5F6B}" dt="2023-08-23T13:45:10.375" v="2"/>
              <pc2:cmMkLst xmlns:pc2="http://schemas.microsoft.com/office/powerpoint/2019/9/main/command">
                <pc:docMk/>
                <pc:sldMk cId="3709739867" sldId="6001"/>
                <pc2:cmMk id="{C1A74866-1A6B-44B0-A6CF-62DF97B2655A}"/>
              </pc2:cmMkLst>
            </pc226:cmChg>
            <pc226:cmChg xmlns:pc226="http://schemas.microsoft.com/office/powerpoint/2022/06/main/command" chg="del">
              <pc226:chgData name="Íris Hrund Halldórsdóttir - HI" userId="0834478e-9d1d-489a-b867-717661bcfdc5" providerId="ADAL" clId="{E50CA1A3-B129-404D-AB10-572C795B5F6B}" dt="2023-08-23T13:45:11.095" v="3"/>
              <pc2:cmMkLst xmlns:pc2="http://schemas.microsoft.com/office/powerpoint/2019/9/main/command">
                <pc:docMk/>
                <pc:sldMk cId="3709739867" sldId="6001"/>
                <pc2:cmMk id="{F6A2E6E0-6D74-4FEF-BA20-F0B7CC10D511}"/>
              </pc2:cmMkLst>
            </pc226:cmChg>
          </p:ext>
        </pc:extLst>
      </pc:sldChg>
      <pc:sldChg chg="del">
        <pc:chgData name="Íris Hrund Halldórsdóttir - HI" userId="0834478e-9d1d-489a-b867-717661bcfdc5" providerId="ADAL" clId="{E50CA1A3-B129-404D-AB10-572C795B5F6B}" dt="2023-08-23T13:44:42.992" v="1" actId="47"/>
        <pc:sldMkLst>
          <pc:docMk/>
          <pc:sldMk cId="426162903" sldId="6002"/>
        </pc:sldMkLst>
      </pc:sldChg>
      <pc:sldChg chg="del">
        <pc:chgData name="Íris Hrund Halldórsdóttir - HI" userId="0834478e-9d1d-489a-b867-717661bcfdc5" providerId="ADAL" clId="{E50CA1A3-B129-404D-AB10-572C795B5F6B}" dt="2023-08-23T13:44:42.992" v="1" actId="47"/>
        <pc:sldMkLst>
          <pc:docMk/>
          <pc:sldMk cId="2728488261" sldId="6003"/>
        </pc:sldMkLst>
      </pc:sldChg>
      <pc:sldChg chg="del">
        <pc:chgData name="Íris Hrund Halldórsdóttir - HI" userId="0834478e-9d1d-489a-b867-717661bcfdc5" providerId="ADAL" clId="{E50CA1A3-B129-404D-AB10-572C795B5F6B}" dt="2023-08-23T13:44:42.992" v="1" actId="47"/>
        <pc:sldMkLst>
          <pc:docMk/>
          <pc:sldMk cId="2495977300" sldId="6004"/>
        </pc:sldMkLst>
      </pc:sldChg>
      <pc:sldMasterChg chg="del delSldLayout">
        <pc:chgData name="Íris Hrund Halldórsdóttir - HI" userId="0834478e-9d1d-489a-b867-717661bcfdc5" providerId="ADAL" clId="{E50CA1A3-B129-404D-AB10-572C795B5F6B}" dt="2023-08-23T13:44:42.992" v="1" actId="47"/>
        <pc:sldMasterMkLst>
          <pc:docMk/>
          <pc:sldMasterMk cId="2534250190" sldId="2147483648"/>
        </pc:sldMasterMkLst>
        <pc:sldLayoutChg chg="del">
          <pc:chgData name="Íris Hrund Halldórsdóttir - HI" userId="0834478e-9d1d-489a-b867-717661bcfdc5" providerId="ADAL" clId="{E50CA1A3-B129-404D-AB10-572C795B5F6B}" dt="2023-08-23T13:44:42.992" v="1" actId="47"/>
          <pc:sldLayoutMkLst>
            <pc:docMk/>
            <pc:sldMasterMk cId="2534250190" sldId="2147483648"/>
            <pc:sldLayoutMk cId="189064418" sldId="2147483649"/>
          </pc:sldLayoutMkLst>
        </pc:sldLayoutChg>
        <pc:sldLayoutChg chg="del">
          <pc:chgData name="Íris Hrund Halldórsdóttir - HI" userId="0834478e-9d1d-489a-b867-717661bcfdc5" providerId="ADAL" clId="{E50CA1A3-B129-404D-AB10-572C795B5F6B}" dt="2023-08-23T13:44:42.992" v="1" actId="47"/>
          <pc:sldLayoutMkLst>
            <pc:docMk/>
            <pc:sldMasterMk cId="2534250190" sldId="2147483648"/>
            <pc:sldLayoutMk cId="2041145919" sldId="2147483650"/>
          </pc:sldLayoutMkLst>
        </pc:sldLayoutChg>
        <pc:sldLayoutChg chg="del">
          <pc:chgData name="Íris Hrund Halldórsdóttir - HI" userId="0834478e-9d1d-489a-b867-717661bcfdc5" providerId="ADAL" clId="{E50CA1A3-B129-404D-AB10-572C795B5F6B}" dt="2023-08-23T13:44:42.992" v="1" actId="47"/>
          <pc:sldLayoutMkLst>
            <pc:docMk/>
            <pc:sldMasterMk cId="2534250190" sldId="2147483648"/>
            <pc:sldLayoutMk cId="886872432" sldId="2147483651"/>
          </pc:sldLayoutMkLst>
        </pc:sldLayoutChg>
        <pc:sldLayoutChg chg="del">
          <pc:chgData name="Íris Hrund Halldórsdóttir - HI" userId="0834478e-9d1d-489a-b867-717661bcfdc5" providerId="ADAL" clId="{E50CA1A3-B129-404D-AB10-572C795B5F6B}" dt="2023-08-23T13:44:42.992" v="1" actId="47"/>
          <pc:sldLayoutMkLst>
            <pc:docMk/>
            <pc:sldMasterMk cId="2534250190" sldId="2147483648"/>
            <pc:sldLayoutMk cId="2385265510" sldId="2147483652"/>
          </pc:sldLayoutMkLst>
        </pc:sldLayoutChg>
        <pc:sldLayoutChg chg="del">
          <pc:chgData name="Íris Hrund Halldórsdóttir - HI" userId="0834478e-9d1d-489a-b867-717661bcfdc5" providerId="ADAL" clId="{E50CA1A3-B129-404D-AB10-572C795B5F6B}" dt="2023-08-23T13:44:42.992" v="1" actId="47"/>
          <pc:sldLayoutMkLst>
            <pc:docMk/>
            <pc:sldMasterMk cId="2534250190" sldId="2147483648"/>
            <pc:sldLayoutMk cId="46367405" sldId="2147483653"/>
          </pc:sldLayoutMkLst>
        </pc:sldLayoutChg>
        <pc:sldLayoutChg chg="del">
          <pc:chgData name="Íris Hrund Halldórsdóttir - HI" userId="0834478e-9d1d-489a-b867-717661bcfdc5" providerId="ADAL" clId="{E50CA1A3-B129-404D-AB10-572C795B5F6B}" dt="2023-08-23T13:44:42.992" v="1" actId="47"/>
          <pc:sldLayoutMkLst>
            <pc:docMk/>
            <pc:sldMasterMk cId="2534250190" sldId="2147483648"/>
            <pc:sldLayoutMk cId="1697408653" sldId="2147483654"/>
          </pc:sldLayoutMkLst>
        </pc:sldLayoutChg>
        <pc:sldLayoutChg chg="del">
          <pc:chgData name="Íris Hrund Halldórsdóttir - HI" userId="0834478e-9d1d-489a-b867-717661bcfdc5" providerId="ADAL" clId="{E50CA1A3-B129-404D-AB10-572C795B5F6B}" dt="2023-08-23T13:44:42.992" v="1" actId="47"/>
          <pc:sldLayoutMkLst>
            <pc:docMk/>
            <pc:sldMasterMk cId="2534250190" sldId="2147483648"/>
            <pc:sldLayoutMk cId="2466560852" sldId="2147483655"/>
          </pc:sldLayoutMkLst>
        </pc:sldLayoutChg>
        <pc:sldLayoutChg chg="del">
          <pc:chgData name="Íris Hrund Halldórsdóttir - HI" userId="0834478e-9d1d-489a-b867-717661bcfdc5" providerId="ADAL" clId="{E50CA1A3-B129-404D-AB10-572C795B5F6B}" dt="2023-08-23T13:44:42.992" v="1" actId="47"/>
          <pc:sldLayoutMkLst>
            <pc:docMk/>
            <pc:sldMasterMk cId="2534250190" sldId="2147483648"/>
            <pc:sldLayoutMk cId="2507540235" sldId="2147483656"/>
          </pc:sldLayoutMkLst>
        </pc:sldLayoutChg>
        <pc:sldLayoutChg chg="del">
          <pc:chgData name="Íris Hrund Halldórsdóttir - HI" userId="0834478e-9d1d-489a-b867-717661bcfdc5" providerId="ADAL" clId="{E50CA1A3-B129-404D-AB10-572C795B5F6B}" dt="2023-08-23T13:44:42.992" v="1" actId="47"/>
          <pc:sldLayoutMkLst>
            <pc:docMk/>
            <pc:sldMasterMk cId="2534250190" sldId="2147483648"/>
            <pc:sldLayoutMk cId="1916416455" sldId="2147483657"/>
          </pc:sldLayoutMkLst>
        </pc:sldLayoutChg>
        <pc:sldLayoutChg chg="del">
          <pc:chgData name="Íris Hrund Halldórsdóttir - HI" userId="0834478e-9d1d-489a-b867-717661bcfdc5" providerId="ADAL" clId="{E50CA1A3-B129-404D-AB10-572C795B5F6B}" dt="2023-08-23T13:44:42.992" v="1" actId="47"/>
          <pc:sldLayoutMkLst>
            <pc:docMk/>
            <pc:sldMasterMk cId="2534250190" sldId="2147483648"/>
            <pc:sldLayoutMk cId="640941792" sldId="2147483658"/>
          </pc:sldLayoutMkLst>
        </pc:sldLayoutChg>
        <pc:sldLayoutChg chg="del">
          <pc:chgData name="Íris Hrund Halldórsdóttir - HI" userId="0834478e-9d1d-489a-b867-717661bcfdc5" providerId="ADAL" clId="{E50CA1A3-B129-404D-AB10-572C795B5F6B}" dt="2023-08-23T13:44:42.992" v="1" actId="47"/>
          <pc:sldLayoutMkLst>
            <pc:docMk/>
            <pc:sldMasterMk cId="2534250190" sldId="2147483648"/>
            <pc:sldLayoutMk cId="3755440308" sldId="2147483659"/>
          </pc:sldLayoutMkLst>
        </pc:sldLayoutChg>
        <pc:sldLayoutChg chg="del">
          <pc:chgData name="Íris Hrund Halldórsdóttir - HI" userId="0834478e-9d1d-489a-b867-717661bcfdc5" providerId="ADAL" clId="{E50CA1A3-B129-404D-AB10-572C795B5F6B}" dt="2023-08-23T13:44:42.992" v="1" actId="47"/>
          <pc:sldLayoutMkLst>
            <pc:docMk/>
            <pc:sldMasterMk cId="2534250190" sldId="2147483648"/>
            <pc:sldLayoutMk cId="584452529" sldId="2147483660"/>
          </pc:sldLayoutMkLst>
        </pc:sldLayoutChg>
        <pc:sldLayoutChg chg="del">
          <pc:chgData name="Íris Hrund Halldórsdóttir - HI" userId="0834478e-9d1d-489a-b867-717661bcfdc5" providerId="ADAL" clId="{E50CA1A3-B129-404D-AB10-572C795B5F6B}" dt="2023-08-23T13:44:42.992" v="1" actId="47"/>
          <pc:sldLayoutMkLst>
            <pc:docMk/>
            <pc:sldMasterMk cId="2534250190" sldId="2147483648"/>
            <pc:sldLayoutMk cId="1302411516" sldId="2147483661"/>
          </pc:sldLayoutMkLst>
        </pc:sldLayoutChg>
      </pc:sldMasterChg>
      <pc:sldMasterChg chg="modSldLayout">
        <pc:chgData name="Íris Hrund Halldórsdóttir - HI" userId="0834478e-9d1d-489a-b867-717661bcfdc5" providerId="ADAL" clId="{E50CA1A3-B129-404D-AB10-572C795B5F6B}" dt="2023-08-29T09:10:24.342" v="428" actId="1076"/>
        <pc:sldMasterMkLst>
          <pc:docMk/>
          <pc:sldMasterMk cId="580465908" sldId="2147483828"/>
        </pc:sldMasterMkLst>
        <pc:sldLayoutChg chg="addSp delSp modSp mod">
          <pc:chgData name="Íris Hrund Halldórsdóttir - HI" userId="0834478e-9d1d-489a-b867-717661bcfdc5" providerId="ADAL" clId="{E50CA1A3-B129-404D-AB10-572C795B5F6B}" dt="2023-08-29T09:10:24.342" v="428" actId="1076"/>
          <pc:sldLayoutMkLst>
            <pc:docMk/>
            <pc:sldMasterMk cId="580465908" sldId="2147483828"/>
            <pc:sldLayoutMk cId="4220865040" sldId="2147483829"/>
          </pc:sldLayoutMkLst>
          <pc:spChg chg="del">
            <ac:chgData name="Íris Hrund Halldórsdóttir - HI" userId="0834478e-9d1d-489a-b867-717661bcfdc5" providerId="ADAL" clId="{E50CA1A3-B129-404D-AB10-572C795B5F6B}" dt="2023-08-29T09:10:14.836" v="424" actId="478"/>
            <ac:spMkLst>
              <pc:docMk/>
              <pc:sldMasterMk cId="580465908" sldId="2147483828"/>
              <pc:sldLayoutMk cId="4220865040" sldId="2147483829"/>
              <ac:spMk id="23" creationId="{23FAF6BC-92F1-BF4F-87ED-EB5FDA663DAD}"/>
            </ac:spMkLst>
          </pc:spChg>
          <pc:grpChg chg="del">
            <ac:chgData name="Íris Hrund Halldórsdóttir - HI" userId="0834478e-9d1d-489a-b867-717661bcfdc5" providerId="ADAL" clId="{E50CA1A3-B129-404D-AB10-572C795B5F6B}" dt="2023-08-29T09:10:16.765" v="425" actId="478"/>
            <ac:grpSpMkLst>
              <pc:docMk/>
              <pc:sldMasterMk cId="580465908" sldId="2147483828"/>
              <pc:sldLayoutMk cId="4220865040" sldId="2147483829"/>
              <ac:grpSpMk id="24" creationId="{42477C97-4AB2-0B46-A1B1-C5A8EC75C110}"/>
            </ac:grpSpMkLst>
          </pc:grpChg>
          <pc:picChg chg="add mod">
            <ac:chgData name="Íris Hrund Halldórsdóttir - HI" userId="0834478e-9d1d-489a-b867-717661bcfdc5" providerId="ADAL" clId="{E50CA1A3-B129-404D-AB10-572C795B5F6B}" dt="2023-08-29T09:10:24.342" v="428" actId="1076"/>
            <ac:picMkLst>
              <pc:docMk/>
              <pc:sldMasterMk cId="580465908" sldId="2147483828"/>
              <pc:sldLayoutMk cId="4220865040" sldId="2147483829"/>
              <ac:picMk id="1026" creationId="{7BE7A92F-7A42-C24D-7B60-F37C323B0E7C}"/>
            </ac:picMkLst>
          </pc:picChg>
        </pc:sldLayoutChg>
      </pc:sldMasterChg>
    </pc:docChg>
  </pc:docChgLst>
  <pc:docChgLst>
    <pc:chgData name="Íris Hrund Halldórsdóttir - HA" userId="S::irish@rmf.is::bd297786-d3ca-4568-8648-19130a3c3ac5" providerId="AD" clId="Web-{2A9D9919-7AED-4608-8C57-DA8EFE5D174F}"/>
    <pc:docChg chg="modSld">
      <pc:chgData name="Íris Hrund Halldórsdóttir - HA" userId="S::irish@rmf.is::bd297786-d3ca-4568-8648-19130a3c3ac5" providerId="AD" clId="Web-{2A9D9919-7AED-4608-8C57-DA8EFE5D174F}" dt="2023-08-02T13:24:10.832" v="61" actId="20577"/>
      <pc:docMkLst>
        <pc:docMk/>
      </pc:docMkLst>
      <pc:sldChg chg="modSp">
        <pc:chgData name="Íris Hrund Halldórsdóttir - HA" userId="S::irish@rmf.is::bd297786-d3ca-4568-8648-19130a3c3ac5" providerId="AD" clId="Web-{2A9D9919-7AED-4608-8C57-DA8EFE5D174F}" dt="2023-08-02T13:23:18.002" v="35" actId="20577"/>
        <pc:sldMkLst>
          <pc:docMk/>
          <pc:sldMk cId="446391431" sldId="4844"/>
        </pc:sldMkLst>
        <pc:spChg chg="mod">
          <ac:chgData name="Íris Hrund Halldórsdóttir - HA" userId="S::irish@rmf.is::bd297786-d3ca-4568-8648-19130a3c3ac5" providerId="AD" clId="Web-{2A9D9919-7AED-4608-8C57-DA8EFE5D174F}" dt="2023-08-02T13:23:18.002" v="35" actId="20577"/>
          <ac:spMkLst>
            <pc:docMk/>
            <pc:sldMk cId="446391431" sldId="4844"/>
            <ac:spMk id="6" creationId="{9D162AA5-2EB8-16AE-89E7-C98B6808CFE1}"/>
          </ac:spMkLst>
        </pc:spChg>
      </pc:sldChg>
      <pc:sldChg chg="modSp">
        <pc:chgData name="Íris Hrund Halldórsdóttir - HA" userId="S::irish@rmf.is::bd297786-d3ca-4568-8648-19130a3c3ac5" providerId="AD" clId="Web-{2A9D9919-7AED-4608-8C57-DA8EFE5D174F}" dt="2023-08-02T13:23:39.816" v="37" actId="20577"/>
        <pc:sldMkLst>
          <pc:docMk/>
          <pc:sldMk cId="3169547245" sldId="5212"/>
        </pc:sldMkLst>
        <pc:spChg chg="mod">
          <ac:chgData name="Íris Hrund Halldórsdóttir - HA" userId="S::irish@rmf.is::bd297786-d3ca-4568-8648-19130a3c3ac5" providerId="AD" clId="Web-{2A9D9919-7AED-4608-8C57-DA8EFE5D174F}" dt="2023-08-02T13:23:39.816" v="37" actId="20577"/>
          <ac:spMkLst>
            <pc:docMk/>
            <pc:sldMk cId="3169547245" sldId="5212"/>
            <ac:spMk id="3" creationId="{25B1C5CF-2B83-C5C0-5D88-B116129038E2}"/>
          </ac:spMkLst>
        </pc:spChg>
      </pc:sldChg>
      <pc:sldChg chg="modSp">
        <pc:chgData name="Íris Hrund Halldórsdóttir - HA" userId="S::irish@rmf.is::bd297786-d3ca-4568-8648-19130a3c3ac5" providerId="AD" clId="Web-{2A9D9919-7AED-4608-8C57-DA8EFE5D174F}" dt="2023-08-02T13:24:10.832" v="61" actId="20577"/>
        <pc:sldMkLst>
          <pc:docMk/>
          <pc:sldMk cId="2070787485" sldId="5508"/>
        </pc:sldMkLst>
        <pc:spChg chg="mod">
          <ac:chgData name="Íris Hrund Halldórsdóttir - HA" userId="S::irish@rmf.is::bd297786-d3ca-4568-8648-19130a3c3ac5" providerId="AD" clId="Web-{2A9D9919-7AED-4608-8C57-DA8EFE5D174F}" dt="2023-08-02T13:24:10.832" v="61" actId="20577"/>
          <ac:spMkLst>
            <pc:docMk/>
            <pc:sldMk cId="2070787485" sldId="5508"/>
            <ac:spMk id="6" creationId="{9159A0B4-A859-9A15-781A-D7EA204C648F}"/>
          </ac:spMkLst>
        </pc:spChg>
      </pc:sldChg>
    </pc:docChg>
  </pc:docChgLst>
  <pc:docChgLst>
    <pc:chgData name="Íris Hrund Halldórsdóttir - HA" userId="S::irish@rmf.is::bd297786-d3ca-4568-8648-19130a3c3ac5" providerId="AD" clId="Web-{2519D061-82F4-48BF-87FC-3D2773CD9ABB}"/>
    <pc:docChg chg="modSld sldOrd">
      <pc:chgData name="Íris Hrund Halldórsdóttir - HA" userId="S::irish@rmf.is::bd297786-d3ca-4568-8648-19130a3c3ac5" providerId="AD" clId="Web-{2519D061-82F4-48BF-87FC-3D2773CD9ABB}" dt="2023-08-09T16:04:18.956" v="14"/>
      <pc:docMkLst>
        <pc:docMk/>
      </pc:docMkLst>
      <pc:sldChg chg="modNotes">
        <pc:chgData name="Íris Hrund Halldórsdóttir - HA" userId="S::irish@rmf.is::bd297786-d3ca-4568-8648-19130a3c3ac5" providerId="AD" clId="Web-{2519D061-82F4-48BF-87FC-3D2773CD9ABB}" dt="2023-08-09T15:59:01.351" v="6"/>
        <pc:sldMkLst>
          <pc:docMk/>
          <pc:sldMk cId="446391431" sldId="4844"/>
        </pc:sldMkLst>
      </pc:sldChg>
      <pc:sldChg chg="modNotes">
        <pc:chgData name="Íris Hrund Halldórsdóttir - HA" userId="S::irish@rmf.is::bd297786-d3ca-4568-8648-19130a3c3ac5" providerId="AD" clId="Web-{2519D061-82F4-48BF-87FC-3D2773CD9ABB}" dt="2023-08-09T15:59:07.742" v="7"/>
        <pc:sldMkLst>
          <pc:docMk/>
          <pc:sldMk cId="3683300122" sldId="5019"/>
        </pc:sldMkLst>
      </pc:sldChg>
      <pc:sldChg chg="modSp">
        <pc:chgData name="Íris Hrund Halldórsdóttir - HA" userId="S::irish@rmf.is::bd297786-d3ca-4568-8648-19130a3c3ac5" providerId="AD" clId="Web-{2519D061-82F4-48BF-87FC-3D2773CD9ABB}" dt="2023-08-09T15:59:35.837" v="9" actId="20577"/>
        <pc:sldMkLst>
          <pc:docMk/>
          <pc:sldMk cId="3663717760" sldId="5154"/>
        </pc:sldMkLst>
        <pc:spChg chg="mod">
          <ac:chgData name="Íris Hrund Halldórsdóttir - HA" userId="S::irish@rmf.is::bd297786-d3ca-4568-8648-19130a3c3ac5" providerId="AD" clId="Web-{2519D061-82F4-48BF-87FC-3D2773CD9ABB}" dt="2023-08-09T15:59:35.837" v="9" actId="20577"/>
          <ac:spMkLst>
            <pc:docMk/>
            <pc:sldMk cId="3663717760" sldId="5154"/>
            <ac:spMk id="5" creationId="{C37DC9FF-EBDF-8635-B5A2-9C55A01459AD}"/>
          </ac:spMkLst>
        </pc:spChg>
      </pc:sldChg>
      <pc:sldChg chg="modSp modNotes">
        <pc:chgData name="Íris Hrund Halldórsdóttir - HA" userId="S::irish@rmf.is::bd297786-d3ca-4568-8648-19130a3c3ac5" providerId="AD" clId="Web-{2519D061-82F4-48BF-87FC-3D2773CD9ABB}" dt="2023-08-09T16:00:24.276" v="12" actId="20577"/>
        <pc:sldMkLst>
          <pc:docMk/>
          <pc:sldMk cId="3169547245" sldId="5212"/>
        </pc:sldMkLst>
        <pc:spChg chg="mod">
          <ac:chgData name="Íris Hrund Halldórsdóttir - HA" userId="S::irish@rmf.is::bd297786-d3ca-4568-8648-19130a3c3ac5" providerId="AD" clId="Web-{2519D061-82F4-48BF-87FC-3D2773CD9ABB}" dt="2023-08-09T16:00:24.276" v="12" actId="20577"/>
          <ac:spMkLst>
            <pc:docMk/>
            <pc:sldMk cId="3169547245" sldId="5212"/>
            <ac:spMk id="3" creationId="{25B1C5CF-2B83-C5C0-5D88-B116129038E2}"/>
          </ac:spMkLst>
        </pc:spChg>
      </pc:sldChg>
      <pc:sldChg chg="modNotes">
        <pc:chgData name="Íris Hrund Halldórsdóttir - HA" userId="S::irish@rmf.is::bd297786-d3ca-4568-8648-19130a3c3ac5" providerId="AD" clId="Web-{2519D061-82F4-48BF-87FC-3D2773CD9ABB}" dt="2023-08-09T16:04:18.956" v="14"/>
        <pc:sldMkLst>
          <pc:docMk/>
          <pc:sldMk cId="2323219761" sldId="5327"/>
        </pc:sldMkLst>
      </pc:sldChg>
      <pc:sldChg chg="modNotes">
        <pc:chgData name="Íris Hrund Halldórsdóttir - HA" userId="S::irish@rmf.is::bd297786-d3ca-4568-8648-19130a3c3ac5" providerId="AD" clId="Web-{2519D061-82F4-48BF-87FC-3D2773CD9ABB}" dt="2023-08-09T16:03:44.861" v="13"/>
        <pc:sldMkLst>
          <pc:docMk/>
          <pc:sldMk cId="3583578584" sldId="5333"/>
        </pc:sldMkLst>
      </pc:sldChg>
      <pc:sldChg chg="modSp modNotes">
        <pc:chgData name="Íris Hrund Halldórsdóttir - HA" userId="S::irish@rmf.is::bd297786-d3ca-4568-8648-19130a3c3ac5" providerId="AD" clId="Web-{2519D061-82F4-48BF-87FC-3D2773CD9ABB}" dt="2023-08-09T15:58:09.756" v="1"/>
        <pc:sldMkLst>
          <pc:docMk/>
          <pc:sldMk cId="3321486535" sldId="5494"/>
        </pc:sldMkLst>
        <pc:spChg chg="mod">
          <ac:chgData name="Íris Hrund Halldórsdóttir - HA" userId="S::irish@rmf.is::bd297786-d3ca-4568-8648-19130a3c3ac5" providerId="AD" clId="Web-{2519D061-82F4-48BF-87FC-3D2773CD9ABB}" dt="2023-08-09T15:58:00.802" v="0" actId="20577"/>
          <ac:spMkLst>
            <pc:docMk/>
            <pc:sldMk cId="3321486535" sldId="5494"/>
            <ac:spMk id="5" creationId="{44BD95F2-86C7-498E-E319-CA13B72068C9}"/>
          </ac:spMkLst>
        </pc:spChg>
      </pc:sldChg>
      <pc:sldChg chg="ord">
        <pc:chgData name="Íris Hrund Halldórsdóttir - HA" userId="S::irish@rmf.is::bd297786-d3ca-4568-8648-19130a3c3ac5" providerId="AD" clId="Web-{2519D061-82F4-48BF-87FC-3D2773CD9ABB}" dt="2023-08-09T15:58:18.100" v="3"/>
        <pc:sldMkLst>
          <pc:docMk/>
          <pc:sldMk cId="2693738220" sldId="5943"/>
        </pc:sldMkLst>
      </pc:sldChg>
      <pc:sldChg chg="ord">
        <pc:chgData name="Íris Hrund Halldórsdóttir - HA" userId="S::irish@rmf.is::bd297786-d3ca-4568-8648-19130a3c3ac5" providerId="AD" clId="Web-{2519D061-82F4-48BF-87FC-3D2773CD9ABB}" dt="2023-08-09T15:58:52.898" v="5"/>
        <pc:sldMkLst>
          <pc:docMk/>
          <pc:sldMk cId="3709739867" sldId="6001"/>
        </pc:sldMkLst>
      </pc:sldChg>
    </pc:docChg>
  </pc:docChgLst>
  <pc:docChgLst>
    <pc:chgData name="Íris Hrund Halldórsdóttir - HA" userId="S::irish@rmf.is::bd297786-d3ca-4568-8648-19130a3c3ac5" providerId="AD" clId="Web-{EDDF6139-E0D9-4B44-9FC0-7D026458CF95}"/>
    <pc:docChg chg="mod modSld">
      <pc:chgData name="Íris Hrund Halldórsdóttir - HA" userId="S::irish@rmf.is::bd297786-d3ca-4568-8648-19130a3c3ac5" providerId="AD" clId="Web-{EDDF6139-E0D9-4B44-9FC0-7D026458CF95}" dt="2023-08-10T13:38:05.740" v="440" actId="14100"/>
      <pc:docMkLst>
        <pc:docMk/>
      </pc:docMkLst>
      <pc:sldChg chg="modSp">
        <pc:chgData name="Íris Hrund Halldórsdóttir - HA" userId="S::irish@rmf.is::bd297786-d3ca-4568-8648-19130a3c3ac5" providerId="AD" clId="Web-{EDDF6139-E0D9-4B44-9FC0-7D026458CF95}" dt="2023-08-10T13:09:53.722" v="70" actId="20577"/>
        <pc:sldMkLst>
          <pc:docMk/>
          <pc:sldMk cId="446391431" sldId="4844"/>
        </pc:sldMkLst>
        <pc:spChg chg="mod">
          <ac:chgData name="Íris Hrund Halldórsdóttir - HA" userId="S::irish@rmf.is::bd297786-d3ca-4568-8648-19130a3c3ac5" providerId="AD" clId="Web-{EDDF6139-E0D9-4B44-9FC0-7D026458CF95}" dt="2023-08-10T13:09:53.722" v="70" actId="20577"/>
          <ac:spMkLst>
            <pc:docMk/>
            <pc:sldMk cId="446391431" sldId="4844"/>
            <ac:spMk id="6" creationId="{9D162AA5-2EB8-16AE-89E7-C98B6808CFE1}"/>
          </ac:spMkLst>
        </pc:spChg>
      </pc:sldChg>
      <pc:sldChg chg="modSp modCm">
        <pc:chgData name="Íris Hrund Halldórsdóttir - HA" userId="S::irish@rmf.is::bd297786-d3ca-4568-8648-19130a3c3ac5" providerId="AD" clId="Web-{EDDF6139-E0D9-4B44-9FC0-7D026458CF95}" dt="2023-08-10T13:10:29.910" v="73" actId="20577"/>
        <pc:sldMkLst>
          <pc:docMk/>
          <pc:sldMk cId="3683300122" sldId="5019"/>
        </pc:sldMkLst>
        <pc:spChg chg="mod">
          <ac:chgData name="Íris Hrund Halldórsdóttir - HA" userId="S::irish@rmf.is::bd297786-d3ca-4568-8648-19130a3c3ac5" providerId="AD" clId="Web-{EDDF6139-E0D9-4B44-9FC0-7D026458CF95}" dt="2023-08-10T13:10:29.910" v="73" actId="20577"/>
          <ac:spMkLst>
            <pc:docMk/>
            <pc:sldMk cId="3683300122" sldId="5019"/>
            <ac:spMk id="7" creationId="{70CF3009-F3C0-1A44-06CA-DDECC8BD94C5}"/>
          </ac:spMkLst>
        </pc:sp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EDDF6139-E0D9-4B44-9FC0-7D026458CF95}" dt="2023-08-10T13:10:15.222" v="72" actId="20577"/>
              <pc2:cmMkLst xmlns:pc2="http://schemas.microsoft.com/office/powerpoint/2019/9/main/command">
                <pc:docMk/>
                <pc:sldMk cId="3683300122" sldId="5019"/>
                <pc2:cmMk id="{4A307AFE-9230-4952-8F6B-FED8AB7C549A}"/>
              </pc2:cmMkLst>
            </pc226:cmChg>
          </p:ext>
        </pc:extLst>
      </pc:sldChg>
      <pc:sldChg chg="modSp modCm">
        <pc:chgData name="Íris Hrund Halldórsdóttir - HA" userId="S::irish@rmf.is::bd297786-d3ca-4568-8648-19130a3c3ac5" providerId="AD" clId="Web-{EDDF6139-E0D9-4B44-9FC0-7D026458CF95}" dt="2023-08-10T13:11:49.773" v="92" actId="20577"/>
        <pc:sldMkLst>
          <pc:docMk/>
          <pc:sldMk cId="3663717760" sldId="5154"/>
        </pc:sldMkLst>
        <pc:spChg chg="mod">
          <ac:chgData name="Íris Hrund Halldórsdóttir - HA" userId="S::irish@rmf.is::bd297786-d3ca-4568-8648-19130a3c3ac5" providerId="AD" clId="Web-{EDDF6139-E0D9-4B44-9FC0-7D026458CF95}" dt="2023-08-10T13:11:49.773" v="92" actId="20577"/>
          <ac:spMkLst>
            <pc:docMk/>
            <pc:sldMk cId="3663717760" sldId="5154"/>
            <ac:spMk id="5" creationId="{C37DC9FF-EBDF-8635-B5A2-9C55A01459AD}"/>
          </ac:spMkLst>
        </pc:sp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EDDF6139-E0D9-4B44-9FC0-7D026458CF95}" dt="2023-08-10T13:11:39.319" v="91" actId="20577"/>
              <pc2:cmMkLst xmlns:pc2="http://schemas.microsoft.com/office/powerpoint/2019/9/main/command">
                <pc:docMk/>
                <pc:sldMk cId="3663717760" sldId="5154"/>
                <pc2:cmMk id="{9DAF75C5-9E71-46D2-9AA6-397400A4D296}"/>
              </pc2:cmMkLst>
            </pc226:cmChg>
          </p:ext>
        </pc:extLst>
      </pc:sldChg>
      <pc:sldChg chg="modSp">
        <pc:chgData name="Íris Hrund Halldórsdóttir - HA" userId="S::irish@rmf.is::bd297786-d3ca-4568-8648-19130a3c3ac5" providerId="AD" clId="Web-{EDDF6139-E0D9-4B44-9FC0-7D026458CF95}" dt="2023-08-10T13:13:31.511" v="125" actId="20577"/>
        <pc:sldMkLst>
          <pc:docMk/>
          <pc:sldMk cId="514040436" sldId="5156"/>
        </pc:sldMkLst>
        <pc:spChg chg="mod">
          <ac:chgData name="Íris Hrund Halldórsdóttir - HA" userId="S::irish@rmf.is::bd297786-d3ca-4568-8648-19130a3c3ac5" providerId="AD" clId="Web-{EDDF6139-E0D9-4B44-9FC0-7D026458CF95}" dt="2023-08-10T13:13:31.511" v="125" actId="20577"/>
          <ac:spMkLst>
            <pc:docMk/>
            <pc:sldMk cId="514040436" sldId="5156"/>
            <ac:spMk id="6" creationId="{D5896263-F863-E6FD-AC6E-AC5E98ED3B6F}"/>
          </ac:spMkLst>
        </pc:spChg>
      </pc:sldChg>
      <pc:sldChg chg="modSp">
        <pc:chgData name="Íris Hrund Halldórsdóttir - HA" userId="S::irish@rmf.is::bd297786-d3ca-4568-8648-19130a3c3ac5" providerId="AD" clId="Web-{EDDF6139-E0D9-4B44-9FC0-7D026458CF95}" dt="2023-08-10T13:15:51.579" v="175" actId="20577"/>
        <pc:sldMkLst>
          <pc:docMk/>
          <pc:sldMk cId="2116951556" sldId="5157"/>
        </pc:sldMkLst>
        <pc:spChg chg="mod">
          <ac:chgData name="Íris Hrund Halldórsdóttir - HA" userId="S::irish@rmf.is::bd297786-d3ca-4568-8648-19130a3c3ac5" providerId="AD" clId="Web-{EDDF6139-E0D9-4B44-9FC0-7D026458CF95}" dt="2023-08-10T13:15:51.579" v="175" actId="20577"/>
          <ac:spMkLst>
            <pc:docMk/>
            <pc:sldMk cId="2116951556" sldId="5157"/>
            <ac:spMk id="4" creationId="{4CB45E17-A5B4-AB59-7A71-7E6FCDE07391}"/>
          </ac:spMkLst>
        </pc:spChg>
        <pc:spChg chg="mod">
          <ac:chgData name="Íris Hrund Halldórsdóttir - HA" userId="S::irish@rmf.is::bd297786-d3ca-4568-8648-19130a3c3ac5" providerId="AD" clId="Web-{EDDF6139-E0D9-4B44-9FC0-7D026458CF95}" dt="2023-08-10T13:14:35.857" v="138" actId="20577"/>
          <ac:spMkLst>
            <pc:docMk/>
            <pc:sldMk cId="2116951556" sldId="5157"/>
            <ac:spMk id="5" creationId="{E843A436-CA06-827E-F87E-D55A9E96A1FC}"/>
          </ac:spMkLst>
        </pc:spChg>
      </pc:sldChg>
      <pc:sldChg chg="modSp">
        <pc:chgData name="Íris Hrund Halldórsdóttir - HA" userId="S::irish@rmf.is::bd297786-d3ca-4568-8648-19130a3c3ac5" providerId="AD" clId="Web-{EDDF6139-E0D9-4B44-9FC0-7D026458CF95}" dt="2023-08-10T13:18:19.054" v="222"/>
        <pc:sldMkLst>
          <pc:docMk/>
          <pc:sldMk cId="2774137352" sldId="5166"/>
        </pc:sldMkLst>
        <pc:spChg chg="mod">
          <ac:chgData name="Íris Hrund Halldórsdóttir - HA" userId="S::irish@rmf.is::bd297786-d3ca-4568-8648-19130a3c3ac5" providerId="AD" clId="Web-{EDDF6139-E0D9-4B44-9FC0-7D026458CF95}" dt="2023-08-10T13:18:19.054" v="222"/>
          <ac:spMkLst>
            <pc:docMk/>
            <pc:sldMk cId="2774137352" sldId="5166"/>
            <ac:spMk id="3" creationId="{25B1C5CF-2B83-C5C0-5D88-B116129038E2}"/>
          </ac:spMkLst>
        </pc:spChg>
      </pc:sldChg>
      <pc:sldChg chg="modSp">
        <pc:chgData name="Íris Hrund Halldórsdóttir - HA" userId="S::irish@rmf.is::bd297786-d3ca-4568-8648-19130a3c3ac5" providerId="AD" clId="Web-{EDDF6139-E0D9-4B44-9FC0-7D026458CF95}" dt="2023-08-10T13:24:56.100" v="334" actId="20577"/>
        <pc:sldMkLst>
          <pc:docMk/>
          <pc:sldMk cId="605855685" sldId="5167"/>
        </pc:sldMkLst>
        <pc:spChg chg="mod">
          <ac:chgData name="Íris Hrund Halldórsdóttir - HA" userId="S::irish@rmf.is::bd297786-d3ca-4568-8648-19130a3c3ac5" providerId="AD" clId="Web-{EDDF6139-E0D9-4B44-9FC0-7D026458CF95}" dt="2023-08-10T13:24:56.100" v="334" actId="20577"/>
          <ac:spMkLst>
            <pc:docMk/>
            <pc:sldMk cId="605855685" sldId="5167"/>
            <ac:spMk id="3" creationId="{25B1C5CF-2B83-C5C0-5D88-B116129038E2}"/>
          </ac:spMkLst>
        </pc:spChg>
      </pc:sldChg>
      <pc:sldChg chg="modSp">
        <pc:chgData name="Íris Hrund Halldórsdóttir - HA" userId="S::irish@rmf.is::bd297786-d3ca-4568-8648-19130a3c3ac5" providerId="AD" clId="Web-{EDDF6139-E0D9-4B44-9FC0-7D026458CF95}" dt="2023-08-10T13:27:58.701" v="384" actId="20577"/>
        <pc:sldMkLst>
          <pc:docMk/>
          <pc:sldMk cId="1768583026" sldId="5168"/>
        </pc:sldMkLst>
        <pc:spChg chg="mod">
          <ac:chgData name="Íris Hrund Halldórsdóttir - HA" userId="S::irish@rmf.is::bd297786-d3ca-4568-8648-19130a3c3ac5" providerId="AD" clId="Web-{EDDF6139-E0D9-4B44-9FC0-7D026458CF95}" dt="2023-08-10T13:27:31.715" v="369" actId="20577"/>
          <ac:spMkLst>
            <pc:docMk/>
            <pc:sldMk cId="1768583026" sldId="5168"/>
            <ac:spMk id="3" creationId="{25B1C5CF-2B83-C5C0-5D88-B116129038E2}"/>
          </ac:spMkLst>
        </pc:spChg>
        <pc:spChg chg="mod">
          <ac:chgData name="Íris Hrund Halldórsdóttir - HA" userId="S::irish@rmf.is::bd297786-d3ca-4568-8648-19130a3c3ac5" providerId="AD" clId="Web-{EDDF6139-E0D9-4B44-9FC0-7D026458CF95}" dt="2023-08-10T13:27:58.701" v="384" actId="20577"/>
          <ac:spMkLst>
            <pc:docMk/>
            <pc:sldMk cId="1768583026" sldId="5168"/>
            <ac:spMk id="5" creationId="{36851604-D67E-FF28-1639-4FBA0F95BE84}"/>
          </ac:spMkLst>
        </pc:spChg>
      </pc:sldChg>
      <pc:sldChg chg="delSp modSp">
        <pc:chgData name="Íris Hrund Halldórsdóttir - HA" userId="S::irish@rmf.is::bd297786-d3ca-4568-8648-19130a3c3ac5" providerId="AD" clId="Web-{EDDF6139-E0D9-4B44-9FC0-7D026458CF95}" dt="2023-08-10T13:24:12.161" v="333" actId="20577"/>
        <pc:sldMkLst>
          <pc:docMk/>
          <pc:sldMk cId="3169547245" sldId="5212"/>
        </pc:sldMkLst>
        <pc:spChg chg="mod">
          <ac:chgData name="Íris Hrund Halldórsdóttir - HA" userId="S::irish@rmf.is::bd297786-d3ca-4568-8648-19130a3c3ac5" providerId="AD" clId="Web-{EDDF6139-E0D9-4B44-9FC0-7D026458CF95}" dt="2023-08-10T13:24:12.161" v="333" actId="20577"/>
          <ac:spMkLst>
            <pc:docMk/>
            <pc:sldMk cId="3169547245" sldId="5212"/>
            <ac:spMk id="3" creationId="{25B1C5CF-2B83-C5C0-5D88-B116129038E2}"/>
          </ac:spMkLst>
        </pc:spChg>
        <pc:spChg chg="mod">
          <ac:chgData name="Íris Hrund Halldórsdóttir - HA" userId="S::irish@rmf.is::bd297786-d3ca-4568-8648-19130a3c3ac5" providerId="AD" clId="Web-{EDDF6139-E0D9-4B44-9FC0-7D026458CF95}" dt="2023-08-10T13:20:21.980" v="275" actId="20577"/>
          <ac:spMkLst>
            <pc:docMk/>
            <pc:sldMk cId="3169547245" sldId="5212"/>
            <ac:spMk id="96" creationId="{4C3F28BF-C51E-1FC0-B26D-E19F0BFD5BC4}"/>
          </ac:spMkLst>
        </pc:spChg>
        <pc:spChg chg="del mod">
          <ac:chgData name="Íris Hrund Halldórsdóttir - HA" userId="S::irish@rmf.is::bd297786-d3ca-4568-8648-19130a3c3ac5" providerId="AD" clId="Web-{EDDF6139-E0D9-4B44-9FC0-7D026458CF95}" dt="2023-08-10T13:20:15.136" v="274"/>
          <ac:spMkLst>
            <pc:docMk/>
            <pc:sldMk cId="3169547245" sldId="5212"/>
            <ac:spMk id="98" creationId="{1875D2E0-7702-A34D-F2F9-A80E13A425E7}"/>
          </ac:spMkLst>
        </pc:spChg>
      </pc:sldChg>
      <pc:sldChg chg="modSp modCm">
        <pc:chgData name="Íris Hrund Halldórsdóttir - HA" userId="S::irish@rmf.is::bd297786-d3ca-4568-8648-19130a3c3ac5" providerId="AD" clId="Web-{EDDF6139-E0D9-4B44-9FC0-7D026458CF95}" dt="2023-08-10T13:29:08.063" v="406" actId="20577"/>
        <pc:sldMkLst>
          <pc:docMk/>
          <pc:sldMk cId="1868631513" sldId="5213"/>
        </pc:sldMkLst>
        <pc:spChg chg="mod">
          <ac:chgData name="Íris Hrund Halldórsdóttir - HA" userId="S::irish@rmf.is::bd297786-d3ca-4568-8648-19130a3c3ac5" providerId="AD" clId="Web-{EDDF6139-E0D9-4B44-9FC0-7D026458CF95}" dt="2023-08-10T13:29:08.063" v="406" actId="20577"/>
          <ac:spMkLst>
            <pc:docMk/>
            <pc:sldMk cId="1868631513" sldId="5213"/>
            <ac:spMk id="101" creationId="{F365C576-BADF-68F8-0474-A0697AC4E50C}"/>
          </ac:spMkLst>
        </pc:sp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EDDF6139-E0D9-4B44-9FC0-7D026458CF95}" dt="2023-08-10T13:29:08.063" v="406" actId="20577"/>
              <pc2:cmMkLst xmlns:pc2="http://schemas.microsoft.com/office/powerpoint/2019/9/main/command">
                <pc:docMk/>
                <pc:sldMk cId="1868631513" sldId="5213"/>
                <pc2:cmMk id="{61AC7271-35F7-4848-B73B-0ABFA5D2B316}"/>
              </pc2:cmMkLst>
            </pc226:cmChg>
            <pc226:cmChg xmlns:pc226="http://schemas.microsoft.com/office/powerpoint/2022/06/main/command" chg="mod">
              <pc226:chgData name="Íris Hrund Halldórsdóttir - HA" userId="S::irish@rmf.is::bd297786-d3ca-4568-8648-19130a3c3ac5" providerId="AD" clId="Web-{EDDF6139-E0D9-4B44-9FC0-7D026458CF95}" dt="2023-08-10T13:29:08.063" v="406" actId="20577"/>
              <pc2:cmMkLst xmlns:pc2="http://schemas.microsoft.com/office/powerpoint/2019/9/main/command">
                <pc:docMk/>
                <pc:sldMk cId="1868631513" sldId="5213"/>
                <pc2:cmMk id="{D9CD3E72-0941-4B02-A7E0-EF81689BCBD3}"/>
              </pc2:cmMkLst>
            </pc226:cmChg>
          </p:ext>
        </pc:extLst>
      </pc:sldChg>
      <pc:sldChg chg="modSp modCm">
        <pc:chgData name="Íris Hrund Halldórsdóttir - HA" userId="S::irish@rmf.is::bd297786-d3ca-4568-8648-19130a3c3ac5" providerId="AD" clId="Web-{EDDF6139-E0D9-4B44-9FC0-7D026458CF95}" dt="2023-08-10T13:30:19.597" v="414" actId="20577"/>
        <pc:sldMkLst>
          <pc:docMk/>
          <pc:sldMk cId="3029077226" sldId="5214"/>
        </pc:sldMkLst>
        <pc:spChg chg="mod">
          <ac:chgData name="Íris Hrund Halldórsdóttir - HA" userId="S::irish@rmf.is::bd297786-d3ca-4568-8648-19130a3c3ac5" providerId="AD" clId="Web-{EDDF6139-E0D9-4B44-9FC0-7D026458CF95}" dt="2023-08-10T13:29:56.596" v="407" actId="20577"/>
          <ac:spMkLst>
            <pc:docMk/>
            <pc:sldMk cId="3029077226" sldId="5214"/>
            <ac:spMk id="5" creationId="{36851604-D67E-FF28-1639-4FBA0F95BE84}"/>
          </ac:spMkLst>
        </pc:spChg>
        <pc:spChg chg="mod">
          <ac:chgData name="Íris Hrund Halldórsdóttir - HA" userId="S::irish@rmf.is::bd297786-d3ca-4568-8648-19130a3c3ac5" providerId="AD" clId="Web-{EDDF6139-E0D9-4B44-9FC0-7D026458CF95}" dt="2023-08-10T13:30:19.597" v="414" actId="20577"/>
          <ac:spMkLst>
            <pc:docMk/>
            <pc:sldMk cId="3029077226" sldId="5214"/>
            <ac:spMk id="96" creationId="{4C3F28BF-C51E-1FC0-B26D-E19F0BFD5BC4}"/>
          </ac:spMkLst>
        </pc:sp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EDDF6139-E0D9-4B44-9FC0-7D026458CF95}" dt="2023-08-10T13:29:56.596" v="407" actId="20577"/>
              <pc2:cmMkLst xmlns:pc2="http://schemas.microsoft.com/office/powerpoint/2019/9/main/command">
                <pc:docMk/>
                <pc:sldMk cId="3029077226" sldId="5214"/>
                <pc2:cmMk id="{1EAD70DF-6D6A-4073-A2BB-F6448764155C}"/>
              </pc2:cmMkLst>
            </pc226:cmChg>
            <pc226:cmChg xmlns:pc226="http://schemas.microsoft.com/office/powerpoint/2022/06/main/command" chg="mod">
              <pc226:chgData name="Íris Hrund Halldórsdóttir - HA" userId="S::irish@rmf.is::bd297786-d3ca-4568-8648-19130a3c3ac5" providerId="AD" clId="Web-{EDDF6139-E0D9-4B44-9FC0-7D026458CF95}" dt="2023-08-10T13:29:56.596" v="407" actId="20577"/>
              <pc2:cmMkLst xmlns:pc2="http://schemas.microsoft.com/office/powerpoint/2019/9/main/command">
                <pc:docMk/>
                <pc:sldMk cId="3029077226" sldId="5214"/>
                <pc2:cmMk id="{2DD0D1F9-76B8-4B0F-90D0-5C85612967C4}"/>
              </pc2:cmMkLst>
            </pc226:cmChg>
          </p:ext>
        </pc:extLst>
      </pc:sldChg>
      <pc:sldChg chg="modSp">
        <pc:chgData name="Íris Hrund Halldórsdóttir - HA" userId="S::irish@rmf.is::bd297786-d3ca-4568-8648-19130a3c3ac5" providerId="AD" clId="Web-{EDDF6139-E0D9-4B44-9FC0-7D026458CF95}" dt="2023-08-10T13:32:36.805" v="434"/>
        <pc:sldMkLst>
          <pc:docMk/>
          <pc:sldMk cId="1538119108" sldId="5320"/>
        </pc:sldMkLst>
        <pc:graphicFrameChg chg="mod modGraphic">
          <ac:chgData name="Íris Hrund Halldórsdóttir - HA" userId="S::irish@rmf.is::bd297786-d3ca-4568-8648-19130a3c3ac5" providerId="AD" clId="Web-{EDDF6139-E0D9-4B44-9FC0-7D026458CF95}" dt="2023-08-10T13:32:36.805" v="434"/>
          <ac:graphicFrameMkLst>
            <pc:docMk/>
            <pc:sldMk cId="1538119108" sldId="5320"/>
            <ac:graphicFrameMk id="7" creationId="{DCB01F89-B60B-E9C2-0DA8-AB5376AF1470}"/>
          </ac:graphicFrameMkLst>
        </pc:graphicFrameChg>
      </pc:sldChg>
      <pc:sldChg chg="addSp modSp modCm">
        <pc:chgData name="Íris Hrund Halldórsdóttir - HA" userId="S::irish@rmf.is::bd297786-d3ca-4568-8648-19130a3c3ac5" providerId="AD" clId="Web-{EDDF6139-E0D9-4B44-9FC0-7D026458CF95}" dt="2023-08-10T13:38:05.740" v="440" actId="14100"/>
        <pc:sldMkLst>
          <pc:docMk/>
          <pc:sldMk cId="3974352335" sldId="5322"/>
        </pc:sldMkLst>
        <pc:picChg chg="add mod">
          <ac:chgData name="Íris Hrund Halldórsdóttir - HA" userId="S::irish@rmf.is::bd297786-d3ca-4568-8648-19130a3c3ac5" providerId="AD" clId="Web-{EDDF6139-E0D9-4B44-9FC0-7D026458CF95}" dt="2023-08-10T13:38:05.740" v="440" actId="14100"/>
          <ac:picMkLst>
            <pc:docMk/>
            <pc:sldMk cId="3974352335" sldId="5322"/>
            <ac:picMk id="2" creationId="{E1D10119-9918-F842-2317-20E404255A30}"/>
          </ac:picMkLst>
        </pc:picChg>
        <pc:extLst>
          <p:ext xmlns:p="http://schemas.openxmlformats.org/presentationml/2006/main" uri="{D6D511B9-2390-475A-947B-AFAB55BFBCF1}">
            <pc226:cmChg xmlns:pc226="http://schemas.microsoft.com/office/powerpoint/2022/06/main/command" chg="">
              <pc226:chgData name="Íris Hrund Halldórsdóttir - HA" userId="S::irish@rmf.is::bd297786-d3ca-4568-8648-19130a3c3ac5" providerId="AD" clId="Web-{EDDF6139-E0D9-4B44-9FC0-7D026458CF95}" dt="2023-08-10T13:36:49.628" v="437"/>
              <pc2:cmMkLst xmlns:pc2="http://schemas.microsoft.com/office/powerpoint/2019/9/main/command">
                <pc:docMk/>
                <pc:sldMk cId="3974352335" sldId="5322"/>
                <pc2:cmMk id="{37BFA698-0ED8-49B8-A4A2-46ACBE47E9E9}"/>
              </pc2:cmMkLst>
              <pc226:cmRplyChg chg="add">
                <pc226:chgData name="Íris Hrund Halldórsdóttir - HA" userId="S::irish@rmf.is::bd297786-d3ca-4568-8648-19130a3c3ac5" providerId="AD" clId="Web-{EDDF6139-E0D9-4B44-9FC0-7D026458CF95}" dt="2023-08-10T13:36:49.628" v="437"/>
                <pc2:cmRplyMkLst xmlns:pc2="http://schemas.microsoft.com/office/powerpoint/2019/9/main/command">
                  <pc:docMk/>
                  <pc:sldMk cId="3974352335" sldId="5322"/>
                  <pc2:cmMk id="{37BFA698-0ED8-49B8-A4A2-46ACBE47E9E9}"/>
                  <pc2:cmRplyMk id="{271C9BC3-C913-4F51-9829-1D209FF9F649}"/>
                </pc2:cmRplyMkLst>
              </pc226:cmRplyChg>
            </pc226:cmChg>
          </p:ext>
        </pc:extLst>
      </pc:sldChg>
      <pc:sldChg chg="modSp">
        <pc:chgData name="Íris Hrund Halldórsdóttir - HA" userId="S::irish@rmf.is::bd297786-d3ca-4568-8648-19130a3c3ac5" providerId="AD" clId="Web-{EDDF6139-E0D9-4B44-9FC0-7D026458CF95}" dt="2023-08-10T13:35:45.453" v="435" actId="20577"/>
        <pc:sldMkLst>
          <pc:docMk/>
          <pc:sldMk cId="1643270285" sldId="5332"/>
        </pc:sldMkLst>
        <pc:spChg chg="mod">
          <ac:chgData name="Íris Hrund Halldórsdóttir - HA" userId="S::irish@rmf.is::bd297786-d3ca-4568-8648-19130a3c3ac5" providerId="AD" clId="Web-{EDDF6139-E0D9-4B44-9FC0-7D026458CF95}" dt="2023-08-10T13:35:45.453" v="435" actId="20577"/>
          <ac:spMkLst>
            <pc:docMk/>
            <pc:sldMk cId="1643270285" sldId="5332"/>
            <ac:spMk id="10" creationId="{C4F31872-0844-5735-42E5-D9E67C245F74}"/>
          </ac:spMkLst>
        </pc:spChg>
      </pc:sldChg>
      <pc:sldChg chg="modSp delCm">
        <pc:chgData name="Íris Hrund Halldórsdóttir - HA" userId="S::irish@rmf.is::bd297786-d3ca-4568-8648-19130a3c3ac5" providerId="AD" clId="Web-{EDDF6139-E0D9-4B44-9FC0-7D026458CF95}" dt="2023-08-10T13:02:12.516" v="10" actId="20577"/>
        <pc:sldMkLst>
          <pc:docMk/>
          <pc:sldMk cId="1959686008" sldId="5679"/>
        </pc:sldMkLst>
        <pc:spChg chg="mod">
          <ac:chgData name="Íris Hrund Halldórsdóttir - HA" userId="S::irish@rmf.is::bd297786-d3ca-4568-8648-19130a3c3ac5" providerId="AD" clId="Web-{EDDF6139-E0D9-4B44-9FC0-7D026458CF95}" dt="2023-08-10T13:02:12.516" v="10" actId="20577"/>
          <ac:spMkLst>
            <pc:docMk/>
            <pc:sldMk cId="1959686008" sldId="5679"/>
            <ac:spMk id="10" creationId="{978EE96B-B2C0-2891-EB92-0E4281960F57}"/>
          </ac:spMkLst>
        </pc:spChg>
        <pc:spChg chg="mod">
          <ac:chgData name="Íris Hrund Halldórsdóttir - HA" userId="S::irish@rmf.is::bd297786-d3ca-4568-8648-19130a3c3ac5" providerId="AD" clId="Web-{EDDF6139-E0D9-4B44-9FC0-7D026458CF95}" dt="2023-08-10T13:02:01.078" v="8"/>
          <ac:spMkLst>
            <pc:docMk/>
            <pc:sldMk cId="1959686008" sldId="5679"/>
            <ac:spMk id="15" creationId="{977E095A-2B7B-6302-5BDF-0CAD38931053}"/>
          </ac:spMkLst>
        </pc:spChg>
        <pc:extLst>
          <p:ext xmlns:p="http://schemas.openxmlformats.org/presentationml/2006/main" uri="{D6D511B9-2390-475A-947B-AFAB55BFBCF1}">
            <pc226:cmChg xmlns:pc226="http://schemas.microsoft.com/office/powerpoint/2022/06/main/command" chg="del">
              <pc226:chgData name="Íris Hrund Halldórsdóttir - HA" userId="S::irish@rmf.is::bd297786-d3ca-4568-8648-19130a3c3ac5" providerId="AD" clId="Web-{EDDF6139-E0D9-4B44-9FC0-7D026458CF95}" dt="2023-08-10T13:02:07.516" v="9"/>
              <pc2:cmMkLst xmlns:pc2="http://schemas.microsoft.com/office/powerpoint/2019/9/main/command">
                <pc:docMk/>
                <pc:sldMk cId="1959686008" sldId="5679"/>
                <pc2:cmMk id="{95A7DEB4-FF28-4B3E-ABF0-53B5E9298200}"/>
              </pc2:cmMkLst>
            </pc226:cmChg>
          </p:ext>
        </pc:extLst>
      </pc:sldChg>
      <pc:sldChg chg="modSp">
        <pc:chgData name="Íris Hrund Halldórsdóttir - HA" userId="S::irish@rmf.is::bd297786-d3ca-4568-8648-19130a3c3ac5" providerId="AD" clId="Web-{EDDF6139-E0D9-4B44-9FC0-7D026458CF95}" dt="2023-08-10T13:16:59.613" v="187" actId="20577"/>
        <pc:sldMkLst>
          <pc:docMk/>
          <pc:sldMk cId="4052209334" sldId="5685"/>
        </pc:sldMkLst>
        <pc:spChg chg="mod">
          <ac:chgData name="Íris Hrund Halldórsdóttir - HA" userId="S::irish@rmf.is::bd297786-d3ca-4568-8648-19130a3c3ac5" providerId="AD" clId="Web-{EDDF6139-E0D9-4B44-9FC0-7D026458CF95}" dt="2023-08-10T13:16:59.613" v="187" actId="20577"/>
          <ac:spMkLst>
            <pc:docMk/>
            <pc:sldMk cId="4052209334" sldId="5685"/>
            <ac:spMk id="4" creationId="{4CB45E17-A5B4-AB59-7A71-7E6FCDE07391}"/>
          </ac:spMkLst>
        </pc:spChg>
      </pc:sldChg>
      <pc:sldChg chg="modSp">
        <pc:chgData name="Íris Hrund Halldórsdóttir - HA" userId="S::irish@rmf.is::bd297786-d3ca-4568-8648-19130a3c3ac5" providerId="AD" clId="Web-{EDDF6139-E0D9-4B44-9FC0-7D026458CF95}" dt="2023-08-10T13:10:47.317" v="74" actId="20577"/>
        <pc:sldMkLst>
          <pc:docMk/>
          <pc:sldMk cId="445809849" sldId="5692"/>
        </pc:sldMkLst>
        <pc:spChg chg="mod">
          <ac:chgData name="Íris Hrund Halldórsdóttir - HA" userId="S::irish@rmf.is::bd297786-d3ca-4568-8648-19130a3c3ac5" providerId="AD" clId="Web-{EDDF6139-E0D9-4B44-9FC0-7D026458CF95}" dt="2023-08-10T13:10:47.317" v="74" actId="20577"/>
          <ac:spMkLst>
            <pc:docMk/>
            <pc:sldMk cId="445809849" sldId="5692"/>
            <ac:spMk id="7" creationId="{70CF3009-F3C0-1A44-06CA-DDECC8BD94C5}"/>
          </ac:spMkLst>
        </pc:spChg>
      </pc:sldChg>
      <pc:sldChg chg="modSp modCm">
        <pc:chgData name="Íris Hrund Halldórsdóttir - HA" userId="S::irish@rmf.is::bd297786-d3ca-4568-8648-19130a3c3ac5" providerId="AD" clId="Web-{EDDF6139-E0D9-4B44-9FC0-7D026458CF95}" dt="2023-08-10T13:06:40.230" v="50" actId="20577"/>
        <pc:sldMkLst>
          <pc:docMk/>
          <pc:sldMk cId="3709739867" sldId="6001"/>
        </pc:sldMkLst>
        <pc:spChg chg="mod">
          <ac:chgData name="Íris Hrund Halldórsdóttir - HA" userId="S::irish@rmf.is::bd297786-d3ca-4568-8648-19130a3c3ac5" providerId="AD" clId="Web-{EDDF6139-E0D9-4B44-9FC0-7D026458CF95}" dt="2023-08-10T13:06:40.230" v="50" actId="20577"/>
          <ac:spMkLst>
            <pc:docMk/>
            <pc:sldMk cId="3709739867" sldId="6001"/>
            <ac:spMk id="23" creationId="{C913A5E1-11E1-54FA-1243-CBA999D4E81D}"/>
          </ac:spMkLst>
        </pc:sp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EDDF6139-E0D9-4B44-9FC0-7D026458CF95}" dt="2023-08-10T13:06:16.166" v="49" actId="20577"/>
              <pc2:cmMkLst xmlns:pc2="http://schemas.microsoft.com/office/powerpoint/2019/9/main/command">
                <pc:docMk/>
                <pc:sldMk cId="3709739867" sldId="6001"/>
                <pc2:cmMk id="{C1A74866-1A6B-44B0-A6CF-62DF97B2655A}"/>
              </pc2:cmMkLst>
            </pc226:cmChg>
            <pc226:cmChg xmlns:pc226="http://schemas.microsoft.com/office/powerpoint/2022/06/main/command" chg="mod">
              <pc226:chgData name="Íris Hrund Halldórsdóttir - HA" userId="S::irish@rmf.is::bd297786-d3ca-4568-8648-19130a3c3ac5" providerId="AD" clId="Web-{EDDF6139-E0D9-4B44-9FC0-7D026458CF95}" dt="2023-08-10T13:06:16.166" v="49" actId="20577"/>
              <pc2:cmMkLst xmlns:pc2="http://schemas.microsoft.com/office/powerpoint/2019/9/main/command">
                <pc:docMk/>
                <pc:sldMk cId="3709739867" sldId="6001"/>
                <pc2:cmMk id="{F6A2E6E0-6D74-4FEF-BA20-F0B7CC10D511}"/>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CB8698-B1B9-43B0-BB33-BDBA39EFB6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FC7F04F-2D48-4758-81BD-902905810F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C1735-4C2A-4388-9625-39B3B2E119F3}" type="datetimeFigureOut">
              <a:rPr lang="en-IE" smtClean="0"/>
              <a:t>06/09/2023</a:t>
            </a:fld>
            <a:endParaRPr lang="en-IE"/>
          </a:p>
        </p:txBody>
      </p:sp>
      <p:sp>
        <p:nvSpPr>
          <p:cNvPr id="4" name="Footer Placeholder 3">
            <a:extLst>
              <a:ext uri="{FF2B5EF4-FFF2-40B4-BE49-F238E27FC236}">
                <a16:creationId xmlns:a16="http://schemas.microsoft.com/office/drawing/2014/main" id="{6FB15A29-5C88-4027-B22A-9D40E07A10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4846B7B5-7F1E-4889-AE58-9FD4216462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BCCA3A-D2CB-47FF-BC0E-B2676212AF4B}" type="slidenum">
              <a:rPr lang="en-IE" smtClean="0"/>
              <a:t>‹#›</a:t>
            </a:fld>
            <a:endParaRPr lang="en-IE"/>
          </a:p>
        </p:txBody>
      </p:sp>
    </p:spTree>
    <p:extLst>
      <p:ext uri="{BB962C8B-B14F-4D97-AF65-F5344CB8AC3E}">
        <p14:creationId xmlns:p14="http://schemas.microsoft.com/office/powerpoint/2010/main" val="1550575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6E11C-96CD-420A-BBB8-216160B7D62B}" type="datetimeFigureOut">
              <a:rPr lang="en-IE" smtClean="0"/>
              <a:t>06/09/2023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B2EDA-311B-44C4-9505-AE01BBB17CFE}" type="slidenum">
              <a:rPr lang="en-IE" smtClean="0"/>
              <a:t>‹#›</a:t>
            </a:fld>
            <a:endParaRPr lang="en-IE"/>
          </a:p>
        </p:txBody>
      </p:sp>
    </p:spTree>
    <p:extLst>
      <p:ext uri="{BB962C8B-B14F-4D97-AF65-F5344CB8AC3E}">
        <p14:creationId xmlns:p14="http://schemas.microsoft.com/office/powerpoint/2010/main" val="211592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1</a:t>
            </a:fld>
            <a:endParaRPr lang="en-IE"/>
          </a:p>
        </p:txBody>
      </p:sp>
    </p:spTree>
    <p:extLst>
      <p:ext uri="{BB962C8B-B14F-4D97-AF65-F5344CB8AC3E}">
        <p14:creationId xmlns:p14="http://schemas.microsoft.com/office/powerpoint/2010/main" val="1847601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1200" dirty="0">
              <a:solidFill>
                <a:srgbClr val="455264"/>
              </a:solidFill>
            </a:endParaRPr>
          </a:p>
          <a:p>
            <a:pPr algn="l" rtl="0" fontAlgn="base"/>
            <a:endParaRPr lang="is-IS" sz="1200" b="0" i="0" dirty="0">
              <a:solidFill>
                <a:srgbClr val="455264"/>
              </a:solidFill>
              <a:effectLst/>
            </a:endParaRPr>
          </a:p>
        </p:txBody>
      </p:sp>
      <p:sp>
        <p:nvSpPr>
          <p:cNvPr id="4" name="Slide Number Placeholder 3"/>
          <p:cNvSpPr>
            <a:spLocks noGrp="1"/>
          </p:cNvSpPr>
          <p:nvPr>
            <p:ph type="sldNum" sz="quarter" idx="5"/>
          </p:nvPr>
        </p:nvSpPr>
        <p:spPr/>
        <p:txBody>
          <a:bodyPr/>
          <a:lstStyle/>
          <a:p>
            <a:fld id="{B91B2EDA-311B-44C4-9505-AE01BBB17CFE}" type="slidenum">
              <a:rPr lang="en-IE" smtClean="0"/>
              <a:t>21</a:t>
            </a:fld>
            <a:endParaRPr lang="en-IE"/>
          </a:p>
        </p:txBody>
      </p:sp>
    </p:spTree>
    <p:extLst>
      <p:ext uri="{BB962C8B-B14F-4D97-AF65-F5344CB8AC3E}">
        <p14:creationId xmlns:p14="http://schemas.microsoft.com/office/powerpoint/2010/main" val="2742272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25</a:t>
            </a:fld>
            <a:endParaRPr lang="en-IE"/>
          </a:p>
        </p:txBody>
      </p:sp>
    </p:spTree>
    <p:extLst>
      <p:ext uri="{BB962C8B-B14F-4D97-AF65-F5344CB8AC3E}">
        <p14:creationId xmlns:p14="http://schemas.microsoft.com/office/powerpoint/2010/main" val="74004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cs typeface="Calibri"/>
            </a:endParaRPr>
          </a:p>
        </p:txBody>
      </p:sp>
      <p:sp>
        <p:nvSpPr>
          <p:cNvPr id="4" name="Slide Number Placeholder 3"/>
          <p:cNvSpPr>
            <a:spLocks noGrp="1"/>
          </p:cNvSpPr>
          <p:nvPr>
            <p:ph type="sldNum" sz="quarter" idx="5"/>
          </p:nvPr>
        </p:nvSpPr>
        <p:spPr/>
        <p:txBody>
          <a:bodyPr/>
          <a:lstStyle/>
          <a:p>
            <a:fld id="{B91B2EDA-311B-44C4-9505-AE01BBB17CFE}" type="slidenum">
              <a:rPr lang="en-IE" smtClean="0"/>
              <a:t>34</a:t>
            </a:fld>
            <a:endParaRPr lang="en-IE"/>
          </a:p>
        </p:txBody>
      </p:sp>
    </p:spTree>
    <p:extLst>
      <p:ext uri="{BB962C8B-B14F-4D97-AF65-F5344CB8AC3E}">
        <p14:creationId xmlns:p14="http://schemas.microsoft.com/office/powerpoint/2010/main" val="371569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38</a:t>
            </a:fld>
            <a:endParaRPr lang="en-IE"/>
          </a:p>
        </p:txBody>
      </p:sp>
    </p:spTree>
    <p:extLst>
      <p:ext uri="{BB962C8B-B14F-4D97-AF65-F5344CB8AC3E}">
        <p14:creationId xmlns:p14="http://schemas.microsoft.com/office/powerpoint/2010/main" val="230067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39</a:t>
            </a:fld>
            <a:endParaRPr lang="en-IE"/>
          </a:p>
        </p:txBody>
      </p:sp>
    </p:spTree>
    <p:extLst>
      <p:ext uri="{BB962C8B-B14F-4D97-AF65-F5344CB8AC3E}">
        <p14:creationId xmlns:p14="http://schemas.microsoft.com/office/powerpoint/2010/main" val="356532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2</a:t>
            </a:fld>
            <a:endParaRPr lang="en-IE"/>
          </a:p>
        </p:txBody>
      </p:sp>
    </p:spTree>
    <p:extLst>
      <p:ext uri="{BB962C8B-B14F-4D97-AF65-F5344CB8AC3E}">
        <p14:creationId xmlns:p14="http://schemas.microsoft.com/office/powerpoint/2010/main" val="121398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3</a:t>
            </a:fld>
            <a:endParaRPr lang="en-IE"/>
          </a:p>
        </p:txBody>
      </p:sp>
    </p:spTree>
    <p:extLst>
      <p:ext uri="{BB962C8B-B14F-4D97-AF65-F5344CB8AC3E}">
        <p14:creationId xmlns:p14="http://schemas.microsoft.com/office/powerpoint/2010/main" val="98811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4</a:t>
            </a:fld>
            <a:endParaRPr lang="en-IE"/>
          </a:p>
        </p:txBody>
      </p:sp>
    </p:spTree>
    <p:extLst>
      <p:ext uri="{BB962C8B-B14F-4D97-AF65-F5344CB8AC3E}">
        <p14:creationId xmlns:p14="http://schemas.microsoft.com/office/powerpoint/2010/main" val="187601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5</a:t>
            </a:fld>
            <a:endParaRPr lang="en-IE"/>
          </a:p>
        </p:txBody>
      </p:sp>
    </p:spTree>
    <p:extLst>
      <p:ext uri="{BB962C8B-B14F-4D97-AF65-F5344CB8AC3E}">
        <p14:creationId xmlns:p14="http://schemas.microsoft.com/office/powerpoint/2010/main" val="26865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7</a:t>
            </a:fld>
            <a:endParaRPr lang="en-IE"/>
          </a:p>
        </p:txBody>
      </p:sp>
    </p:spTree>
    <p:extLst>
      <p:ext uri="{BB962C8B-B14F-4D97-AF65-F5344CB8AC3E}">
        <p14:creationId xmlns:p14="http://schemas.microsoft.com/office/powerpoint/2010/main" val="376059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8</a:t>
            </a:fld>
            <a:endParaRPr lang="en-IE"/>
          </a:p>
        </p:txBody>
      </p:sp>
    </p:spTree>
    <p:extLst>
      <p:ext uri="{BB962C8B-B14F-4D97-AF65-F5344CB8AC3E}">
        <p14:creationId xmlns:p14="http://schemas.microsoft.com/office/powerpoint/2010/main" val="307337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9</a:t>
            </a:fld>
            <a:endParaRPr lang="en-IE"/>
          </a:p>
        </p:txBody>
      </p:sp>
    </p:spTree>
    <p:extLst>
      <p:ext uri="{BB962C8B-B14F-4D97-AF65-F5344CB8AC3E}">
        <p14:creationId xmlns:p14="http://schemas.microsoft.com/office/powerpoint/2010/main" val="91771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cs typeface="Calibri"/>
            </a:endParaRPr>
          </a:p>
        </p:txBody>
      </p:sp>
      <p:sp>
        <p:nvSpPr>
          <p:cNvPr id="4" name="Slide Number Placeholder 3"/>
          <p:cNvSpPr>
            <a:spLocks noGrp="1"/>
          </p:cNvSpPr>
          <p:nvPr>
            <p:ph type="sldNum" sz="quarter" idx="5"/>
          </p:nvPr>
        </p:nvSpPr>
        <p:spPr/>
        <p:txBody>
          <a:bodyPr/>
          <a:lstStyle/>
          <a:p>
            <a:fld id="{B91B2EDA-311B-44C4-9505-AE01BBB17CFE}" type="slidenum">
              <a:rPr lang="en-IE" smtClean="0"/>
              <a:t>10</a:t>
            </a:fld>
            <a:endParaRPr lang="en-IE"/>
          </a:p>
        </p:txBody>
      </p:sp>
    </p:spTree>
    <p:extLst>
      <p:ext uri="{BB962C8B-B14F-4D97-AF65-F5344CB8AC3E}">
        <p14:creationId xmlns:p14="http://schemas.microsoft.com/office/powerpoint/2010/main" val="427520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NAVIGATING TOURISM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NAVIGATING TOURISM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8073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98A89666-E704-7640-A996-92B2F1974248}"/>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52A25C1-BB81-4B45-B8E6-7B8C19A024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BD2B9874-7F2B-1548-A278-B99A14E6310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63D61BB9-8E34-8F4F-9A2B-2F3CAEC38D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1"/>
            <a:ext cx="11696700" cy="5778935"/>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3375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44917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550272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605798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266178" y="1226"/>
            <a:ext cx="6893229" cy="5556049"/>
          </a:xfrm>
          <a:prstGeom prst="rect">
            <a:avLst/>
          </a:prstGeom>
        </p:spPr>
      </p:pic>
    </p:spTree>
    <p:extLst>
      <p:ext uri="{BB962C8B-B14F-4D97-AF65-F5344CB8AC3E}">
        <p14:creationId xmlns:p14="http://schemas.microsoft.com/office/powerpoint/2010/main" val="356138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51067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20941-B2F5-9544-AA96-C6DFC38157DA}"/>
              </a:ext>
            </a:extLst>
          </p:cNvPr>
          <p:cNvSpPr/>
          <p:nvPr userDrawn="1"/>
        </p:nvSpPr>
        <p:spPr>
          <a:xfrm>
            <a:off x="0" y="0"/>
            <a:ext cx="12192000" cy="5502729"/>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F08D5A6B-F286-B342-9026-F2DFEB4C0021}"/>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4" name="Group 13">
            <a:extLst>
              <a:ext uri="{FF2B5EF4-FFF2-40B4-BE49-F238E27FC236}">
                <a16:creationId xmlns:a16="http://schemas.microsoft.com/office/drawing/2014/main" id="{32F74629-2C51-1540-BFE3-30E1D7031BA4}"/>
              </a:ext>
            </a:extLst>
          </p:cNvPr>
          <p:cNvGrpSpPr/>
          <p:nvPr userDrawn="1"/>
        </p:nvGrpSpPr>
        <p:grpSpPr>
          <a:xfrm>
            <a:off x="8448790" y="6057987"/>
            <a:ext cx="3144242" cy="374574"/>
            <a:chOff x="301128" y="6151084"/>
            <a:chExt cx="3144242" cy="374574"/>
          </a:xfrm>
        </p:grpSpPr>
        <p:pic>
          <p:nvPicPr>
            <p:cNvPr id="15" name="Picture 14" descr="Shape&#10;&#10;Description automatically generated with medium confidence">
              <a:extLst>
                <a:ext uri="{FF2B5EF4-FFF2-40B4-BE49-F238E27FC236}">
                  <a16:creationId xmlns:a16="http://schemas.microsoft.com/office/drawing/2014/main" id="{DC68759E-8C56-664F-AB4C-52EBB28755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61E06020-14D0-6D4D-A177-7F029E8A62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9EE0F82E-5A40-934F-ABF9-B7F30AF9456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9" name="Picture 18" descr="A black and white striped pattern&#10;&#10;Description automatically generated with medium confidence">
            <a:extLst>
              <a:ext uri="{FF2B5EF4-FFF2-40B4-BE49-F238E27FC236}">
                <a16:creationId xmlns:a16="http://schemas.microsoft.com/office/drawing/2014/main" id="{7C0DDBDB-9357-8843-AA3D-D37055F1613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73583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Photo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962387" y="-4"/>
            <a:ext cx="6338119" cy="6892757"/>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7343950" y="228600"/>
            <a:ext cx="461323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3C6F3587-1C99-C84D-8C21-5DDE52E9190C}"/>
              </a:ext>
            </a:extLst>
          </p:cNvPr>
          <p:cNvGrpSpPr/>
          <p:nvPr userDrawn="1"/>
        </p:nvGrpSpPr>
        <p:grpSpPr>
          <a:xfrm rot="16200000">
            <a:off x="-418181" y="5125361"/>
            <a:ext cx="2334324" cy="307260"/>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D73E22CE-D2CF-FA41-A12B-F46CD3ED8C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62B052AF-016A-E843-9FB7-A6C774CF80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3ADCBDB-E4A4-7D43-935E-E6500AC95DA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4470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000F3F-3215-5A45-A03E-AC727D88D02E}"/>
              </a:ext>
            </a:extLst>
          </p:cNvPr>
          <p:cNvSpPr/>
          <p:nvPr userDrawn="1"/>
        </p:nvSpPr>
        <p:spPr>
          <a:xfrm flipV="1">
            <a:off x="1057275" y="-4"/>
            <a:ext cx="6197421" cy="6892757"/>
          </a:xfrm>
          <a:prstGeom prst="rect">
            <a:avLst/>
          </a:prstGeom>
          <a:solidFill>
            <a:srgbClr val="3AA0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2" name="Picture Placeholder 17">
            <a:extLst>
              <a:ext uri="{FF2B5EF4-FFF2-40B4-BE49-F238E27FC236}">
                <a16:creationId xmlns:a16="http://schemas.microsoft.com/office/drawing/2014/main" id="{18AFA145-402A-1D43-B4EF-7E0A29EDF6FC}"/>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Text Placeholder 17">
            <a:extLst>
              <a:ext uri="{FF2B5EF4-FFF2-40B4-BE49-F238E27FC236}">
                <a16:creationId xmlns:a16="http://schemas.microsoft.com/office/drawing/2014/main" id="{094267F6-51B9-6F44-A139-B0EC46A469E4}"/>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9BFFA626-8117-F746-8855-E663EA82A6D1}"/>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2BBCFF70-40E8-713E-E8DC-748671379FB8}"/>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5C54085F-870F-12DB-92C3-F395A5C9ED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778A697B-ADCC-EF4E-1AAA-3C5D9CD01FE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A507FA8B-605D-93F5-A7C8-D6A1D411E1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13542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NAVIGATING TOURISM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F279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C0B568-8553-E241-9EDA-C0F05E92B9E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249C99CF-6146-5A4D-8BA5-1D0251E7BE1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0C44AB79-AB5C-FC77-7315-F5999D594395}"/>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E30E8B38-1179-778D-30F2-3B1C17DC22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5FB3520B-6B1C-FDBE-464E-45E624554BE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C3EDCDD4-4D12-D8C2-59E6-10D96DC9E5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55685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086D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C0B568-8553-E241-9EDA-C0F05E92B9E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249C99CF-6146-5A4D-8BA5-1D0251E7BE1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E9BFE4BA-4DC1-23C7-EC0C-E0D80ECCC1BB}"/>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639343F3-CF9F-A899-430F-11DDFEB8AB6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A20B29C8-FDD9-B8FE-7F16-8DEFB12F026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2DC20644-C2F8-3CAA-9F5B-F51A3D4E2CF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742586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1" y="1278196"/>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1" y="2776797"/>
            <a:ext cx="4914900" cy="1472928"/>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2783282"/>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37301" y="336277"/>
            <a:ext cx="5113283"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98A2C570-7EFF-9645-9AC9-A2D45AC1D5B5}"/>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78A861C1-1D07-1B46-A9AF-79FE901642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D4D8DCE-A57E-0E47-9CCB-87C6875268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B099184E-20E7-7B43-B73E-2F51073FD5D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736131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66754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78776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59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839981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68580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6858000"/>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24958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A">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AF00788B-479B-2B4C-91B5-DFDC629759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0"/>
            <a:ext cx="5278651" cy="3949990"/>
          </a:xfrm>
          <a:prstGeom prst="rect">
            <a:avLst/>
          </a:prstGeom>
        </p:spPr>
      </p:pic>
      <p:sp>
        <p:nvSpPr>
          <p:cNvPr id="22" name="Rectangle 21">
            <a:extLst>
              <a:ext uri="{FF2B5EF4-FFF2-40B4-BE49-F238E27FC236}">
                <a16:creationId xmlns:a16="http://schemas.microsoft.com/office/drawing/2014/main" id="{3CB96BD4-CA10-ED43-95A7-29E7DE996C4F}"/>
              </a:ext>
            </a:extLst>
          </p:cNvPr>
          <p:cNvSpPr/>
          <p:nvPr userDrawn="1"/>
        </p:nvSpPr>
        <p:spPr>
          <a:xfrm>
            <a:off x="0" y="3321423"/>
            <a:ext cx="12192000" cy="3543835"/>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17349" y="460058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17349" y="398206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5" name="Picture 4" descr="A picture containing text&#10;&#10;Description automatically generated">
            <a:extLst>
              <a:ext uri="{FF2B5EF4-FFF2-40B4-BE49-F238E27FC236}">
                <a16:creationId xmlns:a16="http://schemas.microsoft.com/office/drawing/2014/main" id="{3E82DD13-1C3A-CA42-93AE-19D729C801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439" y="165981"/>
            <a:ext cx="5768471" cy="2536919"/>
          </a:xfrm>
          <a:prstGeom prst="rect">
            <a:avLst/>
          </a:prstGeom>
        </p:spPr>
      </p:pic>
      <p:pic>
        <p:nvPicPr>
          <p:cNvPr id="1026" name="Picture 2">
            <a:extLst>
              <a:ext uri="{FF2B5EF4-FFF2-40B4-BE49-F238E27FC236}">
                <a16:creationId xmlns:a16="http://schemas.microsoft.com/office/drawing/2014/main" id="{7BE7A92F-7A42-C24D-7B60-F37C323B0E7C}"/>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60327" y="5298029"/>
            <a:ext cx="2331673" cy="156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28E03E-E573-114A-9C13-2157A15A837F}"/>
              </a:ext>
            </a:extLst>
          </p:cNvPr>
          <p:cNvSpPr/>
          <p:nvPr userDrawn="1"/>
        </p:nvSpPr>
        <p:spPr>
          <a:xfrm>
            <a:off x="241300" y="0"/>
            <a:ext cx="6151000" cy="68580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7">
            <a:extLst>
              <a:ext uri="{FF2B5EF4-FFF2-40B4-BE49-F238E27FC236}">
                <a16:creationId xmlns:a16="http://schemas.microsoft.com/office/drawing/2014/main" id="{41E08221-81F0-7640-A540-7545968C7F1D}"/>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A982680D-7A79-0B44-AD73-F8C1B3E29F9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E1B46F6A-759B-0D43-AE93-1DDD28B1D162}"/>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4" name="Picture 13" descr="Background pattern&#10;&#10;Description automatically generated">
            <a:extLst>
              <a:ext uri="{FF2B5EF4-FFF2-40B4-BE49-F238E27FC236}">
                <a16:creationId xmlns:a16="http://schemas.microsoft.com/office/drawing/2014/main" id="{3742256F-828A-2D4E-85A5-D47D63151BEC}"/>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9510E3A8-BD3A-5547-B4D4-6BB14A3E6F06}"/>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4B63785F-8E82-9240-85D8-8687E24D54F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BFD2F9BD-A5FA-414A-90FC-7649B9CB546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3A35C0D0-CA49-734C-BA93-46282C8350B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66679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33733E-D795-464D-A1A5-B9D1FC7EE3E9}"/>
              </a:ext>
            </a:extLst>
          </p:cNvPr>
          <p:cNvSpPr/>
          <p:nvPr userDrawn="1"/>
        </p:nvSpPr>
        <p:spPr>
          <a:xfrm>
            <a:off x="241300" y="0"/>
            <a:ext cx="6151000" cy="68580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7">
            <a:extLst>
              <a:ext uri="{FF2B5EF4-FFF2-40B4-BE49-F238E27FC236}">
                <a16:creationId xmlns:a16="http://schemas.microsoft.com/office/drawing/2014/main" id="{9D3D66B3-2CAD-6C42-AAD3-BB443A255643}"/>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56E2D971-C8C7-D14D-AABE-B4B5AD9FDC12}"/>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5537A2C5-2D00-2749-8FCE-6266AF17DCE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4" name="Picture 13" descr="Background pattern&#10;&#10;Description automatically generated">
            <a:extLst>
              <a:ext uri="{FF2B5EF4-FFF2-40B4-BE49-F238E27FC236}">
                <a16:creationId xmlns:a16="http://schemas.microsoft.com/office/drawing/2014/main" id="{90C17C07-AA25-3E4D-A81D-1475740FE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2FCA451E-1731-F74E-8482-094C8A652304}"/>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C3CCC86B-708B-A949-AC9E-DE4F32E8C3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739DBF16-C94E-704D-85CA-56E7A626791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BFC0A548-B304-F549-883D-832E0848BDC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et Our Team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pic>
        <p:nvPicPr>
          <p:cNvPr id="19" name="Picture 18" descr="Background pattern&#10;&#10;Description automatically generated">
            <a:extLst>
              <a:ext uri="{FF2B5EF4-FFF2-40B4-BE49-F238E27FC236}">
                <a16:creationId xmlns:a16="http://schemas.microsoft.com/office/drawing/2014/main" id="{A830E649-EC4E-D743-8060-0EA1EC1AA71B}"/>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
        <p:nvSpPr>
          <p:cNvPr id="26" name="Text Placeholder 23">
            <a:extLst>
              <a:ext uri="{FF2B5EF4-FFF2-40B4-BE49-F238E27FC236}">
                <a16:creationId xmlns:a16="http://schemas.microsoft.com/office/drawing/2014/main" id="{6B62F49B-C8B1-C141-830A-6FFB7CF4FFC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Our Team - Oran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458CEA-6775-C542-8654-D33395A969B7}"/>
              </a:ext>
            </a:extLst>
          </p:cNvPr>
          <p:cNvSpPr/>
          <p:nvPr userDrawn="1"/>
        </p:nvSpPr>
        <p:spPr>
          <a:xfrm>
            <a:off x="241300" y="228600"/>
            <a:ext cx="11696700" cy="27178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02DEA743-B449-984C-8670-21635A318646}"/>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924CF65B-C881-A34A-B802-0E1001C95D07}"/>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F3CF7FCA-B9F3-654D-A571-44779EA9FDBE}"/>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BB2F7C97-96D1-AA4B-A86D-542F3A009D19}"/>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1" name="Text Placeholder 17">
            <a:extLst>
              <a:ext uri="{FF2B5EF4-FFF2-40B4-BE49-F238E27FC236}">
                <a16:creationId xmlns:a16="http://schemas.microsoft.com/office/drawing/2014/main" id="{4B3E60E7-1D29-4E4A-BA40-46AB6F537EA3}"/>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2" name="Text Placeholder 23">
            <a:extLst>
              <a:ext uri="{FF2B5EF4-FFF2-40B4-BE49-F238E27FC236}">
                <a16:creationId xmlns:a16="http://schemas.microsoft.com/office/drawing/2014/main" id="{81EEDB30-B325-0A44-80B0-3C30EF0E8D2A}"/>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3" name="Text Placeholder 17">
            <a:extLst>
              <a:ext uri="{FF2B5EF4-FFF2-40B4-BE49-F238E27FC236}">
                <a16:creationId xmlns:a16="http://schemas.microsoft.com/office/drawing/2014/main" id="{562B8363-AB85-D346-93C9-B23F08788288}"/>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4" name="Text Placeholder 23">
            <a:extLst>
              <a:ext uri="{FF2B5EF4-FFF2-40B4-BE49-F238E27FC236}">
                <a16:creationId xmlns:a16="http://schemas.microsoft.com/office/drawing/2014/main" id="{2E2F25D1-855B-F64A-B2B5-1E10C4071248}"/>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5" name="Text Placeholder 17">
            <a:extLst>
              <a:ext uri="{FF2B5EF4-FFF2-40B4-BE49-F238E27FC236}">
                <a16:creationId xmlns:a16="http://schemas.microsoft.com/office/drawing/2014/main" id="{09765F5B-E4B2-C145-8ED5-B969C8D88984}"/>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6" name="Text Placeholder 23">
            <a:extLst>
              <a:ext uri="{FF2B5EF4-FFF2-40B4-BE49-F238E27FC236}">
                <a16:creationId xmlns:a16="http://schemas.microsoft.com/office/drawing/2014/main" id="{7ADF89E8-2F1B-DD48-AD42-A09EEB5E039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7" name="Text Placeholder 17">
            <a:extLst>
              <a:ext uri="{FF2B5EF4-FFF2-40B4-BE49-F238E27FC236}">
                <a16:creationId xmlns:a16="http://schemas.microsoft.com/office/drawing/2014/main" id="{4CAD0C6E-2BBB-1B49-9495-741078E0DC6B}"/>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8" name="Text Placeholder 23">
            <a:extLst>
              <a:ext uri="{FF2B5EF4-FFF2-40B4-BE49-F238E27FC236}">
                <a16:creationId xmlns:a16="http://schemas.microsoft.com/office/drawing/2014/main" id="{C7402AD3-4450-874E-83F4-B0829057D3A1}"/>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pic>
        <p:nvPicPr>
          <p:cNvPr id="49" name="Picture 48" descr="Background pattern&#10;&#10;Description automatically generated">
            <a:extLst>
              <a:ext uri="{FF2B5EF4-FFF2-40B4-BE49-F238E27FC236}">
                <a16:creationId xmlns:a16="http://schemas.microsoft.com/office/drawing/2014/main" id="{F3772813-AB89-4942-B971-E934F8EF307F}"/>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50" name="Group 49">
            <a:extLst>
              <a:ext uri="{FF2B5EF4-FFF2-40B4-BE49-F238E27FC236}">
                <a16:creationId xmlns:a16="http://schemas.microsoft.com/office/drawing/2014/main" id="{028D30CE-0272-2047-A7BF-4AEF2016068B}"/>
              </a:ext>
            </a:extLst>
          </p:cNvPr>
          <p:cNvGrpSpPr/>
          <p:nvPr userDrawn="1"/>
        </p:nvGrpSpPr>
        <p:grpSpPr>
          <a:xfrm>
            <a:off x="4480947" y="6257070"/>
            <a:ext cx="3144242" cy="374574"/>
            <a:chOff x="301128" y="6151084"/>
            <a:chExt cx="3144242" cy="374574"/>
          </a:xfrm>
        </p:grpSpPr>
        <p:pic>
          <p:nvPicPr>
            <p:cNvPr id="51" name="Picture 50" descr="Shape&#10;&#10;Description automatically generated with medium confidence">
              <a:extLst>
                <a:ext uri="{FF2B5EF4-FFF2-40B4-BE49-F238E27FC236}">
                  <a16:creationId xmlns:a16="http://schemas.microsoft.com/office/drawing/2014/main" id="{015E6366-E932-EA41-8840-7F52A53797D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76B6F401-E1B9-F74E-BF92-379D6B68A07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3" name="Picture 52" descr="Shape&#10;&#10;Description automatically generated with medium confidence">
              <a:extLst>
                <a:ext uri="{FF2B5EF4-FFF2-40B4-BE49-F238E27FC236}">
                  <a16:creationId xmlns:a16="http://schemas.microsoft.com/office/drawing/2014/main" id="{1BEF065F-C5BE-6044-846E-0BF9E617AD2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54" name="Text Placeholder 23">
            <a:extLst>
              <a:ext uri="{FF2B5EF4-FFF2-40B4-BE49-F238E27FC236}">
                <a16:creationId xmlns:a16="http://schemas.microsoft.com/office/drawing/2014/main" id="{D75FF3E3-41B3-A447-83A6-20889D95070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2736936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x - Solid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60548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E3D6133-0B55-1D4A-8E12-2270EDD373E5}"/>
              </a:ext>
            </a:extLst>
          </p:cNvPr>
          <p:cNvGrpSpPr/>
          <p:nvPr userDrawn="1"/>
        </p:nvGrpSpPr>
        <p:grpSpPr>
          <a:xfrm>
            <a:off x="301128" y="6283401"/>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FE67E865-0A0C-BB41-8F87-01441642B9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F79FF16-9515-6D46-B997-E9A43FFC97D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DC147D96-3499-FF4F-878E-CC8781F66AD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7" name="Text Placeholder 17">
            <a:extLst>
              <a:ext uri="{FF2B5EF4-FFF2-40B4-BE49-F238E27FC236}">
                <a16:creationId xmlns:a16="http://schemas.microsoft.com/office/drawing/2014/main" id="{04B8ED95-1584-9648-A19C-8343129C39F4}"/>
              </a:ext>
            </a:extLst>
          </p:cNvPr>
          <p:cNvSpPr>
            <a:spLocks noGrp="1"/>
          </p:cNvSpPr>
          <p:nvPr>
            <p:ph type="body" sz="quarter" idx="18"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8" name="Text Placeholder 23">
            <a:extLst>
              <a:ext uri="{FF2B5EF4-FFF2-40B4-BE49-F238E27FC236}">
                <a16:creationId xmlns:a16="http://schemas.microsoft.com/office/drawing/2014/main" id="{7A1321D9-FC1B-6246-B897-C5BCE53AED79}"/>
              </a:ext>
            </a:extLst>
          </p:cNvPr>
          <p:cNvSpPr>
            <a:spLocks noGrp="1"/>
          </p:cNvSpPr>
          <p:nvPr>
            <p:ph type="body" sz="quarter" idx="16"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pic>
        <p:nvPicPr>
          <p:cNvPr id="19" name="Picture 18" descr="A black and white striped pattern&#10;&#10;Description automatically generated with medium confidence">
            <a:extLst>
              <a:ext uri="{FF2B5EF4-FFF2-40B4-BE49-F238E27FC236}">
                <a16:creationId xmlns:a16="http://schemas.microsoft.com/office/drawing/2014/main" id="{40188F5B-666F-0C49-8AB6-1A5A03978F0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723D5B-7F54-F54E-BDEB-1A99CDA87D38}"/>
              </a:ext>
            </a:extLst>
          </p:cNvPr>
          <p:cNvSpPr/>
          <p:nvPr userDrawn="1"/>
        </p:nvSpPr>
        <p:spPr>
          <a:xfrm>
            <a:off x="241300" y="228600"/>
            <a:ext cx="11696700" cy="6104602"/>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A9EEE3A6-E41F-9343-8972-CCE6D8C8BE4B}"/>
              </a:ext>
            </a:extLst>
          </p:cNvPr>
          <p:cNvSpPr>
            <a:spLocks noGrp="1"/>
          </p:cNvSpPr>
          <p:nvPr>
            <p:ph type="body" sz="quarter" idx="18"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86EFA570-7386-444A-9366-2E9AE1461E93}"/>
              </a:ext>
            </a:extLst>
          </p:cNvPr>
          <p:cNvSpPr>
            <a:spLocks noGrp="1"/>
          </p:cNvSpPr>
          <p:nvPr>
            <p:ph type="body" sz="quarter" idx="16"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15C9B65C-D8AA-7145-9FC2-EE719D59B15B}"/>
              </a:ext>
            </a:extLst>
          </p:cNvPr>
          <p:cNvGrpSpPr/>
          <p:nvPr userDrawn="1"/>
        </p:nvGrpSpPr>
        <p:grpSpPr>
          <a:xfrm>
            <a:off x="301128" y="6338289"/>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47855A75-6D63-B347-B1A1-DF5666F531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960FCF66-4BA3-BF4B-A64C-078D046C69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A3B3F12B-37F4-F640-966C-AC4204A537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1" name="Picture 20" descr="A black and white striped pattern&#10;&#10;Description automatically generated with medium confidence">
            <a:extLst>
              <a:ext uri="{FF2B5EF4-FFF2-40B4-BE49-F238E27FC236}">
                <a16:creationId xmlns:a16="http://schemas.microsoft.com/office/drawing/2014/main" id="{CA5A2B82-F340-B84F-A3B0-44E61111442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xt box - Solid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723D5B-7F54-F54E-BDEB-1A99CDA87D38}"/>
              </a:ext>
            </a:extLst>
          </p:cNvPr>
          <p:cNvSpPr/>
          <p:nvPr userDrawn="1"/>
        </p:nvSpPr>
        <p:spPr>
          <a:xfrm>
            <a:off x="241300" y="228600"/>
            <a:ext cx="11696700" cy="6104602"/>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A9EEE3A6-E41F-9343-8972-CCE6D8C8BE4B}"/>
              </a:ext>
            </a:extLst>
          </p:cNvPr>
          <p:cNvSpPr>
            <a:spLocks noGrp="1"/>
          </p:cNvSpPr>
          <p:nvPr>
            <p:ph type="body" sz="quarter" idx="18"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86EFA570-7386-444A-9366-2E9AE1461E93}"/>
              </a:ext>
            </a:extLst>
          </p:cNvPr>
          <p:cNvSpPr>
            <a:spLocks noGrp="1"/>
          </p:cNvSpPr>
          <p:nvPr>
            <p:ph type="body" sz="quarter" idx="16"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15C9B65C-D8AA-7145-9FC2-EE719D59B15B}"/>
              </a:ext>
            </a:extLst>
          </p:cNvPr>
          <p:cNvGrpSpPr/>
          <p:nvPr userDrawn="1"/>
        </p:nvGrpSpPr>
        <p:grpSpPr>
          <a:xfrm>
            <a:off x="301128" y="6338289"/>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47855A75-6D63-B347-B1A1-DF5666F531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960FCF66-4BA3-BF4B-A64C-078D046C69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A3B3F12B-37F4-F640-966C-AC4204A537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1" name="Picture 20" descr="A black and white striped pattern&#10;&#10;Description automatically generated with medium confidence">
            <a:extLst>
              <a:ext uri="{FF2B5EF4-FFF2-40B4-BE49-F238E27FC236}">
                <a16:creationId xmlns:a16="http://schemas.microsoft.com/office/drawing/2014/main" id="{CA5A2B82-F340-B84F-A3B0-44E61111442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1821692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FF1EB1-1309-4A46-87BF-82D78EEFD803}"/>
              </a:ext>
            </a:extLst>
          </p:cNvPr>
          <p:cNvSpPr/>
          <p:nvPr userDrawn="1"/>
        </p:nvSpPr>
        <p:spPr>
          <a:xfrm>
            <a:off x="241300" y="228600"/>
            <a:ext cx="11696700" cy="569531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1664EFE1-B497-2C44-836D-13DAD3DD3A2C}"/>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B6CEB3A-E751-6847-BA04-8CC6A153902E}"/>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8F57DE52-1CA5-8148-BFB2-EC9FAD62EE46}"/>
              </a:ext>
            </a:extLst>
          </p:cNvPr>
          <p:cNvSpPr/>
          <p:nvPr userDrawn="1"/>
        </p:nvSpPr>
        <p:spPr>
          <a:xfrm>
            <a:off x="241300" y="228600"/>
            <a:ext cx="11696700" cy="598642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7">
            <a:extLst>
              <a:ext uri="{FF2B5EF4-FFF2-40B4-BE49-F238E27FC236}">
                <a16:creationId xmlns:a16="http://schemas.microsoft.com/office/drawing/2014/main" id="{99D23FD4-22D9-A348-AD7C-04936B6032FD}"/>
              </a:ext>
            </a:extLst>
          </p:cNvPr>
          <p:cNvSpPr>
            <a:spLocks noGrp="1"/>
          </p:cNvSpPr>
          <p:nvPr>
            <p:ph type="body" sz="quarter" idx="19"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3" name="Text Placeholder 23">
            <a:extLst>
              <a:ext uri="{FF2B5EF4-FFF2-40B4-BE49-F238E27FC236}">
                <a16:creationId xmlns:a16="http://schemas.microsoft.com/office/drawing/2014/main" id="{AD49F340-16DB-D94D-B2CC-F61C6DB13FF4}"/>
              </a:ext>
            </a:extLst>
          </p:cNvPr>
          <p:cNvSpPr>
            <a:spLocks noGrp="1"/>
          </p:cNvSpPr>
          <p:nvPr>
            <p:ph type="body" sz="quarter" idx="20"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480BD3C2-A929-824B-88AE-1A7AE40BA37F}"/>
              </a:ext>
            </a:extLst>
          </p:cNvPr>
          <p:cNvGrpSpPr/>
          <p:nvPr userDrawn="1"/>
        </p:nvGrpSpPr>
        <p:grpSpPr>
          <a:xfrm>
            <a:off x="301128" y="6378251"/>
            <a:ext cx="3144242" cy="374574"/>
            <a:chOff x="301128" y="6151084"/>
            <a:chExt cx="3144242" cy="374574"/>
          </a:xfrm>
        </p:grpSpPr>
        <p:pic>
          <p:nvPicPr>
            <p:cNvPr id="25" name="Picture 24" descr="Shape&#10;&#10;Description automatically generated with medium confidence">
              <a:extLst>
                <a:ext uri="{FF2B5EF4-FFF2-40B4-BE49-F238E27FC236}">
                  <a16:creationId xmlns:a16="http://schemas.microsoft.com/office/drawing/2014/main" id="{B74A34EE-2374-C540-A28B-7EA174EF6C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DD8FAC54-9232-E045-A6B7-23DF76A847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7" name="Picture 26" descr="Shape&#10;&#10;Description automatically generated with medium confidence">
              <a:extLst>
                <a:ext uri="{FF2B5EF4-FFF2-40B4-BE49-F238E27FC236}">
                  <a16:creationId xmlns:a16="http://schemas.microsoft.com/office/drawing/2014/main" id="{A13715AD-0039-314E-8903-50DEE005C4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8" name="Picture 27" descr="A black and white striped pattern&#10;&#10;Description automatically generated with medium confidence">
            <a:extLst>
              <a:ext uri="{FF2B5EF4-FFF2-40B4-BE49-F238E27FC236}">
                <a16:creationId xmlns:a16="http://schemas.microsoft.com/office/drawing/2014/main" id="{5685DB8C-F3D0-1B4B-A9D3-82E6EAF33DD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11691836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25" name="Text Placeholder 17">
            <a:extLst>
              <a:ext uri="{FF2B5EF4-FFF2-40B4-BE49-F238E27FC236}">
                <a16:creationId xmlns:a16="http://schemas.microsoft.com/office/drawing/2014/main" id="{6B4D2140-7AF7-2342-8073-6B097681ABCE}"/>
              </a:ext>
            </a:extLst>
          </p:cNvPr>
          <p:cNvSpPr>
            <a:spLocks noGrp="1"/>
          </p:cNvSpPr>
          <p:nvPr>
            <p:ph type="body" sz="quarter" idx="18" hasCustomPrompt="1"/>
          </p:nvPr>
        </p:nvSpPr>
        <p:spPr>
          <a:xfrm>
            <a:off x="389965" y="1757011"/>
            <a:ext cx="11470341" cy="3867704"/>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7" name="Text Placeholder 23">
            <a:extLst>
              <a:ext uri="{FF2B5EF4-FFF2-40B4-BE49-F238E27FC236}">
                <a16:creationId xmlns:a16="http://schemas.microsoft.com/office/drawing/2014/main" id="{971F322A-4522-9546-887C-14B2E32687D2}"/>
              </a:ext>
            </a:extLst>
          </p:cNvPr>
          <p:cNvSpPr>
            <a:spLocks noGrp="1"/>
          </p:cNvSpPr>
          <p:nvPr>
            <p:ph type="body" sz="quarter" idx="16" hasCustomPrompt="1"/>
          </p:nvPr>
        </p:nvSpPr>
        <p:spPr>
          <a:xfrm>
            <a:off x="389965" y="577971"/>
            <a:ext cx="11470341" cy="582221"/>
          </a:xfrm>
        </p:spPr>
        <p:txBody>
          <a:bodyPr>
            <a:normAutofit/>
          </a:bodyPr>
          <a:lstStyle>
            <a:lvl1pPr marL="0" indent="0" algn="l">
              <a:buNone/>
              <a:defRPr sz="3600" b="0" i="0">
                <a:solidFill>
                  <a:srgbClr val="79527B"/>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53778C83-887B-D746-87EF-5E3D4C57C77E}"/>
              </a:ext>
            </a:extLst>
          </p:cNvPr>
          <p:cNvGrpSpPr/>
          <p:nvPr userDrawn="1"/>
        </p:nvGrpSpPr>
        <p:grpSpPr>
          <a:xfrm>
            <a:off x="389965" y="6092742"/>
            <a:ext cx="3144242" cy="374574"/>
            <a:chOff x="301128" y="6151084"/>
            <a:chExt cx="3144242" cy="374574"/>
          </a:xfrm>
        </p:grpSpPr>
        <p:pic>
          <p:nvPicPr>
            <p:cNvPr id="8" name="Picture 7" descr="Shape&#10;&#10;Description automatically generated with medium confidence">
              <a:extLst>
                <a:ext uri="{FF2B5EF4-FFF2-40B4-BE49-F238E27FC236}">
                  <a16:creationId xmlns:a16="http://schemas.microsoft.com/office/drawing/2014/main" id="{064E41FE-B50E-9045-9E7A-65DEA07D4C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70AC1103-DBE0-054C-9BEF-1D43DD3F0BF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4358BB85-DDCA-5343-9A6C-3BB129ECB5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1" name="Picture 10" descr="Background pattern&#10;&#10;Description automatically generated">
            <a:extLst>
              <a:ext uri="{FF2B5EF4-FFF2-40B4-BE49-F238E27FC236}">
                <a16:creationId xmlns:a16="http://schemas.microsoft.com/office/drawing/2014/main" id="{5363E74B-91D8-3046-A194-B8F08DD451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290801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451061" y="1523534"/>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451061" y="905011"/>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1</a:t>
            </a:r>
          </a:p>
        </p:txBody>
      </p:sp>
      <p:pic>
        <p:nvPicPr>
          <p:cNvPr id="12" name="Picture 11" descr="Background pattern&#10;&#10;Description automatically generated">
            <a:extLst>
              <a:ext uri="{FF2B5EF4-FFF2-40B4-BE49-F238E27FC236}">
                <a16:creationId xmlns:a16="http://schemas.microsoft.com/office/drawing/2014/main" id="{A085DA13-BE92-7349-94F7-D626C05ADE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2908010"/>
            <a:ext cx="5278651" cy="394999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13373BD-2B60-B84B-BD44-7AF1536C41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530" y="3210197"/>
            <a:ext cx="5491380" cy="2415057"/>
          </a:xfrm>
          <a:prstGeom prst="rect">
            <a:avLst/>
          </a:prstGeom>
        </p:spPr>
      </p:pic>
      <p:grpSp>
        <p:nvGrpSpPr>
          <p:cNvPr id="14" name="Group 13">
            <a:extLst>
              <a:ext uri="{FF2B5EF4-FFF2-40B4-BE49-F238E27FC236}">
                <a16:creationId xmlns:a16="http://schemas.microsoft.com/office/drawing/2014/main" id="{F14CCDB4-0B96-234A-B40D-C7014C966BC5}"/>
              </a:ext>
            </a:extLst>
          </p:cNvPr>
          <p:cNvGrpSpPr/>
          <p:nvPr userDrawn="1"/>
        </p:nvGrpSpPr>
        <p:grpSpPr>
          <a:xfrm>
            <a:off x="9456007" y="5836660"/>
            <a:ext cx="2735993" cy="679345"/>
            <a:chOff x="0" y="0"/>
            <a:chExt cx="2301694" cy="571500"/>
          </a:xfrm>
        </p:grpSpPr>
        <p:sp>
          <p:nvSpPr>
            <p:cNvPr id="15" name="Rectangle 14">
              <a:extLst>
                <a:ext uri="{FF2B5EF4-FFF2-40B4-BE49-F238E27FC236}">
                  <a16:creationId xmlns:a16="http://schemas.microsoft.com/office/drawing/2014/main" id="{DA290F49-107F-0F44-B4DF-1F631F4AB4C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 name="Picture 19">
              <a:extLst>
                <a:ext uri="{FF2B5EF4-FFF2-40B4-BE49-F238E27FC236}">
                  <a16:creationId xmlns:a16="http://schemas.microsoft.com/office/drawing/2014/main" id="{D835D90F-1131-D449-B02E-EB8DFA97EC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1" name="Rectangle 20">
            <a:extLst>
              <a:ext uri="{FF2B5EF4-FFF2-40B4-BE49-F238E27FC236}">
                <a16:creationId xmlns:a16="http://schemas.microsoft.com/office/drawing/2014/main" id="{83F4E081-09FC-8C48-A9F7-94B5E2802484}"/>
              </a:ext>
            </a:extLst>
          </p:cNvPr>
          <p:cNvSpPr/>
          <p:nvPr userDrawn="1"/>
        </p:nvSpPr>
        <p:spPr>
          <a:xfrm>
            <a:off x="438668" y="5956440"/>
            <a:ext cx="6589536" cy="600164"/>
          </a:xfrm>
          <a:prstGeom prst="rect">
            <a:avLst/>
          </a:prstGeom>
        </p:spPr>
        <p:txBody>
          <a:bodyPr wrap="square">
            <a:spAutoFit/>
          </a:bodyPr>
          <a:lstStyle/>
          <a:p>
            <a:pPr algn="just">
              <a:tabLst>
                <a:tab pos="2865755" algn="ctr"/>
                <a:tab pos="5731510" algn="r"/>
              </a:tabLst>
            </a:pP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067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762727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C24EB1E-5404-E04B-891E-E9F528A37F0F}"/>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505FC8DF-8336-F34B-8999-AAC255FAD8BD}"/>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3" name="Text Placeholder 23">
            <a:extLst>
              <a:ext uri="{FF2B5EF4-FFF2-40B4-BE49-F238E27FC236}">
                <a16:creationId xmlns:a16="http://schemas.microsoft.com/office/drawing/2014/main" id="{0177817F-57DC-7240-80F1-CC59CCE45842}"/>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15" name="Group 14">
            <a:extLst>
              <a:ext uri="{FF2B5EF4-FFF2-40B4-BE49-F238E27FC236}">
                <a16:creationId xmlns:a16="http://schemas.microsoft.com/office/drawing/2014/main" id="{F0465BD3-1025-9F49-8522-FB70AAC86531}"/>
              </a:ext>
            </a:extLst>
          </p:cNvPr>
          <p:cNvGrpSpPr/>
          <p:nvPr userDrawn="1"/>
        </p:nvGrpSpPr>
        <p:grpSpPr>
          <a:xfrm>
            <a:off x="389965" y="6092742"/>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D57993A-3E5D-404A-AB39-79496B88CD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AE759116-7CCE-0D40-9068-BA1C2A542E9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D9CCB61D-5D95-A24C-A8B1-442D5B509AD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9527B"/>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9527B"/>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79527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Tree>
    <p:extLst>
      <p:ext uri="{BB962C8B-B14F-4D97-AF65-F5344CB8AC3E}">
        <p14:creationId xmlns:p14="http://schemas.microsoft.com/office/powerpoint/2010/main" val="3947335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Slide - Blue">
    <p:spTree>
      <p:nvGrpSpPr>
        <p:cNvPr id="1" name=""/>
        <p:cNvGrpSpPr/>
        <p:nvPr/>
      </p:nvGrpSpPr>
      <p:grpSpPr>
        <a:xfrm>
          <a:off x="0" y="0"/>
          <a:ext cx="0" cy="0"/>
          <a:chOff x="0" y="0"/>
          <a:chExt cx="0" cy="0"/>
        </a:xfrm>
      </p:grpSpPr>
      <p:sp>
        <p:nvSpPr>
          <p:cNvPr id="12" name="Text Placeholder 25">
            <a:extLst>
              <a:ext uri="{FF2B5EF4-FFF2-40B4-BE49-F238E27FC236}">
                <a16:creationId xmlns:a16="http://schemas.microsoft.com/office/drawing/2014/main" id="{89D4E793-8F1D-EA46-85FC-26B8B760AC05}"/>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534E92E9-5B03-B646-A7A2-5C2AF2C71F8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81D1C5"/>
                </a:solidFill>
                <a:latin typeface="+mn-lt"/>
              </a:defRPr>
            </a:lvl1pPr>
          </a:lstStyle>
          <a:p>
            <a:pPr lvl="0"/>
            <a:r>
              <a:rPr lang="en-US" dirty="0"/>
              <a:t>TITLE</a:t>
            </a:r>
          </a:p>
        </p:txBody>
      </p:sp>
      <p:cxnSp>
        <p:nvCxnSpPr>
          <p:cNvPr id="15" name="Straight Connector 14">
            <a:extLst>
              <a:ext uri="{FF2B5EF4-FFF2-40B4-BE49-F238E27FC236}">
                <a16:creationId xmlns:a16="http://schemas.microsoft.com/office/drawing/2014/main" id="{65FDDFEB-957D-1241-95D3-379545B7DD40}"/>
              </a:ext>
            </a:extLst>
          </p:cNvPr>
          <p:cNvCxnSpPr>
            <a:cxnSpLocks/>
          </p:cNvCxnSpPr>
          <p:nvPr userDrawn="1"/>
        </p:nvCxnSpPr>
        <p:spPr>
          <a:xfrm>
            <a:off x="5346936" y="-25722"/>
            <a:ext cx="0" cy="6853558"/>
          </a:xfrm>
          <a:prstGeom prst="line">
            <a:avLst/>
          </a:prstGeom>
          <a:ln w="12700">
            <a:solidFill>
              <a:srgbClr val="81D1C5"/>
            </a:solidFill>
          </a:ln>
        </p:spPr>
        <p:style>
          <a:lnRef idx="1">
            <a:schemeClr val="accent1"/>
          </a:lnRef>
          <a:fillRef idx="0">
            <a:schemeClr val="accent1"/>
          </a:fillRef>
          <a:effectRef idx="0">
            <a:schemeClr val="accent1"/>
          </a:effectRef>
          <a:fontRef idx="minor">
            <a:schemeClr val="tx1"/>
          </a:fontRef>
        </p:style>
      </p:cxnSp>
      <p:sp>
        <p:nvSpPr>
          <p:cNvPr id="18" name="Text Placeholder 23">
            <a:extLst>
              <a:ext uri="{FF2B5EF4-FFF2-40B4-BE49-F238E27FC236}">
                <a16:creationId xmlns:a16="http://schemas.microsoft.com/office/drawing/2014/main" id="{231BF611-120F-4A4B-A33E-C91A80AB9BB2}"/>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81D1C5"/>
                </a:solidFill>
                <a:latin typeface="+mn-lt"/>
              </a:defRPr>
            </a:lvl1pPr>
          </a:lstStyle>
          <a:p>
            <a:pPr lvl="0"/>
            <a:r>
              <a:rPr lang="en-US" dirty="0"/>
              <a:t>BULLET POINT SLIDE</a:t>
            </a:r>
          </a:p>
        </p:txBody>
      </p:sp>
      <p:sp>
        <p:nvSpPr>
          <p:cNvPr id="20" name="Text Placeholder 23">
            <a:extLst>
              <a:ext uri="{FF2B5EF4-FFF2-40B4-BE49-F238E27FC236}">
                <a16:creationId xmlns:a16="http://schemas.microsoft.com/office/drawing/2014/main" id="{FC3E879B-5606-F04A-AFE5-D35BF4D077A4}"/>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Tree>
    <p:extLst>
      <p:ext uri="{BB962C8B-B14F-4D97-AF65-F5344CB8AC3E}">
        <p14:creationId xmlns:p14="http://schemas.microsoft.com/office/powerpoint/2010/main" val="1089787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 Slide - Light Green">
    <p:spTree>
      <p:nvGrpSpPr>
        <p:cNvPr id="1" name=""/>
        <p:cNvGrpSpPr/>
        <p:nvPr/>
      </p:nvGrpSpPr>
      <p:grpSpPr>
        <a:xfrm>
          <a:off x="0" y="0"/>
          <a:ext cx="0" cy="0"/>
          <a:chOff x="0" y="0"/>
          <a:chExt cx="0" cy="0"/>
        </a:xfrm>
      </p:grpSpPr>
      <p:sp>
        <p:nvSpPr>
          <p:cNvPr id="12" name="Text Placeholder 25">
            <a:extLst>
              <a:ext uri="{FF2B5EF4-FFF2-40B4-BE49-F238E27FC236}">
                <a16:creationId xmlns:a16="http://schemas.microsoft.com/office/drawing/2014/main" id="{A6E88258-E8BB-0243-982D-D12F9A4BE97B}"/>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D3EECD35-6756-FA41-B826-D6943CDC9CA3}"/>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27954"/>
                </a:solidFill>
                <a:latin typeface="+mn-lt"/>
              </a:defRPr>
            </a:lvl1pPr>
          </a:lstStyle>
          <a:p>
            <a:pPr lvl="0"/>
            <a:r>
              <a:rPr lang="en-US" dirty="0"/>
              <a:t>TITLE</a:t>
            </a:r>
          </a:p>
        </p:txBody>
      </p:sp>
      <p:cxnSp>
        <p:nvCxnSpPr>
          <p:cNvPr id="15" name="Straight Connector 14">
            <a:extLst>
              <a:ext uri="{FF2B5EF4-FFF2-40B4-BE49-F238E27FC236}">
                <a16:creationId xmlns:a16="http://schemas.microsoft.com/office/drawing/2014/main" id="{2FF493DD-D764-1543-AEBF-90D4711E1DEB}"/>
              </a:ext>
            </a:extLst>
          </p:cNvPr>
          <p:cNvCxnSpPr>
            <a:cxnSpLocks/>
          </p:cNvCxnSpPr>
          <p:nvPr userDrawn="1"/>
        </p:nvCxnSpPr>
        <p:spPr>
          <a:xfrm>
            <a:off x="5346936" y="-25722"/>
            <a:ext cx="0" cy="6853558"/>
          </a:xfrm>
          <a:prstGeom prst="line">
            <a:avLst/>
          </a:prstGeom>
          <a:ln w="12700">
            <a:solidFill>
              <a:srgbClr val="F27954"/>
            </a:solidFill>
          </a:ln>
        </p:spPr>
        <p:style>
          <a:lnRef idx="1">
            <a:schemeClr val="accent1"/>
          </a:lnRef>
          <a:fillRef idx="0">
            <a:schemeClr val="accent1"/>
          </a:fillRef>
          <a:effectRef idx="0">
            <a:schemeClr val="accent1"/>
          </a:effectRef>
          <a:fontRef idx="minor">
            <a:schemeClr val="tx1"/>
          </a:fontRef>
        </p:style>
      </p:cxnSp>
      <p:sp>
        <p:nvSpPr>
          <p:cNvPr id="18" name="Text Placeholder 23">
            <a:extLst>
              <a:ext uri="{FF2B5EF4-FFF2-40B4-BE49-F238E27FC236}">
                <a16:creationId xmlns:a16="http://schemas.microsoft.com/office/drawing/2014/main" id="{AE542F0D-4252-7C40-AD55-0302A8BCE5D9}"/>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F27954"/>
                </a:solidFill>
                <a:latin typeface="+mn-lt"/>
              </a:defRPr>
            </a:lvl1pPr>
          </a:lstStyle>
          <a:p>
            <a:pPr lvl="0"/>
            <a:r>
              <a:rPr lang="en-US" dirty="0"/>
              <a:t>BULLET POINT SLIDE</a:t>
            </a:r>
          </a:p>
        </p:txBody>
      </p:sp>
      <p:sp>
        <p:nvSpPr>
          <p:cNvPr id="20" name="Text Placeholder 23">
            <a:extLst>
              <a:ext uri="{FF2B5EF4-FFF2-40B4-BE49-F238E27FC236}">
                <a16:creationId xmlns:a16="http://schemas.microsoft.com/office/drawing/2014/main" id="{19F75B0F-4397-6C4F-B20C-8045C0D4A69A}"/>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Tree>
    <p:extLst>
      <p:ext uri="{BB962C8B-B14F-4D97-AF65-F5344CB8AC3E}">
        <p14:creationId xmlns:p14="http://schemas.microsoft.com/office/powerpoint/2010/main" val="906445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6C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A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6C0B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pic>
        <p:nvPicPr>
          <p:cNvPr id="18" name="Picture 17" descr="Background pattern&#10;&#10;Description automatically generated">
            <a:extLst>
              <a:ext uri="{FF2B5EF4-FFF2-40B4-BE49-F238E27FC236}">
                <a16:creationId xmlns:a16="http://schemas.microsoft.com/office/drawing/2014/main" id="{D19155DD-F074-824A-8AAA-AA2BEBACE36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20" name="Group 19">
            <a:extLst>
              <a:ext uri="{FF2B5EF4-FFF2-40B4-BE49-F238E27FC236}">
                <a16:creationId xmlns:a16="http://schemas.microsoft.com/office/drawing/2014/main" id="{4B044EEE-AACA-1842-A0B7-3E39553C52B6}"/>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2BF8E041-4BE7-2249-A6E5-21021A7F93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53955A93-9F91-2046-9098-123F37BF1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1F8554B-826B-1945-910B-5F81177D90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79527B">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pic>
        <p:nvPicPr>
          <p:cNvPr id="16" name="Picture 15" descr="Background pattern&#10;&#10;Description automatically generated">
            <a:extLst>
              <a:ext uri="{FF2B5EF4-FFF2-40B4-BE49-F238E27FC236}">
                <a16:creationId xmlns:a16="http://schemas.microsoft.com/office/drawing/2014/main" id="{FEA500ED-E573-F44F-8E2D-FBFBCF11C4F3}"/>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7" name="Group 16">
            <a:extLst>
              <a:ext uri="{FF2B5EF4-FFF2-40B4-BE49-F238E27FC236}">
                <a16:creationId xmlns:a16="http://schemas.microsoft.com/office/drawing/2014/main" id="{647821C4-FFCA-4B41-BFBC-999C33F87F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F2A86F7A-B2DF-2A4C-B0D6-4DE7A55565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6465CF4D-D685-424E-8760-4AE4FE94745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DC4B8C4F-6086-A24D-AD16-5BFBA49C35F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pic>
        <p:nvPicPr>
          <p:cNvPr id="14" name="Picture 13" descr="Background pattern&#10;&#10;Description automatically generated">
            <a:extLst>
              <a:ext uri="{FF2B5EF4-FFF2-40B4-BE49-F238E27FC236}">
                <a16:creationId xmlns:a16="http://schemas.microsoft.com/office/drawing/2014/main" id="{082CB709-4D8E-E341-8325-2586DA07EB1A}"/>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E4F88100-9775-6043-AF0D-E5FACD6E8351}"/>
              </a:ext>
            </a:extLst>
          </p:cNvPr>
          <p:cNvGrpSpPr/>
          <p:nvPr userDrawn="1"/>
        </p:nvGrpSpPr>
        <p:grpSpPr>
          <a:xfrm>
            <a:off x="8448790" y="6057987"/>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F5B2C9D-C88B-DB4B-853A-8166BAEADF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F5A7C803-F231-074F-A79D-59AE40AB6CD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0B238B88-EA73-6D4C-8DA8-E45C24E84C7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21" name="Text Placeholder 17">
            <a:extLst>
              <a:ext uri="{FF2B5EF4-FFF2-40B4-BE49-F238E27FC236}">
                <a16:creationId xmlns:a16="http://schemas.microsoft.com/office/drawing/2014/main" id="{C93EC21C-9DEB-442A-9AEB-E1C0F2A5F04F}"/>
              </a:ext>
            </a:extLst>
          </p:cNvPr>
          <p:cNvSpPr>
            <a:spLocks noGrp="1"/>
          </p:cNvSpPr>
          <p:nvPr>
            <p:ph type="body" sz="quarter" idx="21" hasCustomPrompt="1"/>
          </p:nvPr>
        </p:nvSpPr>
        <p:spPr>
          <a:xfrm>
            <a:off x="6691452"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a:t>
            </a:r>
            <a:r>
              <a:rPr lang="en-GB" dirty="0" err="1"/>
              <a:t>headcccing</a:t>
            </a:r>
            <a:endParaRPr lang="en-US" dirty="0"/>
          </a:p>
        </p:txBody>
      </p:sp>
    </p:spTree>
    <p:extLst>
      <p:ext uri="{BB962C8B-B14F-4D97-AF65-F5344CB8AC3E}">
        <p14:creationId xmlns:p14="http://schemas.microsoft.com/office/powerpoint/2010/main" val="138772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3747522"/>
            <a:ext cx="6113604" cy="311047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096000" y="3745749"/>
            <a:ext cx="6113604" cy="311047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60244" y="3997235"/>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65092" y="399732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60244" y="4741633"/>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65092" y="4741633"/>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2803491" y="890151"/>
            <a:ext cx="6571622" cy="2855598"/>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508290" y="1141725"/>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508290" y="188603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85368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C">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11884BB-997E-344B-8413-D683F57FB3A0}"/>
              </a:ext>
            </a:extLst>
          </p:cNvPr>
          <p:cNvSpPr/>
          <p:nvPr userDrawn="1"/>
        </p:nvSpPr>
        <p:spPr>
          <a:xfrm>
            <a:off x="1" y="3216492"/>
            <a:ext cx="7588332" cy="244898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7FC8D39A-AD8A-D84D-B4D3-5FC3D11092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207" y="618245"/>
            <a:ext cx="5768471" cy="2536919"/>
          </a:xfrm>
          <a:prstGeom prst="rect">
            <a:avLst/>
          </a:prstGeom>
        </p:spPr>
      </p:pic>
      <p:sp>
        <p:nvSpPr>
          <p:cNvPr id="12" name="Text Placeholder 23">
            <a:extLst>
              <a:ext uri="{FF2B5EF4-FFF2-40B4-BE49-F238E27FC236}">
                <a16:creationId xmlns:a16="http://schemas.microsoft.com/office/drawing/2014/main" id="{325E3A2F-3B31-374C-8F7E-1CEDCD0B0F45}"/>
              </a:ext>
            </a:extLst>
          </p:cNvPr>
          <p:cNvSpPr>
            <a:spLocks noGrp="1"/>
          </p:cNvSpPr>
          <p:nvPr>
            <p:ph type="body" sz="quarter" idx="15" hasCustomPrompt="1"/>
          </p:nvPr>
        </p:nvSpPr>
        <p:spPr>
          <a:xfrm>
            <a:off x="817349" y="433410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DAE6BF58-63A1-9E49-ABC8-7ED221E4AFE0}"/>
              </a:ext>
            </a:extLst>
          </p:cNvPr>
          <p:cNvSpPr>
            <a:spLocks noGrp="1"/>
          </p:cNvSpPr>
          <p:nvPr>
            <p:ph type="body" sz="quarter" idx="16" hasCustomPrompt="1"/>
          </p:nvPr>
        </p:nvSpPr>
        <p:spPr>
          <a:xfrm>
            <a:off x="817349" y="371558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15" name="Picture 14" descr="Background pattern&#10;&#10;Description automatically generated">
            <a:extLst>
              <a:ext uri="{FF2B5EF4-FFF2-40B4-BE49-F238E27FC236}">
                <a16:creationId xmlns:a16="http://schemas.microsoft.com/office/drawing/2014/main" id="{B36D93A7-1507-064F-8819-990C75B465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814" t="19121" r="22819" b="-6116"/>
          <a:stretch/>
        </p:blipFill>
        <p:spPr>
          <a:xfrm>
            <a:off x="7883236" y="0"/>
            <a:ext cx="4308763" cy="5844179"/>
          </a:xfrm>
          <a:prstGeom prst="rect">
            <a:avLst/>
          </a:prstGeom>
        </p:spPr>
      </p:pic>
      <p:grpSp>
        <p:nvGrpSpPr>
          <p:cNvPr id="23" name="Group 22">
            <a:extLst>
              <a:ext uri="{FF2B5EF4-FFF2-40B4-BE49-F238E27FC236}">
                <a16:creationId xmlns:a16="http://schemas.microsoft.com/office/drawing/2014/main" id="{015CF2B6-71B6-C144-97B3-85B654F2E8E5}"/>
              </a:ext>
            </a:extLst>
          </p:cNvPr>
          <p:cNvGrpSpPr/>
          <p:nvPr userDrawn="1"/>
        </p:nvGrpSpPr>
        <p:grpSpPr>
          <a:xfrm>
            <a:off x="9274983" y="5918985"/>
            <a:ext cx="2735993" cy="679345"/>
            <a:chOff x="0" y="0"/>
            <a:chExt cx="2301694" cy="571500"/>
          </a:xfrm>
        </p:grpSpPr>
        <p:sp>
          <p:nvSpPr>
            <p:cNvPr id="24" name="Rectangle 23">
              <a:extLst>
                <a:ext uri="{FF2B5EF4-FFF2-40B4-BE49-F238E27FC236}">
                  <a16:creationId xmlns:a16="http://schemas.microsoft.com/office/drawing/2014/main" id="{79643032-E2A4-D844-9FD2-5E25AFF84D9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5" name="Picture 24">
              <a:extLst>
                <a:ext uri="{FF2B5EF4-FFF2-40B4-BE49-F238E27FC236}">
                  <a16:creationId xmlns:a16="http://schemas.microsoft.com/office/drawing/2014/main" id="{4F47FE63-EE52-1F4E-9D94-414C09112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6" name="Rectangle 25">
            <a:extLst>
              <a:ext uri="{FF2B5EF4-FFF2-40B4-BE49-F238E27FC236}">
                <a16:creationId xmlns:a16="http://schemas.microsoft.com/office/drawing/2014/main" id="{2EF4846B-42E7-5548-94E9-53B497BB9DE9}"/>
              </a:ext>
            </a:extLst>
          </p:cNvPr>
          <p:cNvSpPr/>
          <p:nvPr userDrawn="1"/>
        </p:nvSpPr>
        <p:spPr>
          <a:xfrm>
            <a:off x="701913" y="5958576"/>
            <a:ext cx="6589536" cy="600164"/>
          </a:xfrm>
          <a:prstGeom prst="rect">
            <a:avLst/>
          </a:prstGeom>
        </p:spPr>
        <p:txBody>
          <a:bodyPr wrap="square">
            <a:spAutoFit/>
          </a:bodyPr>
          <a:lstStyle/>
          <a:p>
            <a:pPr algn="just">
              <a:tabLst>
                <a:tab pos="2865755" algn="ctr"/>
                <a:tab pos="5731510" algn="r"/>
              </a:tabLst>
            </a:pP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9323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17604" y="3188167"/>
            <a:ext cx="6113604" cy="311047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078396" y="3186394"/>
            <a:ext cx="6113604" cy="311047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42640" y="343788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47488" y="3437968"/>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42640"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47488"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2785887" y="330796"/>
            <a:ext cx="6571622" cy="2855598"/>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490686" y="58237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490686" y="1326680"/>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484796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26407" y="1314782"/>
            <a:ext cx="12209605" cy="122393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35208" y="2538715"/>
            <a:ext cx="12209604" cy="1223933"/>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42640" y="343788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47488" y="3437968"/>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42640"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47488"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17604" y="1"/>
            <a:ext cx="12192000" cy="132668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490686" y="58237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490686" y="1326680"/>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Rectangle 19">
            <a:extLst>
              <a:ext uri="{FF2B5EF4-FFF2-40B4-BE49-F238E27FC236}">
                <a16:creationId xmlns:a16="http://schemas.microsoft.com/office/drawing/2014/main" id="{902CF8DE-4164-37E2-D6C3-4013E41258CE}"/>
              </a:ext>
            </a:extLst>
          </p:cNvPr>
          <p:cNvSpPr/>
          <p:nvPr userDrawn="1"/>
        </p:nvSpPr>
        <p:spPr>
          <a:xfrm>
            <a:off x="-35210" y="5077429"/>
            <a:ext cx="12209605" cy="122393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7">
            <a:extLst>
              <a:ext uri="{FF2B5EF4-FFF2-40B4-BE49-F238E27FC236}">
                <a16:creationId xmlns:a16="http://schemas.microsoft.com/office/drawing/2014/main" id="{C74CBAD6-C060-CE5F-B5BF-74D27FCFC322}"/>
              </a:ext>
            </a:extLst>
          </p:cNvPr>
          <p:cNvSpPr>
            <a:spLocks noGrp="1"/>
          </p:cNvSpPr>
          <p:nvPr>
            <p:ph type="body" sz="quarter" idx="26" hasCustomPrompt="1"/>
          </p:nvPr>
        </p:nvSpPr>
        <p:spPr>
          <a:xfrm>
            <a:off x="533837" y="794492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5" name="Text Placeholder 17">
            <a:extLst>
              <a:ext uri="{FF2B5EF4-FFF2-40B4-BE49-F238E27FC236}">
                <a16:creationId xmlns:a16="http://schemas.microsoft.com/office/drawing/2014/main" id="{05CA5A8F-B467-BBB8-9D16-3DD79DC4A79F}"/>
              </a:ext>
            </a:extLst>
          </p:cNvPr>
          <p:cNvSpPr>
            <a:spLocks noGrp="1"/>
          </p:cNvSpPr>
          <p:nvPr>
            <p:ph type="body" sz="quarter" idx="27" hasCustomPrompt="1"/>
          </p:nvPr>
        </p:nvSpPr>
        <p:spPr>
          <a:xfrm>
            <a:off x="6538685" y="794492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Rectangle 25">
            <a:extLst>
              <a:ext uri="{FF2B5EF4-FFF2-40B4-BE49-F238E27FC236}">
                <a16:creationId xmlns:a16="http://schemas.microsoft.com/office/drawing/2014/main" id="{D93B65A7-E2BE-1BD3-2893-672CD22AE917}"/>
              </a:ext>
            </a:extLst>
          </p:cNvPr>
          <p:cNvSpPr/>
          <p:nvPr userDrawn="1"/>
        </p:nvSpPr>
        <p:spPr>
          <a:xfrm>
            <a:off x="-26407" y="3762648"/>
            <a:ext cx="12192000" cy="132668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3">
            <a:extLst>
              <a:ext uri="{FF2B5EF4-FFF2-40B4-BE49-F238E27FC236}">
                <a16:creationId xmlns:a16="http://schemas.microsoft.com/office/drawing/2014/main" id="{09CEEB8E-1F27-0E72-D0BF-B2DF80CF9566}"/>
              </a:ext>
            </a:extLst>
          </p:cNvPr>
          <p:cNvSpPr>
            <a:spLocks noGrp="1"/>
          </p:cNvSpPr>
          <p:nvPr>
            <p:ph type="body" sz="quarter" idx="28" hasCustomPrompt="1"/>
          </p:nvPr>
        </p:nvSpPr>
        <p:spPr>
          <a:xfrm>
            <a:off x="3481883" y="434501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25446412-15F1-C29A-E437-7D6A8A9F982A}"/>
              </a:ext>
            </a:extLst>
          </p:cNvPr>
          <p:cNvSpPr/>
          <p:nvPr userDrawn="1"/>
        </p:nvSpPr>
        <p:spPr>
          <a:xfrm>
            <a:off x="-35208" y="5630052"/>
            <a:ext cx="12209604" cy="1223933"/>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96582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4068" y="1619337"/>
            <a:ext cx="12165015" cy="522864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5319" y="2707991"/>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602" y="2076638"/>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83823" y="3566496"/>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403" y="2711087"/>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880" y="2079734"/>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28101" y="3569592"/>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5088" y="2694676"/>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9371" y="2063323"/>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53592" y="3553181"/>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9366" y="2697772"/>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649" y="2066419"/>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97870" y="3556277"/>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0764" y="1467720"/>
            <a:ext cx="12181235" cy="4632645"/>
            <a:chOff x="0" y="4738255"/>
            <a:chExt cx="15877308"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4804220" y="255637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4808503" y="192502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4832724" y="3414879"/>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748498" y="255947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752781" y="192811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777002" y="3417975"/>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7818267" y="254615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7822550" y="191480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7846771" y="3404660"/>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3" name="Group 22">
            <a:extLst>
              <a:ext uri="{FF2B5EF4-FFF2-40B4-BE49-F238E27FC236}">
                <a16:creationId xmlns:a16="http://schemas.microsoft.com/office/drawing/2014/main" id="{326AF3E1-C679-4748-BAEE-9510BFC2A8F9}"/>
              </a:ext>
            </a:extLst>
          </p:cNvPr>
          <p:cNvGrpSpPr/>
          <p:nvPr userDrawn="1"/>
        </p:nvGrpSpPr>
        <p:grpSpPr>
          <a:xfrm>
            <a:off x="4480947" y="6257070"/>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1C2B182-D34F-594D-859C-C6EA7B9EA4F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3BCDAA61-CF49-CE42-9A26-387BE72366D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7A77DDA1-DA86-5A41-8C12-2A17E1B40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92912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0764" y="1467720"/>
            <a:ext cx="12181235" cy="5129369"/>
            <a:chOff x="0" y="4738255"/>
            <a:chExt cx="15877308"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4804220" y="255637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4808503" y="192502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4832724" y="3414879"/>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748498" y="255947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752781" y="192811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777002" y="3417975"/>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7818267" y="254615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7822550" y="191480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7846771" y="3404660"/>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3" name="Group 22">
            <a:extLst>
              <a:ext uri="{FF2B5EF4-FFF2-40B4-BE49-F238E27FC236}">
                <a16:creationId xmlns:a16="http://schemas.microsoft.com/office/drawing/2014/main" id="{326AF3E1-C679-4748-BAEE-9510BFC2A8F9}"/>
              </a:ext>
            </a:extLst>
          </p:cNvPr>
          <p:cNvGrpSpPr/>
          <p:nvPr userDrawn="1"/>
        </p:nvGrpSpPr>
        <p:grpSpPr>
          <a:xfrm>
            <a:off x="4480947" y="6257070"/>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1C2B182-D34F-594D-859C-C6EA7B9EA4F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3BCDAA61-CF49-CE42-9A26-387BE72366D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7A77DDA1-DA86-5A41-8C12-2A17E1B40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859189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8201" y="1175336"/>
            <a:ext cx="12165015" cy="272182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37073" y="1945768"/>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41356" y="1314415"/>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03622"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8649" y="194886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4366" y="1317511"/>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35309" y="2388684"/>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06842" y="1932453"/>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11125" y="1301100"/>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6138" y="2375291"/>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51120" y="193554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55403" y="1304196"/>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71525"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grpSp>
        <p:nvGrpSpPr>
          <p:cNvPr id="59" name="Group 58">
            <a:extLst>
              <a:ext uri="{FF2B5EF4-FFF2-40B4-BE49-F238E27FC236}">
                <a16:creationId xmlns:a16="http://schemas.microsoft.com/office/drawing/2014/main" id="{F7A9F7E2-4B9C-A793-EECD-E47519AB217E}"/>
              </a:ext>
            </a:extLst>
          </p:cNvPr>
          <p:cNvGrpSpPr/>
          <p:nvPr userDrawn="1"/>
        </p:nvGrpSpPr>
        <p:grpSpPr>
          <a:xfrm>
            <a:off x="10764" y="3907382"/>
            <a:ext cx="9799061" cy="2950618"/>
            <a:chOff x="0" y="4738255"/>
            <a:chExt cx="15877308" cy="5292436"/>
          </a:xfrm>
        </p:grpSpPr>
        <p:sp>
          <p:nvSpPr>
            <p:cNvPr id="60" name="Rectangle 59">
              <a:extLst>
                <a:ext uri="{FF2B5EF4-FFF2-40B4-BE49-F238E27FC236}">
                  <a16:creationId xmlns:a16="http://schemas.microsoft.com/office/drawing/2014/main" id="{857B92B9-9F02-B81E-59B6-745DB5A68C60}"/>
                </a:ext>
              </a:extLst>
            </p:cNvPr>
            <p:cNvSpPr/>
            <p:nvPr/>
          </p:nvSpPr>
          <p:spPr>
            <a:xfrm>
              <a:off x="0"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A5E161B-73F8-4BBE-E0C9-2B94838FB257}"/>
                </a:ext>
              </a:extLst>
            </p:cNvPr>
            <p:cNvSpPr/>
            <p:nvPr/>
          </p:nvSpPr>
          <p:spPr>
            <a:xfrm>
              <a:off x="5292436" y="4738255"/>
              <a:ext cx="5292436" cy="5292436"/>
            </a:xfrm>
            <a:prstGeom prst="rect">
              <a:avLst/>
            </a:prstGeom>
            <a:solidFill>
              <a:srgbClr val="BAC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67460AE-CC97-DDA0-3AFD-650767B292E0}"/>
                </a:ext>
              </a:extLst>
            </p:cNvPr>
            <p:cNvSpPr/>
            <p:nvPr/>
          </p:nvSpPr>
          <p:spPr>
            <a:xfrm>
              <a:off x="10584872" y="4738255"/>
              <a:ext cx="5292436" cy="5292436"/>
            </a:xfrm>
            <a:prstGeom prst="rect">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Placeholder 17">
            <a:extLst>
              <a:ext uri="{FF2B5EF4-FFF2-40B4-BE49-F238E27FC236}">
                <a16:creationId xmlns:a16="http://schemas.microsoft.com/office/drawing/2014/main" id="{7E05B733-B5B2-FDFA-4D36-D205A6762646}"/>
              </a:ext>
            </a:extLst>
          </p:cNvPr>
          <p:cNvSpPr>
            <a:spLocks noGrp="1"/>
          </p:cNvSpPr>
          <p:nvPr>
            <p:ph type="body" sz="quarter" idx="30" hasCustomPrompt="1"/>
          </p:nvPr>
        </p:nvSpPr>
        <p:spPr>
          <a:xfrm>
            <a:off x="3039636" y="467781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65" name="Text Placeholder 23">
            <a:extLst>
              <a:ext uri="{FF2B5EF4-FFF2-40B4-BE49-F238E27FC236}">
                <a16:creationId xmlns:a16="http://schemas.microsoft.com/office/drawing/2014/main" id="{AB94F7A9-2DE1-B089-1DDC-FEF813C9FE0D}"/>
              </a:ext>
            </a:extLst>
          </p:cNvPr>
          <p:cNvSpPr>
            <a:spLocks noGrp="1"/>
          </p:cNvSpPr>
          <p:nvPr>
            <p:ph type="body" sz="quarter" idx="31" hasCustomPrompt="1"/>
          </p:nvPr>
        </p:nvSpPr>
        <p:spPr>
          <a:xfrm>
            <a:off x="3043919" y="404646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66" name="Text Placeholder 17">
            <a:extLst>
              <a:ext uri="{FF2B5EF4-FFF2-40B4-BE49-F238E27FC236}">
                <a16:creationId xmlns:a16="http://schemas.microsoft.com/office/drawing/2014/main" id="{202BE11B-427F-F9C0-754B-BABD7AD5DE9A}"/>
              </a:ext>
            </a:extLst>
          </p:cNvPr>
          <p:cNvSpPr>
            <a:spLocks noGrp="1"/>
          </p:cNvSpPr>
          <p:nvPr>
            <p:ph type="body" sz="quarter" idx="32" hasCustomPrompt="1"/>
          </p:nvPr>
        </p:nvSpPr>
        <p:spPr>
          <a:xfrm>
            <a:off x="3006185"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47FA7802-EA20-EFE6-6A98-DC0ED6A4F4BD}"/>
              </a:ext>
            </a:extLst>
          </p:cNvPr>
          <p:cNvSpPr>
            <a:spLocks noGrp="1"/>
          </p:cNvSpPr>
          <p:nvPr>
            <p:ph type="body" sz="quarter" idx="33" hasCustomPrompt="1"/>
          </p:nvPr>
        </p:nvSpPr>
        <p:spPr>
          <a:xfrm>
            <a:off x="-16086" y="468091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68" name="Text Placeholder 23">
            <a:extLst>
              <a:ext uri="{FF2B5EF4-FFF2-40B4-BE49-F238E27FC236}">
                <a16:creationId xmlns:a16="http://schemas.microsoft.com/office/drawing/2014/main" id="{C45BE3A3-DE0B-6636-A429-D58031A0D404}"/>
              </a:ext>
            </a:extLst>
          </p:cNvPr>
          <p:cNvSpPr>
            <a:spLocks noGrp="1"/>
          </p:cNvSpPr>
          <p:nvPr>
            <p:ph type="body" sz="quarter" idx="34" hasCustomPrompt="1"/>
          </p:nvPr>
        </p:nvSpPr>
        <p:spPr>
          <a:xfrm>
            <a:off x="-11803" y="404955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69" name="Text Placeholder 17">
            <a:extLst>
              <a:ext uri="{FF2B5EF4-FFF2-40B4-BE49-F238E27FC236}">
                <a16:creationId xmlns:a16="http://schemas.microsoft.com/office/drawing/2014/main" id="{F98D3E07-F1E2-285C-F707-37D3DA344CA0}"/>
              </a:ext>
            </a:extLst>
          </p:cNvPr>
          <p:cNvSpPr>
            <a:spLocks noGrp="1"/>
          </p:cNvSpPr>
          <p:nvPr>
            <p:ph type="body" sz="quarter" idx="35" hasCustomPrompt="1"/>
          </p:nvPr>
        </p:nvSpPr>
        <p:spPr>
          <a:xfrm>
            <a:off x="-32746" y="5120730"/>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E9B32541-E561-421A-F1CD-25E0E908E84D}"/>
              </a:ext>
            </a:extLst>
          </p:cNvPr>
          <p:cNvSpPr>
            <a:spLocks noGrp="1"/>
          </p:cNvSpPr>
          <p:nvPr>
            <p:ph type="body" sz="quarter" idx="39" hasCustomPrompt="1"/>
          </p:nvPr>
        </p:nvSpPr>
        <p:spPr>
          <a:xfrm>
            <a:off x="6053683" y="466759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74" name="Text Placeholder 23">
            <a:extLst>
              <a:ext uri="{FF2B5EF4-FFF2-40B4-BE49-F238E27FC236}">
                <a16:creationId xmlns:a16="http://schemas.microsoft.com/office/drawing/2014/main" id="{AB9B056C-54B4-8C1B-0189-ABF6B6CADDB7}"/>
              </a:ext>
            </a:extLst>
          </p:cNvPr>
          <p:cNvSpPr>
            <a:spLocks noGrp="1"/>
          </p:cNvSpPr>
          <p:nvPr>
            <p:ph type="body" sz="quarter" idx="40" hasCustomPrompt="1"/>
          </p:nvPr>
        </p:nvSpPr>
        <p:spPr>
          <a:xfrm>
            <a:off x="6057966" y="403624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75" name="Text Placeholder 17">
            <a:extLst>
              <a:ext uri="{FF2B5EF4-FFF2-40B4-BE49-F238E27FC236}">
                <a16:creationId xmlns:a16="http://schemas.microsoft.com/office/drawing/2014/main" id="{BD3AF571-BFFC-27A4-7B87-088330B07D88}"/>
              </a:ext>
            </a:extLst>
          </p:cNvPr>
          <p:cNvSpPr>
            <a:spLocks noGrp="1"/>
          </p:cNvSpPr>
          <p:nvPr>
            <p:ph type="body" sz="quarter" idx="41" hasCustomPrompt="1"/>
          </p:nvPr>
        </p:nvSpPr>
        <p:spPr>
          <a:xfrm>
            <a:off x="6074088"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355623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8201" y="1175336"/>
            <a:ext cx="12165015" cy="272182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37073" y="1945768"/>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41356" y="1314415"/>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03622"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8649" y="194886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4366" y="1317511"/>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35309" y="2388684"/>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06842" y="1932453"/>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11125" y="1301100"/>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6138" y="2375291"/>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51120" y="193554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55403" y="1304196"/>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71525"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grpSp>
        <p:nvGrpSpPr>
          <p:cNvPr id="59" name="Group 58">
            <a:extLst>
              <a:ext uri="{FF2B5EF4-FFF2-40B4-BE49-F238E27FC236}">
                <a16:creationId xmlns:a16="http://schemas.microsoft.com/office/drawing/2014/main" id="{F7A9F7E2-4B9C-A793-EECD-E47519AB217E}"/>
              </a:ext>
            </a:extLst>
          </p:cNvPr>
          <p:cNvGrpSpPr/>
          <p:nvPr userDrawn="1"/>
        </p:nvGrpSpPr>
        <p:grpSpPr>
          <a:xfrm>
            <a:off x="10764" y="3907382"/>
            <a:ext cx="12165015" cy="2950618"/>
            <a:chOff x="0" y="4738255"/>
            <a:chExt cx="21169744" cy="5292436"/>
          </a:xfrm>
        </p:grpSpPr>
        <p:sp>
          <p:nvSpPr>
            <p:cNvPr id="60" name="Rectangle 59">
              <a:extLst>
                <a:ext uri="{FF2B5EF4-FFF2-40B4-BE49-F238E27FC236}">
                  <a16:creationId xmlns:a16="http://schemas.microsoft.com/office/drawing/2014/main" id="{857B92B9-9F02-B81E-59B6-745DB5A68C60}"/>
                </a:ext>
              </a:extLst>
            </p:cNvPr>
            <p:cNvSpPr/>
            <p:nvPr/>
          </p:nvSpPr>
          <p:spPr>
            <a:xfrm>
              <a:off x="0"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A5E161B-73F8-4BBE-E0C9-2B94838FB257}"/>
                </a:ext>
              </a:extLst>
            </p:cNvPr>
            <p:cNvSpPr/>
            <p:nvPr/>
          </p:nvSpPr>
          <p:spPr>
            <a:xfrm>
              <a:off x="5292436" y="4738255"/>
              <a:ext cx="5292436" cy="5292436"/>
            </a:xfrm>
            <a:prstGeom prst="rect">
              <a:avLst/>
            </a:prstGeom>
            <a:solidFill>
              <a:srgbClr val="BAC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67460AE-CC97-DDA0-3AFD-650767B292E0}"/>
                </a:ext>
              </a:extLst>
            </p:cNvPr>
            <p:cNvSpPr/>
            <p:nvPr/>
          </p:nvSpPr>
          <p:spPr>
            <a:xfrm>
              <a:off x="10584872" y="4738255"/>
              <a:ext cx="5292436" cy="5292436"/>
            </a:xfrm>
            <a:prstGeom prst="rect">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D352329-08FF-628B-DF7A-31DD6972EEC1}"/>
                </a:ext>
              </a:extLst>
            </p:cNvPr>
            <p:cNvSpPr/>
            <p:nvPr/>
          </p:nvSpPr>
          <p:spPr>
            <a:xfrm>
              <a:off x="15877308" y="4738255"/>
              <a:ext cx="5292436" cy="5292436"/>
            </a:xfrm>
            <a:prstGeom prst="rect">
              <a:avLst/>
            </a:prstGeom>
            <a:solidFill>
              <a:srgbClr val="F9C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Placeholder 17">
            <a:extLst>
              <a:ext uri="{FF2B5EF4-FFF2-40B4-BE49-F238E27FC236}">
                <a16:creationId xmlns:a16="http://schemas.microsoft.com/office/drawing/2014/main" id="{7E05B733-B5B2-FDFA-4D36-D205A6762646}"/>
              </a:ext>
            </a:extLst>
          </p:cNvPr>
          <p:cNvSpPr>
            <a:spLocks noGrp="1"/>
          </p:cNvSpPr>
          <p:nvPr>
            <p:ph type="body" sz="quarter" idx="30" hasCustomPrompt="1"/>
          </p:nvPr>
        </p:nvSpPr>
        <p:spPr>
          <a:xfrm>
            <a:off x="3039636" y="467781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65" name="Text Placeholder 23">
            <a:extLst>
              <a:ext uri="{FF2B5EF4-FFF2-40B4-BE49-F238E27FC236}">
                <a16:creationId xmlns:a16="http://schemas.microsoft.com/office/drawing/2014/main" id="{AB94F7A9-2DE1-B089-1DDC-FEF813C9FE0D}"/>
              </a:ext>
            </a:extLst>
          </p:cNvPr>
          <p:cNvSpPr>
            <a:spLocks noGrp="1"/>
          </p:cNvSpPr>
          <p:nvPr>
            <p:ph type="body" sz="quarter" idx="31" hasCustomPrompt="1"/>
          </p:nvPr>
        </p:nvSpPr>
        <p:spPr>
          <a:xfrm>
            <a:off x="3043919" y="404646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66" name="Text Placeholder 17">
            <a:extLst>
              <a:ext uri="{FF2B5EF4-FFF2-40B4-BE49-F238E27FC236}">
                <a16:creationId xmlns:a16="http://schemas.microsoft.com/office/drawing/2014/main" id="{202BE11B-427F-F9C0-754B-BABD7AD5DE9A}"/>
              </a:ext>
            </a:extLst>
          </p:cNvPr>
          <p:cNvSpPr>
            <a:spLocks noGrp="1"/>
          </p:cNvSpPr>
          <p:nvPr>
            <p:ph type="body" sz="quarter" idx="32" hasCustomPrompt="1"/>
          </p:nvPr>
        </p:nvSpPr>
        <p:spPr>
          <a:xfrm>
            <a:off x="3006185"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47FA7802-EA20-EFE6-6A98-DC0ED6A4F4BD}"/>
              </a:ext>
            </a:extLst>
          </p:cNvPr>
          <p:cNvSpPr>
            <a:spLocks noGrp="1"/>
          </p:cNvSpPr>
          <p:nvPr>
            <p:ph type="body" sz="quarter" idx="33" hasCustomPrompt="1"/>
          </p:nvPr>
        </p:nvSpPr>
        <p:spPr>
          <a:xfrm>
            <a:off x="-16086" y="468091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68" name="Text Placeholder 23">
            <a:extLst>
              <a:ext uri="{FF2B5EF4-FFF2-40B4-BE49-F238E27FC236}">
                <a16:creationId xmlns:a16="http://schemas.microsoft.com/office/drawing/2014/main" id="{C45BE3A3-DE0B-6636-A429-D58031A0D404}"/>
              </a:ext>
            </a:extLst>
          </p:cNvPr>
          <p:cNvSpPr>
            <a:spLocks noGrp="1"/>
          </p:cNvSpPr>
          <p:nvPr>
            <p:ph type="body" sz="quarter" idx="34" hasCustomPrompt="1"/>
          </p:nvPr>
        </p:nvSpPr>
        <p:spPr>
          <a:xfrm>
            <a:off x="-11803" y="404955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69" name="Text Placeholder 17">
            <a:extLst>
              <a:ext uri="{FF2B5EF4-FFF2-40B4-BE49-F238E27FC236}">
                <a16:creationId xmlns:a16="http://schemas.microsoft.com/office/drawing/2014/main" id="{F98D3E07-F1E2-285C-F707-37D3DA344CA0}"/>
              </a:ext>
            </a:extLst>
          </p:cNvPr>
          <p:cNvSpPr>
            <a:spLocks noGrp="1"/>
          </p:cNvSpPr>
          <p:nvPr>
            <p:ph type="body" sz="quarter" idx="35" hasCustomPrompt="1"/>
          </p:nvPr>
        </p:nvSpPr>
        <p:spPr>
          <a:xfrm>
            <a:off x="-32746" y="5120730"/>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0" name="Text Placeholder 17">
            <a:extLst>
              <a:ext uri="{FF2B5EF4-FFF2-40B4-BE49-F238E27FC236}">
                <a16:creationId xmlns:a16="http://schemas.microsoft.com/office/drawing/2014/main" id="{892D8D79-6384-66F7-AF62-274CB5BB00AE}"/>
              </a:ext>
            </a:extLst>
          </p:cNvPr>
          <p:cNvSpPr>
            <a:spLocks noGrp="1"/>
          </p:cNvSpPr>
          <p:nvPr>
            <p:ph type="body" sz="quarter" idx="36" hasCustomPrompt="1"/>
          </p:nvPr>
        </p:nvSpPr>
        <p:spPr>
          <a:xfrm>
            <a:off x="9109405" y="466449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71" name="Text Placeholder 23">
            <a:extLst>
              <a:ext uri="{FF2B5EF4-FFF2-40B4-BE49-F238E27FC236}">
                <a16:creationId xmlns:a16="http://schemas.microsoft.com/office/drawing/2014/main" id="{0FF6F375-44D6-2504-B2AD-28ECE7430E51}"/>
              </a:ext>
            </a:extLst>
          </p:cNvPr>
          <p:cNvSpPr>
            <a:spLocks noGrp="1"/>
          </p:cNvSpPr>
          <p:nvPr>
            <p:ph type="body" sz="quarter" idx="37" hasCustomPrompt="1"/>
          </p:nvPr>
        </p:nvSpPr>
        <p:spPr>
          <a:xfrm>
            <a:off x="9113688" y="4033146"/>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72" name="Text Placeholder 17">
            <a:extLst>
              <a:ext uri="{FF2B5EF4-FFF2-40B4-BE49-F238E27FC236}">
                <a16:creationId xmlns:a16="http://schemas.microsoft.com/office/drawing/2014/main" id="{FEB78C00-B55F-604D-8439-DEE8A6DF4DF4}"/>
              </a:ext>
            </a:extLst>
          </p:cNvPr>
          <p:cNvSpPr>
            <a:spLocks noGrp="1"/>
          </p:cNvSpPr>
          <p:nvPr>
            <p:ph type="body" sz="quarter" idx="38" hasCustomPrompt="1"/>
          </p:nvPr>
        </p:nvSpPr>
        <p:spPr>
          <a:xfrm>
            <a:off x="9138701" y="5107337"/>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E9B32541-E561-421A-F1CD-25E0E908E84D}"/>
              </a:ext>
            </a:extLst>
          </p:cNvPr>
          <p:cNvSpPr>
            <a:spLocks noGrp="1"/>
          </p:cNvSpPr>
          <p:nvPr>
            <p:ph type="body" sz="quarter" idx="39" hasCustomPrompt="1"/>
          </p:nvPr>
        </p:nvSpPr>
        <p:spPr>
          <a:xfrm>
            <a:off x="6053683" y="466759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74" name="Text Placeholder 23">
            <a:extLst>
              <a:ext uri="{FF2B5EF4-FFF2-40B4-BE49-F238E27FC236}">
                <a16:creationId xmlns:a16="http://schemas.microsoft.com/office/drawing/2014/main" id="{AB9B056C-54B4-8C1B-0189-ABF6B6CADDB7}"/>
              </a:ext>
            </a:extLst>
          </p:cNvPr>
          <p:cNvSpPr>
            <a:spLocks noGrp="1"/>
          </p:cNvSpPr>
          <p:nvPr>
            <p:ph type="body" sz="quarter" idx="40" hasCustomPrompt="1"/>
          </p:nvPr>
        </p:nvSpPr>
        <p:spPr>
          <a:xfrm>
            <a:off x="6057966" y="403624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75" name="Text Placeholder 17">
            <a:extLst>
              <a:ext uri="{FF2B5EF4-FFF2-40B4-BE49-F238E27FC236}">
                <a16:creationId xmlns:a16="http://schemas.microsoft.com/office/drawing/2014/main" id="{BD3AF571-BFFC-27A4-7B87-088330B07D88}"/>
              </a:ext>
            </a:extLst>
          </p:cNvPr>
          <p:cNvSpPr>
            <a:spLocks noGrp="1"/>
          </p:cNvSpPr>
          <p:nvPr>
            <p:ph type="body" sz="quarter" idx="41" hasCustomPrompt="1"/>
          </p:nvPr>
        </p:nvSpPr>
        <p:spPr>
          <a:xfrm>
            <a:off x="6074088"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2868297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14760" y="1397635"/>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57859" y="14390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37787" y="1443935"/>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79220" y="14853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59C3B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34778" y="1450185"/>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81896" y="1491620"/>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45657" y="4003505"/>
            <a:ext cx="2061046" cy="1706886"/>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68119"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68477"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669955"/>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4" name="Picture 13" descr="Background pattern&#10;&#10;Description automatically generated">
            <a:extLst>
              <a:ext uri="{FF2B5EF4-FFF2-40B4-BE49-F238E27FC236}">
                <a16:creationId xmlns:a16="http://schemas.microsoft.com/office/drawing/2014/main" id="{DFDF2DE7-B422-D04E-901E-F7FA328C5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5" name="Group 14">
            <a:extLst>
              <a:ext uri="{FF2B5EF4-FFF2-40B4-BE49-F238E27FC236}">
                <a16:creationId xmlns:a16="http://schemas.microsoft.com/office/drawing/2014/main" id="{C040BCDB-D8E7-8F45-B236-337ECF1F441B}"/>
              </a:ext>
            </a:extLst>
          </p:cNvPr>
          <p:cNvGrpSpPr/>
          <p:nvPr userDrawn="1"/>
        </p:nvGrpSpPr>
        <p:grpSpPr>
          <a:xfrm>
            <a:off x="4480947" y="6257070"/>
            <a:ext cx="3144242" cy="374574"/>
            <a:chOff x="301128" y="6151084"/>
            <a:chExt cx="3144242" cy="374574"/>
          </a:xfrm>
        </p:grpSpPr>
        <p:pic>
          <p:nvPicPr>
            <p:cNvPr id="16" name="Picture 15" descr="Shape&#10;&#10;Description automatically generated with medium confidence">
              <a:extLst>
                <a:ext uri="{FF2B5EF4-FFF2-40B4-BE49-F238E27FC236}">
                  <a16:creationId xmlns:a16="http://schemas.microsoft.com/office/drawing/2014/main" id="{97FEBD70-5E7B-C14A-91D6-7F03CB041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A734B6A7-3279-F54C-AFF7-6E9E028CB47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05A5859-E4C3-D548-A7FA-37174A7916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77376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0" name="Picture 19" descr="Background pattern&#10;&#10;Description automatically generated">
            <a:extLst>
              <a:ext uri="{FF2B5EF4-FFF2-40B4-BE49-F238E27FC236}">
                <a16:creationId xmlns:a16="http://schemas.microsoft.com/office/drawing/2014/main" id="{A9B9AD4A-61C0-2543-9955-1FD63CACEFA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1" y="2902370"/>
            <a:ext cx="2340880" cy="3197995"/>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719382" y="2902370"/>
            <a:ext cx="2174902" cy="3188489"/>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2902370"/>
            <a:ext cx="2131270" cy="3188489"/>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366367" y="2902370"/>
            <a:ext cx="2244362" cy="3206449"/>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793758" y="2884410"/>
            <a:ext cx="2244362" cy="3206449"/>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225351" y="474253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543460" y="473628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0" name="Picture 19" descr="Background pattern&#10;&#10;Description automatically generated">
            <a:extLst>
              <a:ext uri="{FF2B5EF4-FFF2-40B4-BE49-F238E27FC236}">
                <a16:creationId xmlns:a16="http://schemas.microsoft.com/office/drawing/2014/main" id="{9F42FD05-A835-0F49-B763-180CD8F99CD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26A4E538-0F3B-8E49-8D92-77B70D92F0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B01746DB-6733-EF4A-97E8-B81FDCBF8AC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2F775010-5534-1C41-A2CB-FA305565AC5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84CF8697-FDF1-5B4D-BA62-705F8E7C001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9930879-4923-9A44-B11F-FDD1BFB76C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047" y="417257"/>
            <a:ext cx="5462697" cy="2402442"/>
          </a:xfrm>
          <a:prstGeom prst="rect">
            <a:avLst/>
          </a:prstGeom>
        </p:spPr>
      </p:pic>
      <p:pic>
        <p:nvPicPr>
          <p:cNvPr id="22" name="Picture 21" descr="Background pattern&#10;&#10;Description automatically generated">
            <a:extLst>
              <a:ext uri="{FF2B5EF4-FFF2-40B4-BE49-F238E27FC236}">
                <a16:creationId xmlns:a16="http://schemas.microsoft.com/office/drawing/2014/main" id="{E7396273-9AA2-0A45-A0F3-4DFF01CCF7D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462" t="8076" r="-22520" b="14181"/>
          <a:stretch/>
        </p:blipFill>
        <p:spPr>
          <a:xfrm rot="16200000">
            <a:off x="983099" y="1439326"/>
            <a:ext cx="4435575" cy="6401772"/>
          </a:xfrm>
          <a:prstGeom prst="rect">
            <a:avLst/>
          </a:prstGeom>
        </p:spPr>
      </p:pic>
      <p:sp>
        <p:nvSpPr>
          <p:cNvPr id="23" name="Rectangle 22">
            <a:extLst>
              <a:ext uri="{FF2B5EF4-FFF2-40B4-BE49-F238E27FC236}">
                <a16:creationId xmlns:a16="http://schemas.microsoft.com/office/drawing/2014/main" id="{0A614E9F-67CD-0343-BFBC-55E5265494AB}"/>
              </a:ext>
            </a:extLst>
          </p:cNvPr>
          <p:cNvSpPr/>
          <p:nvPr userDrawn="1"/>
        </p:nvSpPr>
        <p:spPr>
          <a:xfrm>
            <a:off x="6117759" y="0"/>
            <a:ext cx="6074241" cy="686525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3904BFA0-55A2-8143-A034-7EA9F0F0F069}"/>
              </a:ext>
            </a:extLst>
          </p:cNvPr>
          <p:cNvGrpSpPr/>
          <p:nvPr userDrawn="1"/>
        </p:nvGrpSpPr>
        <p:grpSpPr>
          <a:xfrm>
            <a:off x="0" y="5916805"/>
            <a:ext cx="2735993" cy="679345"/>
            <a:chOff x="0" y="0"/>
            <a:chExt cx="2301694" cy="571500"/>
          </a:xfrm>
        </p:grpSpPr>
        <p:sp>
          <p:nvSpPr>
            <p:cNvPr id="25" name="Rectangle 24">
              <a:extLst>
                <a:ext uri="{FF2B5EF4-FFF2-40B4-BE49-F238E27FC236}">
                  <a16:creationId xmlns:a16="http://schemas.microsoft.com/office/drawing/2014/main" id="{E262865F-A967-C64A-8536-E3A00C672F7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2E39E78D-2847-9749-B72C-25A151CFA9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Text Placeholder 23">
            <a:extLst>
              <a:ext uri="{FF2B5EF4-FFF2-40B4-BE49-F238E27FC236}">
                <a16:creationId xmlns:a16="http://schemas.microsoft.com/office/drawing/2014/main" id="{DBA97739-CDA3-3B40-9963-F38336E838F9}"/>
              </a:ext>
            </a:extLst>
          </p:cNvPr>
          <p:cNvSpPr>
            <a:spLocks noGrp="1"/>
          </p:cNvSpPr>
          <p:nvPr>
            <p:ph type="body" sz="quarter" idx="15" hasCustomPrompt="1"/>
          </p:nvPr>
        </p:nvSpPr>
        <p:spPr>
          <a:xfrm>
            <a:off x="6586302" y="1494787"/>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28" name="Text Placeholder 23">
            <a:extLst>
              <a:ext uri="{FF2B5EF4-FFF2-40B4-BE49-F238E27FC236}">
                <a16:creationId xmlns:a16="http://schemas.microsoft.com/office/drawing/2014/main" id="{27FF6675-E62F-CD45-8278-53D0205C09F2}"/>
              </a:ext>
            </a:extLst>
          </p:cNvPr>
          <p:cNvSpPr>
            <a:spLocks noGrp="1"/>
          </p:cNvSpPr>
          <p:nvPr>
            <p:ph type="body" sz="quarter" idx="16" hasCustomPrompt="1"/>
          </p:nvPr>
        </p:nvSpPr>
        <p:spPr>
          <a:xfrm>
            <a:off x="6586302" y="876264"/>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29" name="Rectangle 28">
            <a:extLst>
              <a:ext uri="{FF2B5EF4-FFF2-40B4-BE49-F238E27FC236}">
                <a16:creationId xmlns:a16="http://schemas.microsoft.com/office/drawing/2014/main" id="{8C5618B2-B035-0F48-A014-0081DCCA7413}"/>
              </a:ext>
            </a:extLst>
          </p:cNvPr>
          <p:cNvSpPr/>
          <p:nvPr userDrawn="1"/>
        </p:nvSpPr>
        <p:spPr>
          <a:xfrm>
            <a:off x="6519554" y="5700156"/>
            <a:ext cx="5300429" cy="788472"/>
          </a:xfrm>
          <a:prstGeom prst="rect">
            <a:avLst/>
          </a:prstGeom>
        </p:spPr>
        <p:txBody>
          <a:bodyPr wrap="square">
            <a:spAutoFit/>
          </a:bodyPr>
          <a:lstStyle/>
          <a:p>
            <a:pPr algn="just">
              <a:tabLst>
                <a:tab pos="2865755" algn="ctr"/>
                <a:tab pos="5731510" algn="r"/>
              </a:tabLst>
            </a:pP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54490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2361364"/>
            <a:ext cx="2989824" cy="413709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7" y="2361364"/>
            <a:ext cx="2880767" cy="413709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463085" y="2361363"/>
            <a:ext cx="2692241" cy="413709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2361363"/>
            <a:ext cx="2692241" cy="4137091"/>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265292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1349406"/>
            <a:ext cx="2796283" cy="514904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8" y="1349407"/>
            <a:ext cx="2796282" cy="5149048"/>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571967" y="1349406"/>
            <a:ext cx="2583359" cy="514904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1349406"/>
            <a:ext cx="2692241" cy="5149048"/>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25199100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1846556"/>
            <a:ext cx="2796283" cy="465189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8" y="1856063"/>
            <a:ext cx="2796282" cy="4642391"/>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571967" y="1846556"/>
            <a:ext cx="2583359" cy="465189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1846556"/>
            <a:ext cx="2692241" cy="4651898"/>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1286146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947279" y="1887157"/>
            <a:ext cx="9327612" cy="2798187"/>
            <a:chOff x="1875859" y="4907106"/>
            <a:chExt cx="19467076"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F9C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455901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225117" y="1948195"/>
            <a:ext cx="11256886" cy="2798187"/>
            <a:chOff x="1875856" y="4907106"/>
            <a:chExt cx="19467079"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F9C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6" y="4984003"/>
              <a:ext cx="4390332" cy="4554600"/>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10030722" y="4984003"/>
              <a:ext cx="4316207" cy="4477703"/>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28626150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921591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9527B"/>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81D1C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2795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9163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0" name="Picture 19" descr="Background pattern&#10;&#10;Description automatically generated">
            <a:extLst>
              <a:ext uri="{FF2B5EF4-FFF2-40B4-BE49-F238E27FC236}">
                <a16:creationId xmlns:a16="http://schemas.microsoft.com/office/drawing/2014/main" id="{479E9B88-6DE8-454D-AFD7-A7F97B75CF2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AE93F104-83BC-9E4A-864E-7C3470F77C8A}"/>
              </a:ext>
            </a:extLst>
          </p:cNvPr>
          <p:cNvGrpSpPr/>
          <p:nvPr userDrawn="1"/>
        </p:nvGrpSpPr>
        <p:grpSpPr>
          <a:xfrm>
            <a:off x="4480947" y="6257070"/>
            <a:ext cx="3144242" cy="374574"/>
            <a:chOff x="301128" y="6151084"/>
            <a:chExt cx="3144242" cy="374574"/>
          </a:xfrm>
        </p:grpSpPr>
        <p:pic>
          <p:nvPicPr>
            <p:cNvPr id="23" name="Picture 22" descr="Shape&#10;&#10;Description automatically generated with medium confidence">
              <a:extLst>
                <a:ext uri="{FF2B5EF4-FFF2-40B4-BE49-F238E27FC236}">
                  <a16:creationId xmlns:a16="http://schemas.microsoft.com/office/drawing/2014/main" id="{36E8FA08-D740-6B4E-B591-70648AF5EC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76875CC8-01D3-1140-AF8B-7FAF12D267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BE5579A2-1E31-2045-AF2C-37E51B44544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5" name="Picture 14" descr="Background pattern&#10;&#10;Description automatically generated">
            <a:extLst>
              <a:ext uri="{FF2B5EF4-FFF2-40B4-BE49-F238E27FC236}">
                <a16:creationId xmlns:a16="http://schemas.microsoft.com/office/drawing/2014/main" id="{46125441-B979-6944-9D51-62A1979A3823}"/>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6" name="Group 15">
            <a:extLst>
              <a:ext uri="{FF2B5EF4-FFF2-40B4-BE49-F238E27FC236}">
                <a16:creationId xmlns:a16="http://schemas.microsoft.com/office/drawing/2014/main" id="{0127E12F-CA73-E545-B95D-E91AA44745A4}"/>
              </a:ext>
            </a:extLst>
          </p:cNvPr>
          <p:cNvGrpSpPr/>
          <p:nvPr userDrawn="1"/>
        </p:nvGrpSpPr>
        <p:grpSpPr>
          <a:xfrm>
            <a:off x="4480947" y="6257070"/>
            <a:ext cx="3144242" cy="374574"/>
            <a:chOff x="301128" y="6151084"/>
            <a:chExt cx="3144242" cy="374574"/>
          </a:xfrm>
        </p:grpSpPr>
        <p:pic>
          <p:nvPicPr>
            <p:cNvPr id="17" name="Picture 16" descr="Shape&#10;&#10;Description automatically generated with medium confidence">
              <a:extLst>
                <a:ext uri="{FF2B5EF4-FFF2-40B4-BE49-F238E27FC236}">
                  <a16:creationId xmlns:a16="http://schemas.microsoft.com/office/drawing/2014/main" id="{747B0FDE-4EF6-204A-9241-A375276053D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8555014E-6684-DC44-B068-A4A005BC9B3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7ADD1C03-6D79-0F46-8093-825F3D360B5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7" y="2953714"/>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8" y="70699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59" y="525270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5" y="4198813"/>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0" y="171132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pic>
        <p:nvPicPr>
          <p:cNvPr id="75" name="Picture 74" descr="Background pattern&#10;&#10;Description automatically generated">
            <a:extLst>
              <a:ext uri="{FF2B5EF4-FFF2-40B4-BE49-F238E27FC236}">
                <a16:creationId xmlns:a16="http://schemas.microsoft.com/office/drawing/2014/main" id="{2C9ACBC7-24B1-C444-9224-434275C1A3F8}"/>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76" name="Group 75">
            <a:extLst>
              <a:ext uri="{FF2B5EF4-FFF2-40B4-BE49-F238E27FC236}">
                <a16:creationId xmlns:a16="http://schemas.microsoft.com/office/drawing/2014/main" id="{D64F2DB8-459C-704C-A786-40E72B4290B2}"/>
              </a:ext>
            </a:extLst>
          </p:cNvPr>
          <p:cNvGrpSpPr/>
          <p:nvPr userDrawn="1"/>
        </p:nvGrpSpPr>
        <p:grpSpPr>
          <a:xfrm>
            <a:off x="389965" y="6092742"/>
            <a:ext cx="3144242" cy="374574"/>
            <a:chOff x="301128" y="6151084"/>
            <a:chExt cx="3144242" cy="374574"/>
          </a:xfrm>
        </p:grpSpPr>
        <p:pic>
          <p:nvPicPr>
            <p:cNvPr id="79" name="Picture 78" descr="Shape&#10;&#10;Description automatically generated with medium confidence">
              <a:extLst>
                <a:ext uri="{FF2B5EF4-FFF2-40B4-BE49-F238E27FC236}">
                  <a16:creationId xmlns:a16="http://schemas.microsoft.com/office/drawing/2014/main" id="{03FC1F4D-6043-3E48-8C8E-4CE00785D8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80" name="Picture 79" descr="Shape&#10;&#10;Description automatically generated with medium confidence">
              <a:extLst>
                <a:ext uri="{FF2B5EF4-FFF2-40B4-BE49-F238E27FC236}">
                  <a16:creationId xmlns:a16="http://schemas.microsoft.com/office/drawing/2014/main" id="{41BD9014-E1B3-7649-8D5C-9DEAA17B4F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81" name="Picture 80" descr="Shape&#10;&#10;Description automatically generated with medium confidence">
              <a:extLst>
                <a:ext uri="{FF2B5EF4-FFF2-40B4-BE49-F238E27FC236}">
                  <a16:creationId xmlns:a16="http://schemas.microsoft.com/office/drawing/2014/main" id="{0F97C3EE-A966-BD42-B950-50D2A0785CB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118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79527B"/>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pic>
        <p:nvPicPr>
          <p:cNvPr id="32" name="Picture 31" descr="Background pattern&#10;&#10;Description automatically generated">
            <a:extLst>
              <a:ext uri="{FF2B5EF4-FFF2-40B4-BE49-F238E27FC236}">
                <a16:creationId xmlns:a16="http://schemas.microsoft.com/office/drawing/2014/main" id="{86082134-F67D-1B43-B573-E83A85ABF2E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34" name="Group 33">
            <a:extLst>
              <a:ext uri="{FF2B5EF4-FFF2-40B4-BE49-F238E27FC236}">
                <a16:creationId xmlns:a16="http://schemas.microsoft.com/office/drawing/2014/main" id="{CC0FF58B-0A14-4541-9BFA-8940EC5B8047}"/>
              </a:ext>
            </a:extLst>
          </p:cNvPr>
          <p:cNvGrpSpPr/>
          <p:nvPr userDrawn="1"/>
        </p:nvGrpSpPr>
        <p:grpSpPr>
          <a:xfrm>
            <a:off x="389965" y="6092742"/>
            <a:ext cx="3144242" cy="374574"/>
            <a:chOff x="301128" y="6151084"/>
            <a:chExt cx="3144242" cy="374574"/>
          </a:xfrm>
        </p:grpSpPr>
        <p:pic>
          <p:nvPicPr>
            <p:cNvPr id="37" name="Picture 36" descr="Shape&#10;&#10;Description automatically generated with medium confidence">
              <a:extLst>
                <a:ext uri="{FF2B5EF4-FFF2-40B4-BE49-F238E27FC236}">
                  <a16:creationId xmlns:a16="http://schemas.microsoft.com/office/drawing/2014/main" id="{7C5FF409-16BF-DA45-B703-C9A7A027EF1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8" name="Picture 37" descr="Shape&#10;&#10;Description automatically generated with medium confidence">
              <a:extLst>
                <a:ext uri="{FF2B5EF4-FFF2-40B4-BE49-F238E27FC236}">
                  <a16:creationId xmlns:a16="http://schemas.microsoft.com/office/drawing/2014/main" id="{BF661B42-ABAD-AD4E-98C2-D6BF9AB3A9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842A0DF2-226F-1945-8C73-70D512F2B90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40" name="Text Placeholder 17">
            <a:extLst>
              <a:ext uri="{FF2B5EF4-FFF2-40B4-BE49-F238E27FC236}">
                <a16:creationId xmlns:a16="http://schemas.microsoft.com/office/drawing/2014/main" id="{4C27E1F7-AB4B-8248-A351-91D3BC133705}"/>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41" name="Text Placeholder 17">
            <a:extLst>
              <a:ext uri="{FF2B5EF4-FFF2-40B4-BE49-F238E27FC236}">
                <a16:creationId xmlns:a16="http://schemas.microsoft.com/office/drawing/2014/main" id="{21D5E517-A4FB-344E-9AFB-933FD5A1B05C}"/>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42" name="Text Placeholder 17">
            <a:extLst>
              <a:ext uri="{FF2B5EF4-FFF2-40B4-BE49-F238E27FC236}">
                <a16:creationId xmlns:a16="http://schemas.microsoft.com/office/drawing/2014/main" id="{700D390C-DEFF-7B4C-9752-5D3269B62BC5}"/>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43" name="Text Placeholder 17">
            <a:extLst>
              <a:ext uri="{FF2B5EF4-FFF2-40B4-BE49-F238E27FC236}">
                <a16:creationId xmlns:a16="http://schemas.microsoft.com/office/drawing/2014/main" id="{7BCFCD34-BCDB-0E4B-ACDE-FDA7D0D42A4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A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91639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pic>
        <p:nvPicPr>
          <p:cNvPr id="30" name="Picture 29" descr="Background pattern&#10;&#10;Description automatically generated">
            <a:extLst>
              <a:ext uri="{FF2B5EF4-FFF2-40B4-BE49-F238E27FC236}">
                <a16:creationId xmlns:a16="http://schemas.microsoft.com/office/drawing/2014/main" id="{06186F3B-2AFF-4346-942C-585AF26F9B9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49" name="Group 48">
            <a:extLst>
              <a:ext uri="{FF2B5EF4-FFF2-40B4-BE49-F238E27FC236}">
                <a16:creationId xmlns:a16="http://schemas.microsoft.com/office/drawing/2014/main" id="{D5EDB684-CD36-0140-A48B-73E83AE2C52D}"/>
              </a:ext>
            </a:extLst>
          </p:cNvPr>
          <p:cNvGrpSpPr/>
          <p:nvPr userDrawn="1"/>
        </p:nvGrpSpPr>
        <p:grpSpPr>
          <a:xfrm>
            <a:off x="389965" y="6092742"/>
            <a:ext cx="3144242" cy="374574"/>
            <a:chOff x="301128" y="6151084"/>
            <a:chExt cx="3144242" cy="374574"/>
          </a:xfrm>
        </p:grpSpPr>
        <p:pic>
          <p:nvPicPr>
            <p:cNvPr id="50" name="Picture 49" descr="Shape&#10;&#10;Description automatically generated with medium confidence">
              <a:extLst>
                <a:ext uri="{FF2B5EF4-FFF2-40B4-BE49-F238E27FC236}">
                  <a16:creationId xmlns:a16="http://schemas.microsoft.com/office/drawing/2014/main" id="{ACD3B0C5-CFB3-B04F-AC62-7FFA3AF627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51" name="Picture 50" descr="Shape&#10;&#10;Description automatically generated with medium confidence">
              <a:extLst>
                <a:ext uri="{FF2B5EF4-FFF2-40B4-BE49-F238E27FC236}">
                  <a16:creationId xmlns:a16="http://schemas.microsoft.com/office/drawing/2014/main" id="{9479B3AD-6B7A-584E-8F28-61AC5C01D21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CF27B34D-F7DE-9F4C-92D3-6BF627175DE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pic>
        <p:nvPicPr>
          <p:cNvPr id="33" name="Picture 32" descr="Background pattern&#10;&#10;Description automatically generated">
            <a:extLst>
              <a:ext uri="{FF2B5EF4-FFF2-40B4-BE49-F238E27FC236}">
                <a16:creationId xmlns:a16="http://schemas.microsoft.com/office/drawing/2014/main" id="{D9300ACB-C92D-664B-A68C-9FC1C82B0B44}"/>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7" name="Group 26">
            <a:extLst>
              <a:ext uri="{FF2B5EF4-FFF2-40B4-BE49-F238E27FC236}">
                <a16:creationId xmlns:a16="http://schemas.microsoft.com/office/drawing/2014/main" id="{95B40CD0-7A91-CF4A-AD77-9398E53ED4C2}"/>
              </a:ext>
            </a:extLst>
          </p:cNvPr>
          <p:cNvGrpSpPr/>
          <p:nvPr userDrawn="1"/>
        </p:nvGrpSpPr>
        <p:grpSpPr>
          <a:xfrm>
            <a:off x="389965" y="6092742"/>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99567171-8F5D-2246-9C70-6C5AF6CA3A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13B666C6-CC20-A44F-A5A6-1297BB75A76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351A8E25-A44E-9E48-BC47-C499B6C3C26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118F66A6-DC24-5F49-A669-B4008D361D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972" t="10416" r="16408" b="3452"/>
          <a:stretch/>
        </p:blipFill>
        <p:spPr>
          <a:xfrm>
            <a:off x="6816681" y="0"/>
            <a:ext cx="5375319" cy="6857999"/>
          </a:xfrm>
          <a:prstGeom prst="rect">
            <a:avLst/>
          </a:prstGeom>
        </p:spPr>
      </p:pic>
      <p:sp>
        <p:nvSpPr>
          <p:cNvPr id="2" name="Rectangle 1">
            <a:extLst>
              <a:ext uri="{FF2B5EF4-FFF2-40B4-BE49-F238E27FC236}">
                <a16:creationId xmlns:a16="http://schemas.microsoft.com/office/drawing/2014/main" id="{918D471C-0C8F-0146-83F3-CAF71642C847}"/>
              </a:ext>
            </a:extLst>
          </p:cNvPr>
          <p:cNvSpPr/>
          <p:nvPr userDrawn="1"/>
        </p:nvSpPr>
        <p:spPr>
          <a:xfrm flipV="1">
            <a:off x="3843" y="2769245"/>
            <a:ext cx="12188157" cy="2832760"/>
          </a:xfrm>
          <a:prstGeom prst="rect">
            <a:avLst/>
          </a:prstGeom>
          <a:solidFill>
            <a:srgbClr val="79527B"/>
          </a:solidFill>
          <a:ln>
            <a:solidFill>
              <a:srgbClr val="BFCA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7312226" y="3314699"/>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296026" y="4560883"/>
            <a:ext cx="233548" cy="233548"/>
            <a:chOff x="5941025" y="3634400"/>
            <a:chExt cx="467650" cy="467650"/>
          </a:xfrm>
          <a:no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301260" y="3950821"/>
            <a:ext cx="232323" cy="156913"/>
            <a:chOff x="564675" y="1700625"/>
            <a:chExt cx="465200" cy="314200"/>
          </a:xfrm>
          <a:no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723301" y="3283370"/>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723301" y="3906329"/>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731465" y="4549892"/>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8" name="Text Placeholder 23">
            <a:extLst>
              <a:ext uri="{FF2B5EF4-FFF2-40B4-BE49-F238E27FC236}">
                <a16:creationId xmlns:a16="http://schemas.microsoft.com/office/drawing/2014/main" id="{28AA1DCD-E2D1-AB4F-9525-3C7A8492D0A8}"/>
              </a:ext>
            </a:extLst>
          </p:cNvPr>
          <p:cNvSpPr>
            <a:spLocks noGrp="1"/>
          </p:cNvSpPr>
          <p:nvPr>
            <p:ph type="body" sz="quarter" idx="19" hasCustomPrompt="1"/>
          </p:nvPr>
        </p:nvSpPr>
        <p:spPr>
          <a:xfrm>
            <a:off x="967062" y="415426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9" name="Text Placeholder 23">
            <a:extLst>
              <a:ext uri="{FF2B5EF4-FFF2-40B4-BE49-F238E27FC236}">
                <a16:creationId xmlns:a16="http://schemas.microsoft.com/office/drawing/2014/main" id="{15F19531-BE71-324A-B2F4-BCED970EE5C0}"/>
              </a:ext>
            </a:extLst>
          </p:cNvPr>
          <p:cNvSpPr>
            <a:spLocks noGrp="1"/>
          </p:cNvSpPr>
          <p:nvPr>
            <p:ph type="body" sz="quarter" idx="20" hasCustomPrompt="1"/>
          </p:nvPr>
        </p:nvSpPr>
        <p:spPr>
          <a:xfrm>
            <a:off x="967062" y="334469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27" name="Picture 26" descr="A picture containing text&#10;&#10;Description automatically generated">
            <a:extLst>
              <a:ext uri="{FF2B5EF4-FFF2-40B4-BE49-F238E27FC236}">
                <a16:creationId xmlns:a16="http://schemas.microsoft.com/office/drawing/2014/main" id="{779220D5-E881-5F4F-B934-02FD4F4206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5586" y="473530"/>
            <a:ext cx="4899073" cy="2154566"/>
          </a:xfrm>
          <a:prstGeom prst="rect">
            <a:avLst/>
          </a:prstGeom>
        </p:spPr>
      </p:pic>
      <p:grpSp>
        <p:nvGrpSpPr>
          <p:cNvPr id="28" name="Group 27">
            <a:extLst>
              <a:ext uri="{FF2B5EF4-FFF2-40B4-BE49-F238E27FC236}">
                <a16:creationId xmlns:a16="http://schemas.microsoft.com/office/drawing/2014/main" id="{275E8263-0477-5645-B634-01AF59D540E4}"/>
              </a:ext>
            </a:extLst>
          </p:cNvPr>
          <p:cNvGrpSpPr/>
          <p:nvPr userDrawn="1"/>
        </p:nvGrpSpPr>
        <p:grpSpPr>
          <a:xfrm>
            <a:off x="9456007" y="5836660"/>
            <a:ext cx="2735993" cy="679345"/>
            <a:chOff x="0" y="0"/>
            <a:chExt cx="2301694" cy="571500"/>
          </a:xfrm>
        </p:grpSpPr>
        <p:sp>
          <p:nvSpPr>
            <p:cNvPr id="29" name="Rectangle 28">
              <a:extLst>
                <a:ext uri="{FF2B5EF4-FFF2-40B4-BE49-F238E27FC236}">
                  <a16:creationId xmlns:a16="http://schemas.microsoft.com/office/drawing/2014/main" id="{2D522520-FDCE-8442-9D71-202E6368C4F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2" name="Picture 31">
              <a:extLst>
                <a:ext uri="{FF2B5EF4-FFF2-40B4-BE49-F238E27FC236}">
                  <a16:creationId xmlns:a16="http://schemas.microsoft.com/office/drawing/2014/main" id="{79C25753-B4D7-6849-9A91-5984DB1A8A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B0A4727-91A5-5C61-7A17-BA58A541EDBD}"/>
              </a:ext>
            </a:extLst>
          </p:cNvPr>
          <p:cNvCxnSpPr>
            <a:cxnSpLocks/>
          </p:cNvCxnSpPr>
          <p:nvPr userDrawn="1"/>
        </p:nvCxnSpPr>
        <p:spPr>
          <a:xfrm>
            <a:off x="6134642" y="5937577"/>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C52FF19B-F26A-EC40-9F99-C10D1E505E59}"/>
              </a:ext>
            </a:extLst>
          </p:cNvPr>
          <p:cNvSpPr/>
          <p:nvPr userDrawn="1"/>
        </p:nvSpPr>
        <p:spPr>
          <a:xfrm>
            <a:off x="6670722" y="249079"/>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809050" y="30627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6079005" y="61061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538959" y="249079"/>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670722" y="1323705"/>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809050" y="138090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6079005" y="1685237"/>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538959" y="1323705"/>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670722" y="2383469"/>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809050" y="244066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6079005" y="274500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538959" y="2383469"/>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656867" y="3441655"/>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795195" y="349885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6065150" y="3803187"/>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525104" y="3441655"/>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670722" y="4518957"/>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809050" y="45761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6079005" y="4880489"/>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538959" y="4518957"/>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6" name="Group 25">
            <a:extLst>
              <a:ext uri="{FF2B5EF4-FFF2-40B4-BE49-F238E27FC236}">
                <a16:creationId xmlns:a16="http://schemas.microsoft.com/office/drawing/2014/main" id="{A1F962A0-A2EA-DC4C-8389-AD163244EE8B}"/>
              </a:ext>
            </a:extLst>
          </p:cNvPr>
          <p:cNvGrpSpPr/>
          <p:nvPr userDrawn="1"/>
        </p:nvGrpSpPr>
        <p:grpSpPr>
          <a:xfrm rot="16200000">
            <a:off x="-1025447" y="4518095"/>
            <a:ext cx="3445636" cy="410479"/>
            <a:chOff x="301128" y="6151084"/>
            <a:chExt cx="3144242" cy="374574"/>
          </a:xfrm>
        </p:grpSpPr>
        <p:pic>
          <p:nvPicPr>
            <p:cNvPr id="27" name="Picture 26" descr="Shape&#10;&#10;Description automatically generated with medium confidence">
              <a:extLst>
                <a:ext uri="{FF2B5EF4-FFF2-40B4-BE49-F238E27FC236}">
                  <a16:creationId xmlns:a16="http://schemas.microsoft.com/office/drawing/2014/main" id="{F9F9E868-EEEC-CF4D-97B5-1E7AA7219A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0D2222E-FECD-C940-8C21-8E56311CC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BAA49679-8673-7C43-9836-AE06179A6C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1" name="Rectangle 10">
            <a:extLst>
              <a:ext uri="{FF2B5EF4-FFF2-40B4-BE49-F238E27FC236}">
                <a16:creationId xmlns:a16="http://schemas.microsoft.com/office/drawing/2014/main" id="{F8DF3840-EDCD-4B47-B492-D9F24116159A}"/>
              </a:ext>
            </a:extLst>
          </p:cNvPr>
          <p:cNvSpPr/>
          <p:nvPr userDrawn="1"/>
        </p:nvSpPr>
        <p:spPr>
          <a:xfrm flipV="1">
            <a:off x="955931" y="-6"/>
            <a:ext cx="5418236" cy="6892757"/>
          </a:xfrm>
          <a:prstGeom prst="rect">
            <a:avLst/>
          </a:prstGeom>
          <a:solidFill>
            <a:srgbClr val="F279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575582" y="1899687"/>
            <a:ext cx="4180325" cy="4546458"/>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548092" y="628636"/>
            <a:ext cx="4250272"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 name="Oval 2">
            <a:extLst>
              <a:ext uri="{FF2B5EF4-FFF2-40B4-BE49-F238E27FC236}">
                <a16:creationId xmlns:a16="http://schemas.microsoft.com/office/drawing/2014/main" id="{9F6464F8-1CFA-D60C-37D8-2299E9C2D893}"/>
              </a:ext>
            </a:extLst>
          </p:cNvPr>
          <p:cNvSpPr/>
          <p:nvPr userDrawn="1"/>
        </p:nvSpPr>
        <p:spPr>
          <a:xfrm>
            <a:off x="6726359" y="5576045"/>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5">
            <a:extLst>
              <a:ext uri="{FF2B5EF4-FFF2-40B4-BE49-F238E27FC236}">
                <a16:creationId xmlns:a16="http://schemas.microsoft.com/office/drawing/2014/main" id="{E0E2B395-0C6F-5FE3-3EF3-F3D61580F5B4}"/>
              </a:ext>
            </a:extLst>
          </p:cNvPr>
          <p:cNvSpPr>
            <a:spLocks noGrp="1"/>
          </p:cNvSpPr>
          <p:nvPr>
            <p:ph type="body" sz="quarter" idx="27" hasCustomPrompt="1"/>
          </p:nvPr>
        </p:nvSpPr>
        <p:spPr>
          <a:xfrm>
            <a:off x="6864687" y="56332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6" name="Text Placeholder 25">
            <a:extLst>
              <a:ext uri="{FF2B5EF4-FFF2-40B4-BE49-F238E27FC236}">
                <a16:creationId xmlns:a16="http://schemas.microsoft.com/office/drawing/2014/main" id="{5E019349-AFB5-3818-EA57-6A86D48F59B7}"/>
              </a:ext>
            </a:extLst>
          </p:cNvPr>
          <p:cNvSpPr>
            <a:spLocks noGrp="1"/>
          </p:cNvSpPr>
          <p:nvPr>
            <p:ph type="body" sz="quarter" idx="28" hasCustomPrompt="1"/>
          </p:nvPr>
        </p:nvSpPr>
        <p:spPr>
          <a:xfrm>
            <a:off x="7594596" y="5576045"/>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A36C06-0CE7-D844-A324-5468406F7C91}"/>
              </a:ext>
            </a:extLst>
          </p:cNvPr>
          <p:cNvSpPr/>
          <p:nvPr userDrawn="1"/>
        </p:nvSpPr>
        <p:spPr>
          <a:xfrm>
            <a:off x="241300" y="367062"/>
            <a:ext cx="11696700" cy="5784022"/>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3">
            <a:extLst>
              <a:ext uri="{FF2B5EF4-FFF2-40B4-BE49-F238E27FC236}">
                <a16:creationId xmlns:a16="http://schemas.microsoft.com/office/drawing/2014/main" id="{B286B499-2CED-0E4E-8332-7D7387BECA25}"/>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99F1A9DE-C995-2749-9FD6-8A286B1B1501}"/>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3994C396-75A1-AE41-B1B8-01F99CBA2162}"/>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Picture Placeholder 2">
            <a:extLst>
              <a:ext uri="{FF2B5EF4-FFF2-40B4-BE49-F238E27FC236}">
                <a16:creationId xmlns:a16="http://schemas.microsoft.com/office/drawing/2014/main" id="{ECD15D22-E2D6-9B4A-88C5-89653C94D3B5}"/>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4" name="Group 3">
            <a:extLst>
              <a:ext uri="{FF2B5EF4-FFF2-40B4-BE49-F238E27FC236}">
                <a16:creationId xmlns:a16="http://schemas.microsoft.com/office/drawing/2014/main" id="{452473B6-8361-6B4D-A009-F41DC8359C92}"/>
              </a:ext>
            </a:extLst>
          </p:cNvPr>
          <p:cNvGrpSpPr/>
          <p:nvPr userDrawn="1"/>
        </p:nvGrpSpPr>
        <p:grpSpPr>
          <a:xfrm>
            <a:off x="291189" y="6151084"/>
            <a:ext cx="3144242" cy="374574"/>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45EAF58F-DFF8-4E4B-94AA-E82F3B495E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B504119-BF72-B741-B526-206F56B6BA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1CE0EC26-1684-8F4A-B7C5-35DA0735C4F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9/6/2023</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80" r:id="rId4"/>
    <p:sldLayoutId id="2147483882" r:id="rId5"/>
    <p:sldLayoutId id="2147483881" r:id="rId6"/>
    <p:sldLayoutId id="2147483830" r:id="rId7"/>
    <p:sldLayoutId id="2147483842" r:id="rId8"/>
    <p:sldLayoutId id="2147483840" r:id="rId9"/>
    <p:sldLayoutId id="2147483841" r:id="rId10"/>
    <p:sldLayoutId id="2147483883" r:id="rId11"/>
    <p:sldLayoutId id="2147483891" r:id="rId12"/>
    <p:sldLayoutId id="2147483862" r:id="rId13"/>
    <p:sldLayoutId id="2147483907" r:id="rId14"/>
    <p:sldLayoutId id="2147483861" r:id="rId15"/>
    <p:sldLayoutId id="2147483906" r:id="rId16"/>
    <p:sldLayoutId id="2147483874" r:id="rId17"/>
    <p:sldLayoutId id="2147483863" r:id="rId18"/>
    <p:sldLayoutId id="2147483835" r:id="rId19"/>
    <p:sldLayoutId id="2147483875" r:id="rId20"/>
    <p:sldLayoutId id="2147483901" r:id="rId21"/>
    <p:sldLayoutId id="2147483836" r:id="rId22"/>
    <p:sldLayoutId id="2147483831" r:id="rId23"/>
    <p:sldLayoutId id="2147483888" r:id="rId24"/>
    <p:sldLayoutId id="2147483902" r:id="rId25"/>
    <p:sldLayoutId id="2147483889" r:id="rId26"/>
    <p:sldLayoutId id="2147483890" r:id="rId27"/>
    <p:sldLayoutId id="2147483846" r:id="rId28"/>
    <p:sldLayoutId id="2147483904" r:id="rId29"/>
    <p:sldLayoutId id="2147483876" r:id="rId30"/>
    <p:sldLayoutId id="2147483873" r:id="rId31"/>
    <p:sldLayoutId id="2147483834" r:id="rId32"/>
    <p:sldLayoutId id="2147483877" r:id="rId33"/>
    <p:sldLayoutId id="2147483845" r:id="rId34"/>
    <p:sldLayoutId id="2147483869" r:id="rId35"/>
    <p:sldLayoutId id="2147483910" r:id="rId36"/>
    <p:sldLayoutId id="2147483878" r:id="rId37"/>
    <p:sldLayoutId id="2147483866" r:id="rId38"/>
    <p:sldLayoutId id="2147483833" r:id="rId39"/>
    <p:sldLayoutId id="2147483900" r:id="rId40"/>
    <p:sldLayoutId id="2147483847" r:id="rId41"/>
    <p:sldLayoutId id="2147483871" r:id="rId42"/>
    <p:sldLayoutId id="2147483870" r:id="rId43"/>
    <p:sldLayoutId id="2147483872" r:id="rId44"/>
    <p:sldLayoutId id="2147483837" r:id="rId45"/>
    <p:sldLayoutId id="2147483838" r:id="rId46"/>
    <p:sldLayoutId id="2147483844" r:id="rId47"/>
    <p:sldLayoutId id="2147483848" r:id="rId48"/>
    <p:sldLayoutId id="2147483898" r:id="rId49"/>
    <p:sldLayoutId id="2147483903" r:id="rId50"/>
    <p:sldLayoutId id="2147483905" r:id="rId51"/>
    <p:sldLayoutId id="2147483849" r:id="rId52"/>
    <p:sldLayoutId id="2147483895" r:id="rId53"/>
    <p:sldLayoutId id="2147483909" r:id="rId54"/>
    <p:sldLayoutId id="2147483887" r:id="rId55"/>
    <p:sldLayoutId id="2147483896" r:id="rId56"/>
    <p:sldLayoutId id="2147483851" r:id="rId57"/>
    <p:sldLayoutId id="2147483854" r:id="rId58"/>
    <p:sldLayoutId id="2147483855" r:id="rId59"/>
    <p:sldLayoutId id="2147483885" r:id="rId60"/>
    <p:sldLayoutId id="2147483899" r:id="rId61"/>
    <p:sldLayoutId id="2147483886" r:id="rId62"/>
    <p:sldLayoutId id="2147483856" r:id="rId63"/>
    <p:sldLayoutId id="2147483893" r:id="rId64"/>
    <p:sldLayoutId id="2147483894" r:id="rId65"/>
    <p:sldLayoutId id="2147483892" r:id="rId66"/>
    <p:sldLayoutId id="2147483857" r:id="rId67"/>
    <p:sldLayoutId id="2147483864" r:id="rId68"/>
    <p:sldLayoutId id="2147483852" r:id="rId69"/>
    <p:sldLayoutId id="2147483858" r:id="rId70"/>
    <p:sldLayoutId id="2147483859" r:id="rId71"/>
    <p:sldLayoutId id="2147483860" r:id="rId72"/>
    <p:sldLayoutId id="2147483853" r:id="rId7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40.sv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jpeg"/><Relationship Id="rId1" Type="http://schemas.openxmlformats.org/officeDocument/2006/relationships/slideLayout" Target="../slideLayouts/slideLayout28.xml"/><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8.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smartsheet.com/content/crisis-management-guide" TargetMode="External"/><Relationship Id="rId1" Type="http://schemas.openxmlformats.org/officeDocument/2006/relationships/slideLayout" Target="../slideLayouts/slideLayout10.xml"/><Relationship Id="rId5" Type="http://schemas.openxmlformats.org/officeDocument/2006/relationships/image" Target="../media/image45.sv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7.jpeg"/><Relationship Id="rId1" Type="http://schemas.openxmlformats.org/officeDocument/2006/relationships/slideLayout" Target="../slideLayouts/slideLayout12.xml"/><Relationship Id="rId4" Type="http://schemas.openxmlformats.org/officeDocument/2006/relationships/image" Target="../media/image40.sv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jpeg"/><Relationship Id="rId1" Type="http://schemas.openxmlformats.org/officeDocument/2006/relationships/slideLayout" Target="../slideLayouts/slideLayout12.xml"/><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s://www.tourismrecovery.eu/hei-regional-tourism-crisis-curriculum-en/"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hyperlink" Target="https://www.vantageleadership.com/our-blog/mission-vision-values-in-times-of-crisis/" TargetMode="External"/><Relationship Id="rId2" Type="http://schemas.openxmlformats.org/officeDocument/2006/relationships/image" Target="../media/image39.png"/><Relationship Id="rId1" Type="http://schemas.openxmlformats.org/officeDocument/2006/relationships/slideLayout" Target="../slideLayouts/slideLayout44.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hyperlink" Target="https://www.smartsheet.com/content/crisis-management-team-rol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0.xml.rels><?xml version="1.0" encoding="UTF-8" standalone="yes"?>
<Relationships xmlns="http://schemas.openxmlformats.org/package/2006/relationships"><Relationship Id="rId3" Type="http://schemas.openxmlformats.org/officeDocument/2006/relationships/hyperlink" Target="https://www.wealthworks.org/basics/explore-regional-wealth-building/regional-ownership-and-control#:~:text=Regional%20ownership%20means%20that%20people,health%20or%20a%20network%20connection)." TargetMode="External"/><Relationship Id="rId2" Type="http://schemas.openxmlformats.org/officeDocument/2006/relationships/hyperlink" Target="https://emra.ie/dubh/wp-content/uploads/2020/05/EMRA_RSES_1.4.5web.pdf" TargetMode="External"/><Relationship Id="rId1" Type="http://schemas.openxmlformats.org/officeDocument/2006/relationships/slideLayout" Target="../slideLayouts/slideLayout38.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hyperlink" Target="https://greatermekong.org/how-leverage-big-data-tourism-recover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single-market-economy.ec.europa.eu/sectors/tourism/business-portal/understanding-legislation/regulation-tourism-activity-europe_en" TargetMode="External"/><Relationship Id="rId1" Type="http://schemas.openxmlformats.org/officeDocument/2006/relationships/slideLayout" Target="../slideLayouts/slideLayout38.xml"/><Relationship Id="rId4" Type="http://schemas.openxmlformats.org/officeDocument/2006/relationships/image" Target="../media/image58.svg"/></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hyperlink" Target="https://anywhere.epam.com/business/big-data-in-tourism-and-travel" TargetMode="External"/><Relationship Id="rId2" Type="http://schemas.openxmlformats.org/officeDocument/2006/relationships/hyperlink" Target="https://blogs.adb.org/blog/how-big-data-can-be-used-tourism-recovery-asia-and-pacific#:~:text=In%20the%20tourism%20sector%2C%20big,travel%20habits%20can%20be%20collected." TargetMode="External"/><Relationship Id="rId1" Type="http://schemas.openxmlformats.org/officeDocument/2006/relationships/slideLayout" Target="../slideLayouts/slideLayout28.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58.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5.sv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hyperlink" Target="https://medium.com/dataseries/what-is-big-data-in-tourism-86b9910cc818" TargetMode="External"/><Relationship Id="rId2" Type="http://schemas.openxmlformats.org/officeDocument/2006/relationships/image" Target="../media/image72.jpeg"/><Relationship Id="rId1" Type="http://schemas.openxmlformats.org/officeDocument/2006/relationships/slideLayout" Target="../slideLayouts/slideLayout1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hyperlink" Target="https://anywhere.epam.com/business/big-data-in-tourism-and-travel"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72.jpeg"/><Relationship Id="rId7" Type="http://schemas.openxmlformats.org/officeDocument/2006/relationships/hyperlink" Target="https://medium.com/dataseries/what-is-big-data-in-tourism-86b9910cc818"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linkedin.com/pulse/4-tools-monitor-your-tourism-business-reviews-news-trevor-jurgens/" TargetMode="External"/><Relationship Id="rId5" Type="http://schemas.openxmlformats.org/officeDocument/2006/relationships/hyperlink" Target="https://www.amara-marketing.com/travel-blog/google-tools-for-tourism-free-easy-use" TargetMode="External"/><Relationship Id="rId4" Type="http://schemas.openxmlformats.org/officeDocument/2006/relationships/hyperlink" Target="https://www.failteireland.ie/FailteIreland/media/WebsiteStructure/Documents/Brexit/GB_NI/Market_Diversifcation/Managing-your-online-reputation.pdf" TargetMode="External"/><Relationship Id="rId9" Type="http://schemas.openxmlformats.org/officeDocument/2006/relationships/image" Target="../media/image58.svg"/></Relationships>
</file>

<file path=ppt/slides/_rels/slide39.xml.rels><?xml version="1.0" encoding="UTF-8" standalone="yes"?>
<Relationships xmlns="http://schemas.openxmlformats.org/package/2006/relationships"><Relationship Id="rId3" Type="http://schemas.openxmlformats.org/officeDocument/2006/relationships/hyperlink" Target="https://www.tourismrecovery.eu/" TargetMode="External"/><Relationship Id="rId2" Type="http://schemas.openxmlformats.org/officeDocument/2006/relationships/notesSlide" Target="../notesSlides/notesSlide14.xml"/><Relationship Id="rId1" Type="http://schemas.openxmlformats.org/officeDocument/2006/relationships/slideLayout" Target="../slideLayouts/slideLayout73.xml"/><Relationship Id="rId6" Type="http://schemas.openxmlformats.org/officeDocument/2006/relationships/image" Target="../media/image73.jpeg"/><Relationship Id="rId5" Type="http://schemas.openxmlformats.org/officeDocument/2006/relationships/hyperlink" Target="https://www.facebook.com/tourismcrisisrecovery" TargetMode="External"/><Relationship Id="rId4" Type="http://schemas.openxmlformats.org/officeDocument/2006/relationships/hyperlink" Target="https://momentumconsulting.ie/team/laura-maga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E3EA55-9759-7ED0-D15C-2C5A250022BE}"/>
              </a:ext>
            </a:extLst>
          </p:cNvPr>
          <p:cNvSpPr>
            <a:spLocks noGrp="1"/>
          </p:cNvSpPr>
          <p:nvPr>
            <p:ph type="body" sz="quarter" idx="15"/>
          </p:nvPr>
        </p:nvSpPr>
        <p:spPr>
          <a:xfrm>
            <a:off x="817349" y="4476760"/>
            <a:ext cx="9429310" cy="697353"/>
          </a:xfrm>
        </p:spPr>
        <p:txBody>
          <a:bodyPr/>
          <a:lstStyle/>
          <a:p>
            <a:pPr>
              <a:lnSpc>
                <a:spcPct val="100000"/>
              </a:lnSpc>
              <a:spcBef>
                <a:spcPts val="0"/>
              </a:spcBef>
            </a:pPr>
            <a:r>
              <a:rPr lang="is-IS" sz="2800" dirty="0"/>
              <a:t>Svæðisbundin stefna fyrir krísustjórnun</a:t>
            </a:r>
          </a:p>
          <a:p>
            <a:pPr>
              <a:lnSpc>
                <a:spcPct val="100000"/>
              </a:lnSpc>
              <a:spcBef>
                <a:spcPts val="0"/>
              </a:spcBef>
            </a:pPr>
            <a:r>
              <a:rPr lang="is-IS" sz="2200" b="0" i="1" dirty="0">
                <a:solidFill>
                  <a:schemeClr val="bg1"/>
                </a:solidFill>
              </a:rPr>
              <a:t>(</a:t>
            </a:r>
            <a:r>
              <a:rPr lang="is-IS" sz="2200" b="0" i="1" dirty="0"/>
              <a:t>Langtíma áætlun til að koma í veg fyrir, milda áhrif og ná bata eftir krísu)</a:t>
            </a:r>
          </a:p>
        </p:txBody>
      </p:sp>
      <p:sp>
        <p:nvSpPr>
          <p:cNvPr id="4" name="Text Placeholder 3">
            <a:extLst>
              <a:ext uri="{FF2B5EF4-FFF2-40B4-BE49-F238E27FC236}">
                <a16:creationId xmlns:a16="http://schemas.microsoft.com/office/drawing/2014/main" id="{4FC3F148-6E68-05B5-0D92-B41B8A44F575}"/>
              </a:ext>
            </a:extLst>
          </p:cNvPr>
          <p:cNvSpPr>
            <a:spLocks noGrp="1"/>
          </p:cNvSpPr>
          <p:nvPr>
            <p:ph type="body" sz="quarter" idx="16"/>
          </p:nvPr>
        </p:nvSpPr>
        <p:spPr>
          <a:xfrm>
            <a:off x="817349" y="3633385"/>
            <a:ext cx="7660826" cy="697353"/>
          </a:xfrm>
        </p:spPr>
        <p:txBody>
          <a:bodyPr>
            <a:noAutofit/>
          </a:bodyPr>
          <a:lstStyle/>
          <a:p>
            <a:r>
              <a:rPr lang="is-IS" sz="6000" b="1" dirty="0"/>
              <a:t>Námskeiðseining 4</a:t>
            </a:r>
          </a:p>
        </p:txBody>
      </p:sp>
      <p:sp>
        <p:nvSpPr>
          <p:cNvPr id="5" name="TextBox 4">
            <a:extLst>
              <a:ext uri="{FF2B5EF4-FFF2-40B4-BE49-F238E27FC236}">
                <a16:creationId xmlns:a16="http://schemas.microsoft.com/office/drawing/2014/main" id="{44BD95F2-86C7-498E-E319-CA13B72068C9}"/>
              </a:ext>
            </a:extLst>
          </p:cNvPr>
          <p:cNvSpPr txBox="1"/>
          <p:nvPr/>
        </p:nvSpPr>
        <p:spPr>
          <a:xfrm>
            <a:off x="817349" y="2201904"/>
            <a:ext cx="6595505" cy="1107996"/>
          </a:xfrm>
          <a:prstGeom prst="rect">
            <a:avLst/>
          </a:prstGeom>
          <a:noFill/>
        </p:spPr>
        <p:txBody>
          <a:bodyPr wrap="square" lIns="91440" tIns="45720" rIns="91440" bIns="45720" rtlCol="0" anchor="t">
            <a:spAutoFit/>
          </a:bodyPr>
          <a:lstStyle/>
          <a:p>
            <a:r>
              <a:rPr lang="is-IS" sz="2400" dirty="0">
                <a:solidFill>
                  <a:srgbClr val="7A547C"/>
                </a:solidFill>
              </a:rPr>
              <a:t>Krísustjórnun í svæðisbundinni ferðaþjónustu</a:t>
            </a:r>
          </a:p>
          <a:p>
            <a:r>
              <a:rPr lang="is-IS" sz="2400" dirty="0">
                <a:solidFill>
                  <a:srgbClr val="7A547C"/>
                </a:solidFill>
              </a:rPr>
              <a:t>Námskeið ætlað háskólastiginu, 2023</a:t>
            </a:r>
          </a:p>
          <a:p>
            <a:r>
              <a:rPr lang="is-IS" i="1" dirty="0">
                <a:solidFill>
                  <a:srgbClr val="7A547C"/>
                </a:solidFill>
              </a:rPr>
              <a:t>Hannað af Laura Magan (</a:t>
            </a:r>
            <a:r>
              <a:rPr lang="is-IS" i="1" dirty="0" err="1">
                <a:solidFill>
                  <a:srgbClr val="7A547C"/>
                </a:solidFill>
              </a:rPr>
              <a:t>Momentum</a:t>
            </a:r>
            <a:r>
              <a:rPr lang="is-IS" i="1" dirty="0">
                <a:solidFill>
                  <a:srgbClr val="7A547C"/>
                </a:solidFill>
              </a:rPr>
              <a:t>) </a:t>
            </a:r>
          </a:p>
        </p:txBody>
      </p:sp>
    </p:spTree>
    <p:extLst>
      <p:ext uri="{BB962C8B-B14F-4D97-AF65-F5344CB8AC3E}">
        <p14:creationId xmlns:p14="http://schemas.microsoft.com/office/powerpoint/2010/main" val="332148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CF3009-F3C0-1A44-06CA-DDECC8BD94C5}"/>
              </a:ext>
            </a:extLst>
          </p:cNvPr>
          <p:cNvSpPr>
            <a:spLocks noGrp="1"/>
          </p:cNvSpPr>
          <p:nvPr>
            <p:ph type="body" sz="quarter" idx="18"/>
          </p:nvPr>
        </p:nvSpPr>
        <p:spPr>
          <a:xfrm>
            <a:off x="695803" y="1332215"/>
            <a:ext cx="5235510" cy="5001909"/>
          </a:xfrm>
        </p:spPr>
        <p:txBody>
          <a:bodyPr vert="horz" lIns="91440" tIns="45720" rIns="91440" bIns="45720" rtlCol="0" anchor="t">
            <a:noAutofit/>
          </a:bodyPr>
          <a:lstStyle/>
          <a:p>
            <a:pPr marL="0" indent="0" fontAlgn="base">
              <a:lnSpc>
                <a:spcPct val="100000"/>
              </a:lnSpc>
              <a:spcBef>
                <a:spcPts val="0"/>
              </a:spcBef>
              <a:spcAft>
                <a:spcPts val="1200"/>
              </a:spcAft>
            </a:pPr>
            <a:r>
              <a:rPr lang="is-IS" sz="2200" b="1" dirty="0"/>
              <a:t>Aðferð</a:t>
            </a:r>
            <a:r>
              <a:rPr lang="is-IS" sz="2200" b="1" i="0" dirty="0">
                <a:effectLst/>
              </a:rPr>
              <a:t> </a:t>
            </a:r>
            <a:r>
              <a:rPr lang="is-IS" sz="2200" b="1" dirty="0"/>
              <a:t>til</a:t>
            </a:r>
            <a:r>
              <a:rPr lang="is-IS" sz="2200" dirty="0"/>
              <a:t> að hámarka getu svæðanna til að takast á við krísu </a:t>
            </a:r>
            <a:endParaRPr lang="is-IS" sz="2200" b="0" i="0" dirty="0">
              <a:effectLst/>
            </a:endParaRPr>
          </a:p>
          <a:p>
            <a:pPr marL="0" indent="0" fontAlgn="base">
              <a:lnSpc>
                <a:spcPct val="100000"/>
              </a:lnSpc>
              <a:spcBef>
                <a:spcPts val="0"/>
              </a:spcBef>
              <a:spcAft>
                <a:spcPts val="1200"/>
              </a:spcAft>
            </a:pPr>
            <a:br>
              <a:rPr lang="is-IS" sz="2200" dirty="0"/>
            </a:br>
            <a:r>
              <a:rPr lang="is-IS" sz="2200" b="1" dirty="0"/>
              <a:t>Umgjörð</a:t>
            </a:r>
            <a:r>
              <a:rPr lang="is-IS" sz="2200" b="1" i="0" dirty="0">
                <a:effectLst/>
              </a:rPr>
              <a:t> um ákvarðanir</a:t>
            </a:r>
            <a:r>
              <a:rPr lang="is-IS" sz="2200" b="1" dirty="0"/>
              <a:t> </a:t>
            </a:r>
            <a:r>
              <a:rPr lang="is-IS" sz="2200" b="1" i="0" dirty="0">
                <a:effectLst/>
              </a:rPr>
              <a:t>sem áfangastaður þarf að taka og </a:t>
            </a:r>
            <a:r>
              <a:rPr lang="is-IS" sz="2200" b="1" dirty="0"/>
              <a:t>aðgerðir til</a:t>
            </a:r>
            <a:r>
              <a:rPr lang="is-IS" sz="2200" b="1" i="0" dirty="0">
                <a:effectLst/>
              </a:rPr>
              <a:t> að bregðast við mögulegri krísu</a:t>
            </a:r>
            <a:endParaRPr lang="is-IS" sz="2200" b="1" dirty="0">
              <a:cs typeface="Calibri"/>
            </a:endParaRPr>
          </a:p>
          <a:p>
            <a:pPr marL="0" indent="0" fontAlgn="base">
              <a:lnSpc>
                <a:spcPct val="100000"/>
              </a:lnSpc>
              <a:spcBef>
                <a:spcPts val="0"/>
              </a:spcBef>
              <a:spcAft>
                <a:spcPts val="1200"/>
              </a:spcAft>
            </a:pPr>
            <a:endParaRPr lang="is-IS" sz="2200" b="1" dirty="0">
              <a:cs typeface="Calibri"/>
            </a:endParaRPr>
          </a:p>
          <a:p>
            <a:pPr marL="0" indent="0" fontAlgn="base">
              <a:lnSpc>
                <a:spcPct val="100000"/>
              </a:lnSpc>
              <a:spcBef>
                <a:spcPts val="0"/>
              </a:spcBef>
              <a:spcAft>
                <a:spcPts val="1200"/>
              </a:spcAft>
            </a:pPr>
            <a:r>
              <a:rPr lang="is-IS" sz="2200" b="1" dirty="0">
                <a:cs typeface="Calibri"/>
              </a:rPr>
              <a:t>Byggist á </a:t>
            </a:r>
            <a:r>
              <a:rPr lang="is-IS" sz="2200" b="1" dirty="0" err="1">
                <a:cs typeface="Calibri"/>
              </a:rPr>
              <a:t>fjölþættri</a:t>
            </a:r>
            <a:r>
              <a:rPr lang="is-IS" sz="2200" b="1" dirty="0">
                <a:cs typeface="Calibri"/>
              </a:rPr>
              <a:t> svæðisbundinni nálgun </a:t>
            </a:r>
            <a:r>
              <a:rPr lang="is-IS" sz="2200" dirty="0">
                <a:cs typeface="Calibri"/>
              </a:rPr>
              <a:t>sem endurspeglar svæðisbundin gildi, sýn og verkefni</a:t>
            </a:r>
            <a:r>
              <a:rPr lang="en-GB" sz="2200" dirty="0"/>
              <a:t> </a:t>
            </a:r>
          </a:p>
          <a:p>
            <a:pPr marL="0" indent="0" algn="l" rtl="0" fontAlgn="base">
              <a:lnSpc>
                <a:spcPct val="100000"/>
              </a:lnSpc>
              <a:spcBef>
                <a:spcPts val="0"/>
              </a:spcBef>
              <a:spcAft>
                <a:spcPts val="1200"/>
              </a:spcAft>
            </a:pPr>
            <a:endParaRPr lang="en-GB" sz="2200" dirty="0"/>
          </a:p>
          <a:p>
            <a:pPr marL="0" indent="0">
              <a:lnSpc>
                <a:spcPct val="100000"/>
              </a:lnSpc>
              <a:spcBef>
                <a:spcPts val="0"/>
              </a:spcBef>
              <a:spcAft>
                <a:spcPts val="1200"/>
              </a:spcAft>
            </a:pPr>
            <a:endParaRPr lang="en-IE" sz="2200" dirty="0"/>
          </a:p>
        </p:txBody>
      </p:sp>
      <p:sp>
        <p:nvSpPr>
          <p:cNvPr id="6" name="Text Placeholder 5">
            <a:extLst>
              <a:ext uri="{FF2B5EF4-FFF2-40B4-BE49-F238E27FC236}">
                <a16:creationId xmlns:a16="http://schemas.microsoft.com/office/drawing/2014/main" id="{909F563E-E8FA-D099-D313-97331E1B7745}"/>
              </a:ext>
            </a:extLst>
          </p:cNvPr>
          <p:cNvSpPr>
            <a:spLocks noGrp="1"/>
          </p:cNvSpPr>
          <p:nvPr>
            <p:ph type="body" sz="quarter" idx="16"/>
          </p:nvPr>
        </p:nvSpPr>
        <p:spPr>
          <a:xfrm>
            <a:off x="234817" y="145431"/>
            <a:ext cx="6157483" cy="582221"/>
          </a:xfrm>
        </p:spPr>
        <p:txBody>
          <a:bodyPr>
            <a:noAutofit/>
          </a:bodyPr>
          <a:lstStyle/>
          <a:p>
            <a:pPr algn="ctr"/>
            <a:r>
              <a:rPr lang="is-IS" sz="2800" b="1" dirty="0"/>
              <a:t>Hvað er svæðisbundin stefna um krísustjórnun?</a:t>
            </a:r>
          </a:p>
        </p:txBody>
      </p:sp>
      <p:pic>
        <p:nvPicPr>
          <p:cNvPr id="3" name="Picture Placeholder 2">
            <a:extLst>
              <a:ext uri="{FF2B5EF4-FFF2-40B4-BE49-F238E27FC236}">
                <a16:creationId xmlns:a16="http://schemas.microsoft.com/office/drawing/2014/main" id="{7FF1F3F9-1141-66EE-C1AD-54A3E580400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pic>
        <p:nvPicPr>
          <p:cNvPr id="8" name="Graphic 7" descr="Chevron arrows with solid fill">
            <a:extLst>
              <a:ext uri="{FF2B5EF4-FFF2-40B4-BE49-F238E27FC236}">
                <a16:creationId xmlns:a16="http://schemas.microsoft.com/office/drawing/2014/main" id="{0817382E-0596-D02D-4E57-5D2B88862B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203717"/>
            <a:ext cx="781050" cy="781050"/>
          </a:xfrm>
          <a:prstGeom prst="rect">
            <a:avLst/>
          </a:prstGeom>
        </p:spPr>
      </p:pic>
      <p:pic>
        <p:nvPicPr>
          <p:cNvPr id="9" name="Graphic 8" descr="Chevron arrows with solid fill">
            <a:extLst>
              <a:ext uri="{FF2B5EF4-FFF2-40B4-BE49-F238E27FC236}">
                <a16:creationId xmlns:a16="http://schemas.microsoft.com/office/drawing/2014/main" id="{0C969F5C-68EA-1BA9-6C19-4D8A67EE8F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2323920"/>
            <a:ext cx="781050" cy="781050"/>
          </a:xfrm>
          <a:prstGeom prst="rect">
            <a:avLst/>
          </a:prstGeom>
        </p:spPr>
      </p:pic>
      <p:pic>
        <p:nvPicPr>
          <p:cNvPr id="10" name="Graphic 9" descr="Chevron arrows with solid fill">
            <a:extLst>
              <a:ext uri="{FF2B5EF4-FFF2-40B4-BE49-F238E27FC236}">
                <a16:creationId xmlns:a16="http://schemas.microsoft.com/office/drawing/2014/main" id="{29DAFBAF-9DAE-ED54-09F5-DA57B35256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162425"/>
            <a:ext cx="781050" cy="781050"/>
          </a:xfrm>
          <a:prstGeom prst="rect">
            <a:avLst/>
          </a:prstGeom>
        </p:spPr>
      </p:pic>
    </p:spTree>
    <p:extLst>
      <p:ext uri="{BB962C8B-B14F-4D97-AF65-F5344CB8AC3E}">
        <p14:creationId xmlns:p14="http://schemas.microsoft.com/office/powerpoint/2010/main" val="368330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CF3009-F3C0-1A44-06CA-DDECC8BD94C5}"/>
              </a:ext>
            </a:extLst>
          </p:cNvPr>
          <p:cNvSpPr>
            <a:spLocks noGrp="1"/>
          </p:cNvSpPr>
          <p:nvPr>
            <p:ph type="body" sz="quarter" idx="18"/>
          </p:nvPr>
        </p:nvSpPr>
        <p:spPr>
          <a:xfrm>
            <a:off x="668039" y="228600"/>
            <a:ext cx="5564883" cy="3867704"/>
          </a:xfrm>
        </p:spPr>
        <p:txBody>
          <a:bodyPr vert="horz" lIns="91440" tIns="45720" rIns="91440" bIns="45720" rtlCol="0" anchor="t">
            <a:noAutofit/>
          </a:bodyPr>
          <a:lstStyle/>
          <a:p>
            <a:pPr marL="0" indent="0" fontAlgn="base">
              <a:lnSpc>
                <a:spcPct val="100000"/>
              </a:lnSpc>
              <a:spcBef>
                <a:spcPts val="0"/>
              </a:spcBef>
            </a:pPr>
            <a:endParaRPr lang="en-GB" sz="2200" b="1" i="0" dirty="0">
              <a:effectLst/>
            </a:endParaRPr>
          </a:p>
          <a:p>
            <a:pPr marL="0" indent="0" fontAlgn="base">
              <a:lnSpc>
                <a:spcPct val="100000"/>
              </a:lnSpc>
              <a:spcBef>
                <a:spcPts val="0"/>
              </a:spcBef>
            </a:pPr>
            <a:r>
              <a:rPr lang="is-IS" sz="2200" b="1" dirty="0"/>
              <a:t>Hver ber ábyrgðina á stefnunni? </a:t>
            </a:r>
            <a:br>
              <a:rPr lang="is-IS" sz="2200" b="1" dirty="0"/>
            </a:br>
            <a:r>
              <a:rPr lang="is-IS" sz="2200" dirty="0"/>
              <a:t>Venjulega er það framkvæmdastjóri krísustjórnstöðvarinnar og stýrihópsins eða þá stjórnarformaðurinn. </a:t>
            </a:r>
          </a:p>
          <a:p>
            <a:pPr marL="0" indent="0" algn="l" rtl="0" fontAlgn="base">
              <a:lnSpc>
                <a:spcPct val="100000"/>
              </a:lnSpc>
              <a:spcBef>
                <a:spcPts val="0"/>
              </a:spcBef>
            </a:pPr>
            <a:endParaRPr lang="is-IS" sz="2200" dirty="0"/>
          </a:p>
          <a:p>
            <a:pPr marL="0" indent="0" algn="l" rtl="0" fontAlgn="base">
              <a:lnSpc>
                <a:spcPct val="100000"/>
              </a:lnSpc>
              <a:spcBef>
                <a:spcPts val="0"/>
              </a:spcBef>
            </a:pPr>
            <a:endParaRPr lang="is-IS" sz="2200" dirty="0"/>
          </a:p>
          <a:p>
            <a:pPr marL="0" indent="0" algn="l" rtl="0" fontAlgn="base">
              <a:lnSpc>
                <a:spcPct val="100000"/>
              </a:lnSpc>
              <a:spcBef>
                <a:spcPts val="0"/>
              </a:spcBef>
            </a:pPr>
            <a:endParaRPr lang="en-GB" sz="2200" dirty="0"/>
          </a:p>
          <a:p>
            <a:pPr marL="0" indent="0" algn="l" rtl="0" fontAlgn="base">
              <a:lnSpc>
                <a:spcPct val="100000"/>
              </a:lnSpc>
              <a:spcBef>
                <a:spcPts val="0"/>
              </a:spcBef>
            </a:pPr>
            <a:endParaRPr lang="en-GB" sz="2200" dirty="0"/>
          </a:p>
          <a:p>
            <a:pPr marL="0" indent="0" fontAlgn="base">
              <a:lnSpc>
                <a:spcPct val="100000"/>
              </a:lnSpc>
              <a:spcBef>
                <a:spcPts val="0"/>
              </a:spcBef>
            </a:pPr>
            <a:r>
              <a:rPr lang="is-IS" sz="2200" b="1" i="0" dirty="0">
                <a:effectLst/>
              </a:rPr>
              <a:t>Stefnan þarf að vera sveigjanleg og </a:t>
            </a:r>
            <a:r>
              <a:rPr lang="is-IS" sz="2200" b="1" dirty="0"/>
              <a:t>það þarf </a:t>
            </a:r>
            <a:r>
              <a:rPr lang="is-IS" sz="2200" b="1" i="0" dirty="0">
                <a:effectLst/>
              </a:rPr>
              <a:t>að vera auðvelt</a:t>
            </a:r>
            <a:r>
              <a:rPr lang="is-IS" sz="2200" b="1" dirty="0"/>
              <a:t> </a:t>
            </a:r>
            <a:r>
              <a:rPr lang="is-IS" sz="2200" b="1" i="0" dirty="0">
                <a:effectLst/>
              </a:rPr>
              <a:t>að aðlaga hana</a:t>
            </a:r>
            <a:r>
              <a:rPr lang="is-IS" sz="2200" b="1" dirty="0"/>
              <a:t> mismunandi krísum</a:t>
            </a:r>
            <a:r>
              <a:rPr lang="is-IS" sz="2200" b="1" i="0" dirty="0">
                <a:effectLst/>
              </a:rPr>
              <a:t>.</a:t>
            </a:r>
            <a:r>
              <a:rPr lang="is-IS" sz="2200" b="1" dirty="0"/>
              <a:t> </a:t>
            </a:r>
            <a:endParaRPr lang="is-IS" sz="2200" dirty="0"/>
          </a:p>
        </p:txBody>
      </p:sp>
      <p:pic>
        <p:nvPicPr>
          <p:cNvPr id="3" name="Picture Placeholder 2" descr="A firefighter putting out a fire&#10;&#10;Description automatically generated">
            <a:extLst>
              <a:ext uri="{FF2B5EF4-FFF2-40B4-BE49-F238E27FC236}">
                <a16:creationId xmlns:a16="http://schemas.microsoft.com/office/drawing/2014/main" id="{963F87B1-6A53-D084-B150-082363F1BB4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51" r="23351"/>
          <a:stretch>
            <a:fillRect/>
          </a:stretch>
        </p:blipFill>
        <p:spPr/>
      </p:pic>
      <p:pic>
        <p:nvPicPr>
          <p:cNvPr id="2" name="Graphic 1" descr="Chevron arrows with solid fill">
            <a:extLst>
              <a:ext uri="{FF2B5EF4-FFF2-40B4-BE49-F238E27FC236}">
                <a16:creationId xmlns:a16="http://schemas.microsoft.com/office/drawing/2014/main" id="{54DD0E05-6D39-3051-9755-0B3562ADBF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87" y="385857"/>
            <a:ext cx="781050" cy="781050"/>
          </a:xfrm>
          <a:prstGeom prst="rect">
            <a:avLst/>
          </a:prstGeom>
        </p:spPr>
      </p:pic>
      <p:pic>
        <p:nvPicPr>
          <p:cNvPr id="5" name="Graphic 4" descr="Chevron arrows with solid fill">
            <a:extLst>
              <a:ext uri="{FF2B5EF4-FFF2-40B4-BE49-F238E27FC236}">
                <a16:creationId xmlns:a16="http://schemas.microsoft.com/office/drawing/2014/main" id="{4FAA2B70-B519-2AA8-521D-654243105B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903" y="2857878"/>
            <a:ext cx="781050" cy="781050"/>
          </a:xfrm>
          <a:prstGeom prst="rect">
            <a:avLst/>
          </a:prstGeom>
        </p:spPr>
      </p:pic>
    </p:spTree>
    <p:extLst>
      <p:ext uri="{BB962C8B-B14F-4D97-AF65-F5344CB8AC3E}">
        <p14:creationId xmlns:p14="http://schemas.microsoft.com/office/powerpoint/2010/main" val="445809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CF3009-F3C0-1A44-06CA-DDECC8BD94C5}"/>
              </a:ext>
            </a:extLst>
          </p:cNvPr>
          <p:cNvSpPr>
            <a:spLocks noGrp="1"/>
          </p:cNvSpPr>
          <p:nvPr>
            <p:ph type="body" sz="quarter" idx="18"/>
          </p:nvPr>
        </p:nvSpPr>
        <p:spPr>
          <a:xfrm>
            <a:off x="628220" y="492328"/>
            <a:ext cx="5765161" cy="3867704"/>
          </a:xfrm>
        </p:spPr>
        <p:txBody>
          <a:bodyPr vert="horz" lIns="91440" tIns="45720" rIns="91440" bIns="45720" rtlCol="0" anchor="t">
            <a:noAutofit/>
          </a:bodyPr>
          <a:lstStyle/>
          <a:p>
            <a:pPr marL="0" indent="0" fontAlgn="base">
              <a:lnSpc>
                <a:spcPct val="100000"/>
              </a:lnSpc>
              <a:spcBef>
                <a:spcPts val="0"/>
              </a:spcBef>
            </a:pPr>
            <a:r>
              <a:rPr lang="is-IS" sz="2200" b="1" dirty="0"/>
              <a:t>Stefnan er upphafið og grunnurinn.  </a:t>
            </a:r>
            <a:r>
              <a:rPr lang="is-IS" sz="2200" dirty="0"/>
              <a:t>Öll önnur áætlanagerð ætti að vera byggð á stefnunni. </a:t>
            </a:r>
          </a:p>
          <a:p>
            <a:pPr marL="0" indent="0" fontAlgn="base">
              <a:lnSpc>
                <a:spcPct val="100000"/>
              </a:lnSpc>
              <a:spcBef>
                <a:spcPts val="0"/>
              </a:spcBef>
            </a:pPr>
            <a:endParaRPr lang="is-IS" sz="2200" b="1" dirty="0"/>
          </a:p>
          <a:p>
            <a:pPr marL="0" indent="0" fontAlgn="base">
              <a:lnSpc>
                <a:spcPct val="100000"/>
              </a:lnSpc>
              <a:spcBef>
                <a:spcPts val="0"/>
              </a:spcBef>
            </a:pPr>
            <a:endParaRPr lang="is-IS" sz="2200" b="1" dirty="0"/>
          </a:p>
          <a:p>
            <a:pPr marL="0" indent="0" fontAlgn="base">
              <a:lnSpc>
                <a:spcPct val="100000"/>
              </a:lnSpc>
              <a:spcBef>
                <a:spcPts val="0"/>
              </a:spcBef>
            </a:pPr>
            <a:endParaRPr lang="is-IS" sz="2200" b="1" dirty="0"/>
          </a:p>
          <a:p>
            <a:pPr marL="0" indent="0" fontAlgn="base">
              <a:lnSpc>
                <a:spcPct val="100000"/>
              </a:lnSpc>
              <a:spcBef>
                <a:spcPts val="0"/>
              </a:spcBef>
            </a:pPr>
            <a:r>
              <a:rPr lang="is-IS" sz="2200" b="1" dirty="0"/>
              <a:t>Stefnan snýr að hinum ýmsu sviðum og mótar lykil aðgerðir varðandi t.a.m.;</a:t>
            </a:r>
          </a:p>
          <a:p>
            <a:pPr marL="342900" indent="-342900" fontAlgn="base">
              <a:lnSpc>
                <a:spcPct val="100000"/>
              </a:lnSpc>
              <a:spcBef>
                <a:spcPts val="0"/>
              </a:spcBef>
              <a:buFont typeface="Arial" panose="020B0604020202020204" pitchFamily="34" charset="0"/>
              <a:buChar char="•"/>
            </a:pPr>
            <a:r>
              <a:rPr lang="is-IS" sz="2200" dirty="0"/>
              <a:t>Almannatengsl og samskipti við fjölmiðla </a:t>
            </a:r>
            <a:endParaRPr lang="is-IS" sz="2200" i="0" dirty="0">
              <a:effectLst/>
              <a:cs typeface="Calibri"/>
            </a:endParaRPr>
          </a:p>
          <a:p>
            <a:pPr marL="342900" indent="-342900" algn="l" rtl="0" fontAlgn="base">
              <a:lnSpc>
                <a:spcPct val="100000"/>
              </a:lnSpc>
              <a:spcBef>
                <a:spcPts val="0"/>
              </a:spcBef>
              <a:buFont typeface="Arial" panose="020B0604020202020204" pitchFamily="34" charset="0"/>
              <a:buChar char="•"/>
            </a:pPr>
            <a:r>
              <a:rPr lang="is-IS" sz="2200" i="0" dirty="0">
                <a:effectLst/>
              </a:rPr>
              <a:t>Frammistöðu greinarinnar og fjárhag fyrirtækjanna</a:t>
            </a:r>
            <a:endParaRPr lang="is-IS" sz="2200" i="0" dirty="0">
              <a:effectLst/>
              <a:cs typeface="Calibri"/>
            </a:endParaRPr>
          </a:p>
          <a:p>
            <a:pPr marL="342900" indent="-342900" fontAlgn="base">
              <a:lnSpc>
                <a:spcPct val="100000"/>
              </a:lnSpc>
              <a:spcBef>
                <a:spcPts val="0"/>
              </a:spcBef>
              <a:buFont typeface="Arial" panose="020B0604020202020204" pitchFamily="34" charset="0"/>
              <a:buChar char="•"/>
            </a:pPr>
            <a:r>
              <a:rPr lang="is-IS" sz="2200" dirty="0"/>
              <a:t>Verndun mikilvægra</a:t>
            </a:r>
            <a:r>
              <a:rPr lang="is-IS" sz="2200" i="0" dirty="0">
                <a:effectLst/>
              </a:rPr>
              <a:t> </a:t>
            </a:r>
            <a:r>
              <a:rPr lang="is-IS" sz="2200" dirty="0"/>
              <a:t>tengsla </a:t>
            </a:r>
            <a:r>
              <a:rPr lang="is-IS" sz="2200" i="1" dirty="0">
                <a:effectLst/>
              </a:rPr>
              <a:t>(</a:t>
            </a:r>
            <a:r>
              <a:rPr lang="is-IS" sz="2200" i="1" dirty="0"/>
              <a:t>svo sem við</a:t>
            </a:r>
            <a:r>
              <a:rPr lang="is-IS" sz="2200" i="1" dirty="0">
                <a:effectLst/>
              </a:rPr>
              <a:t> ferðamenn, rekstraraðila, samfélagið, neyðarþjónustuna o.fl.)</a:t>
            </a:r>
            <a:endParaRPr lang="is-IS" sz="2200" i="1" dirty="0">
              <a:effectLst/>
              <a:cs typeface="Calibri"/>
            </a:endParaRPr>
          </a:p>
          <a:p>
            <a:pPr marL="342900" indent="-342900" fontAlgn="base">
              <a:lnSpc>
                <a:spcPct val="100000"/>
              </a:lnSpc>
              <a:spcBef>
                <a:spcPts val="0"/>
              </a:spcBef>
              <a:buFont typeface="Arial" panose="020B0604020202020204" pitchFamily="34" charset="0"/>
              <a:buChar char="•"/>
            </a:pPr>
            <a:r>
              <a:rPr lang="is-IS" sz="2200" dirty="0"/>
              <a:t>Verndun orðspors svæðis og ímyndar </a:t>
            </a:r>
            <a:endParaRPr lang="is-IS" sz="2200" i="0" dirty="0">
              <a:effectLst/>
              <a:cs typeface="Calibri"/>
            </a:endParaRPr>
          </a:p>
          <a:p>
            <a:pPr marL="342900" indent="-342900" algn="l" rtl="0" fontAlgn="base">
              <a:lnSpc>
                <a:spcPct val="100000"/>
              </a:lnSpc>
              <a:spcBef>
                <a:spcPts val="0"/>
              </a:spcBef>
              <a:buFont typeface="Arial" panose="020B0604020202020204" pitchFamily="34" charset="0"/>
              <a:buChar char="•"/>
            </a:pPr>
            <a:endParaRPr lang="en-GB" sz="2200" i="0" dirty="0">
              <a:effectLst/>
            </a:endParaRPr>
          </a:p>
          <a:p>
            <a:pPr marL="0" indent="0" algn="l" rtl="0" fontAlgn="base">
              <a:lnSpc>
                <a:spcPct val="100000"/>
              </a:lnSpc>
              <a:spcBef>
                <a:spcPts val="0"/>
              </a:spcBef>
            </a:pPr>
            <a:endParaRPr lang="en-GB" sz="2200" b="0" i="0" dirty="0">
              <a:effectLst/>
            </a:endParaRPr>
          </a:p>
          <a:p>
            <a:pPr marL="0" indent="0">
              <a:lnSpc>
                <a:spcPct val="100000"/>
              </a:lnSpc>
              <a:spcBef>
                <a:spcPts val="0"/>
              </a:spcBef>
            </a:pPr>
            <a:endParaRPr lang="en-IE" sz="2200" dirty="0"/>
          </a:p>
        </p:txBody>
      </p:sp>
      <p:pic>
        <p:nvPicPr>
          <p:cNvPr id="193" name="Graphic 192" descr="Chevron arrows with solid fill">
            <a:extLst>
              <a:ext uri="{FF2B5EF4-FFF2-40B4-BE49-F238E27FC236}">
                <a16:creationId xmlns:a16="http://schemas.microsoft.com/office/drawing/2014/main" id="{24D33B79-0E3A-E57A-E7D0-B587024339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73" y="446808"/>
            <a:ext cx="781050" cy="781050"/>
          </a:xfrm>
          <a:prstGeom prst="rect">
            <a:avLst/>
          </a:prstGeom>
        </p:spPr>
      </p:pic>
      <p:pic>
        <p:nvPicPr>
          <p:cNvPr id="195" name="Graphic 194" descr="Chevron arrows with solid fill">
            <a:extLst>
              <a:ext uri="{FF2B5EF4-FFF2-40B4-BE49-F238E27FC236}">
                <a16:creationId xmlns:a16="http://schemas.microsoft.com/office/drawing/2014/main" id="{1C587C92-A3F0-C8A1-D18E-443643B921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201" y="2035655"/>
            <a:ext cx="781050" cy="781050"/>
          </a:xfrm>
          <a:prstGeom prst="rect">
            <a:avLst/>
          </a:prstGeom>
        </p:spPr>
      </p:pic>
      <p:pic>
        <p:nvPicPr>
          <p:cNvPr id="197" name="Picture Placeholder 196" descr="A group of people hiking&#10;&#10;Description automatically generated with medium confidence">
            <a:extLst>
              <a:ext uri="{FF2B5EF4-FFF2-40B4-BE49-F238E27FC236}">
                <a16:creationId xmlns:a16="http://schemas.microsoft.com/office/drawing/2014/main" id="{BB62C5AC-528C-7515-8458-F4F424A603D6}"/>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60320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7DC9FF-EBDF-8635-B5A2-9C55A01459AD}"/>
              </a:ext>
            </a:extLst>
          </p:cNvPr>
          <p:cNvSpPr>
            <a:spLocks noGrp="1"/>
          </p:cNvSpPr>
          <p:nvPr>
            <p:ph type="body" sz="quarter" idx="13"/>
          </p:nvPr>
        </p:nvSpPr>
        <p:spPr>
          <a:xfrm>
            <a:off x="333375" y="704850"/>
            <a:ext cx="5518897" cy="5114924"/>
          </a:xfrm>
        </p:spPr>
        <p:txBody>
          <a:bodyPr>
            <a:normAutofit/>
          </a:bodyPr>
          <a:lstStyle/>
          <a:p>
            <a:pPr>
              <a:lnSpc>
                <a:spcPct val="120000"/>
              </a:lnSpc>
              <a:spcBef>
                <a:spcPts val="0"/>
              </a:spcBef>
            </a:pPr>
            <a:endParaRPr lang="is-IS" sz="3200" b="1" i="0" dirty="0">
              <a:effectLst/>
              <a:cs typeface="Calibri"/>
            </a:endParaRPr>
          </a:p>
          <a:p>
            <a:pPr>
              <a:lnSpc>
                <a:spcPct val="120000"/>
              </a:lnSpc>
              <a:spcBef>
                <a:spcPts val="0"/>
              </a:spcBef>
            </a:pPr>
            <a:r>
              <a:rPr lang="is-IS" sz="2800" b="0" i="0" dirty="0">
                <a:effectLst/>
              </a:rPr>
              <a:t>Ef svæði höndlar krísu vel ætti það að koma fram í stöðugleika</a:t>
            </a:r>
            <a:r>
              <a:rPr lang="is-IS" sz="2800" i="0" dirty="0"/>
              <a:t> svæðisins</a:t>
            </a:r>
            <a:r>
              <a:rPr lang="is-IS" sz="2800" b="0" i="0" dirty="0">
                <a:effectLst/>
              </a:rPr>
              <a:t>, fjölda gesta</a:t>
            </a:r>
            <a:r>
              <a:rPr lang="is-IS" sz="2800" i="0" dirty="0"/>
              <a:t> og</a:t>
            </a:r>
            <a:r>
              <a:rPr lang="is-IS" sz="2800" b="0" i="0" dirty="0">
                <a:effectLst/>
              </a:rPr>
              <a:t> tekjum, orðspori, ímynd og trausti viðskiptavina.</a:t>
            </a:r>
            <a:endParaRPr lang="is-IS" sz="2800" b="0" i="0" u="none" strike="noStrike" dirty="0">
              <a:effectLst/>
              <a:cs typeface="Calibri"/>
            </a:endParaRPr>
          </a:p>
          <a:p>
            <a:pPr>
              <a:lnSpc>
                <a:spcPct val="120000"/>
              </a:lnSpc>
              <a:spcBef>
                <a:spcPts val="0"/>
              </a:spcBef>
            </a:pPr>
            <a:endParaRPr lang="is-IS" sz="3200" i="0" dirty="0">
              <a:cs typeface="Calibri"/>
            </a:endParaRPr>
          </a:p>
          <a:p>
            <a:pPr>
              <a:lnSpc>
                <a:spcPct val="120000"/>
              </a:lnSpc>
              <a:spcBef>
                <a:spcPts val="0"/>
              </a:spcBef>
            </a:pPr>
            <a:r>
              <a:rPr lang="is-IS" sz="1900" dirty="0"/>
              <a:t>Fyrir yfirlit um krísustjórnun</a:t>
            </a:r>
            <a:r>
              <a:rPr lang="is-IS" sz="1900" b="0" dirty="0">
                <a:effectLst/>
              </a:rPr>
              <a:t>, sjá</a:t>
            </a:r>
            <a:r>
              <a:rPr lang="is-IS" sz="1900" b="0" u="none" strike="noStrike" dirty="0">
                <a:solidFill>
                  <a:srgbClr val="FF0000"/>
                </a:solidFill>
                <a:effectLst/>
              </a:rPr>
              <a:t> </a:t>
            </a:r>
            <a:r>
              <a:rPr lang="is-IS" sz="1900" b="0" u="none" strike="noStrike" dirty="0">
                <a:effectLst/>
              </a:rPr>
              <a:t>“</a:t>
            </a:r>
            <a:r>
              <a:rPr lang="is-IS" sz="1900" b="0" u="none" strike="noStrike" dirty="0">
                <a:effectLst/>
                <a:hlinkClick r:id="rId2">
                  <a:extLst>
                    <a:ext uri="{A12FA001-AC4F-418D-AE19-62706E023703}">
                      <ahyp:hlinkClr xmlns:ahyp="http://schemas.microsoft.com/office/drawing/2018/hyperlinkcolor" val="tx"/>
                    </a:ext>
                  </a:extLst>
                </a:hlinkClick>
              </a:rPr>
              <a:t>The Essential Guide to Crisis Management.</a:t>
            </a:r>
            <a:r>
              <a:rPr lang="is-IS" sz="1900" b="0" u="none" strike="noStrike" dirty="0">
                <a:effectLst/>
              </a:rPr>
              <a:t>”</a:t>
            </a:r>
            <a:endParaRPr lang="is-IS" sz="1900" dirty="0">
              <a:cs typeface="Calibri"/>
            </a:endParaRPr>
          </a:p>
        </p:txBody>
      </p:sp>
      <p:pic>
        <p:nvPicPr>
          <p:cNvPr id="10" name="Picture Placeholder 9" descr="A picture containing person&#10;&#10;Description automatically generated">
            <a:extLst>
              <a:ext uri="{FF2B5EF4-FFF2-40B4-BE49-F238E27FC236}">
                <a16:creationId xmlns:a16="http://schemas.microsoft.com/office/drawing/2014/main" id="{20A01C25-D94C-66BA-15FC-128AA05CEC4E}"/>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t="7635" b="7635"/>
          <a:stretch>
            <a:fillRect/>
          </a:stretch>
        </p:blipFill>
        <p:spPr/>
      </p:pic>
      <p:pic>
        <p:nvPicPr>
          <p:cNvPr id="4" name="Graphic 3" descr="Touchscreen with solid fill">
            <a:extLst>
              <a:ext uri="{FF2B5EF4-FFF2-40B4-BE49-F238E27FC236}">
                <a16:creationId xmlns:a16="http://schemas.microsoft.com/office/drawing/2014/main" id="{0B847EDD-3CE0-2572-6EE0-2109FDD3B5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96030" y="5329417"/>
            <a:ext cx="672420" cy="672420"/>
          </a:xfrm>
          <a:prstGeom prst="rect">
            <a:avLst/>
          </a:prstGeom>
        </p:spPr>
      </p:pic>
    </p:spTree>
    <p:extLst>
      <p:ext uri="{BB962C8B-B14F-4D97-AF65-F5344CB8AC3E}">
        <p14:creationId xmlns:p14="http://schemas.microsoft.com/office/powerpoint/2010/main" val="366371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949F2F-3F82-C22A-388E-B506202C72C2}"/>
              </a:ext>
            </a:extLst>
          </p:cNvPr>
          <p:cNvSpPr>
            <a:spLocks noGrp="1"/>
          </p:cNvSpPr>
          <p:nvPr>
            <p:ph type="body" sz="quarter" idx="16"/>
          </p:nvPr>
        </p:nvSpPr>
        <p:spPr>
          <a:xfrm>
            <a:off x="6420495" y="1759040"/>
            <a:ext cx="5681858" cy="582221"/>
          </a:xfrm>
        </p:spPr>
        <p:txBody>
          <a:bodyPr>
            <a:noAutofit/>
          </a:bodyPr>
          <a:lstStyle/>
          <a:p>
            <a:r>
              <a:rPr lang="is-IS" sz="3200" dirty="0"/>
              <a:t>2. Mikilvægi stefnu um svæðisbundna krísustjórnun</a:t>
            </a:r>
          </a:p>
          <a:p>
            <a:endParaRPr lang="is-IS" sz="3200" dirty="0"/>
          </a:p>
        </p:txBody>
      </p:sp>
      <p:pic>
        <p:nvPicPr>
          <p:cNvPr id="7" name="Picture Placeholder 6" descr="A picture containing text&#10;&#10;Description automatically generated">
            <a:extLst>
              <a:ext uri="{FF2B5EF4-FFF2-40B4-BE49-F238E27FC236}">
                <a16:creationId xmlns:a16="http://schemas.microsoft.com/office/drawing/2014/main" id="{C6E58997-7D97-555B-9682-1E979836E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039" b="13039"/>
          <a:stretch>
            <a:fillRect/>
          </a:stretch>
        </p:blipFill>
        <p:spPr/>
      </p:pic>
    </p:spTree>
    <p:extLst>
      <p:ext uri="{BB962C8B-B14F-4D97-AF65-F5344CB8AC3E}">
        <p14:creationId xmlns:p14="http://schemas.microsoft.com/office/powerpoint/2010/main" val="260473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outdoor, sky, light, transport&#10;&#10;Description automatically generated">
            <a:extLst>
              <a:ext uri="{FF2B5EF4-FFF2-40B4-BE49-F238E27FC236}">
                <a16:creationId xmlns:a16="http://schemas.microsoft.com/office/drawing/2014/main" id="{F907AEE6-5EAE-A808-ACB0-D3C1235C12F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2339" b="2339"/>
          <a:stretch>
            <a:fillRect/>
          </a:stretch>
        </p:blipFill>
        <p:spPr/>
      </p:pic>
      <p:sp>
        <p:nvSpPr>
          <p:cNvPr id="5" name="Text Placeholder 4">
            <a:extLst>
              <a:ext uri="{FF2B5EF4-FFF2-40B4-BE49-F238E27FC236}">
                <a16:creationId xmlns:a16="http://schemas.microsoft.com/office/drawing/2014/main" id="{F4498967-D426-B683-1374-E7A4F11939F6}"/>
              </a:ext>
            </a:extLst>
          </p:cNvPr>
          <p:cNvSpPr>
            <a:spLocks noGrp="1"/>
          </p:cNvSpPr>
          <p:nvPr>
            <p:ph type="body" sz="quarter" idx="16"/>
          </p:nvPr>
        </p:nvSpPr>
        <p:spPr>
          <a:xfrm>
            <a:off x="1" y="1"/>
            <a:ext cx="5957046" cy="1514474"/>
          </a:xfrm>
          <a:solidFill>
            <a:srgbClr val="3AA091"/>
          </a:solidFill>
        </p:spPr>
        <p:txBody>
          <a:bodyPr anchor="ctr">
            <a:noAutofit/>
          </a:bodyPr>
          <a:lstStyle/>
          <a:p>
            <a:pPr algn="ctr">
              <a:lnSpc>
                <a:spcPct val="100000"/>
              </a:lnSpc>
              <a:spcBef>
                <a:spcPts val="0"/>
              </a:spcBef>
            </a:pPr>
            <a:r>
              <a:rPr lang="is-IS" sz="2800" dirty="0"/>
              <a:t>Mikilvægi stefnu um svæðisbundna krísustjórnun í ferðaþjónustu</a:t>
            </a:r>
          </a:p>
        </p:txBody>
      </p:sp>
      <p:sp>
        <p:nvSpPr>
          <p:cNvPr id="6" name="Text Placeholder 5">
            <a:extLst>
              <a:ext uri="{FF2B5EF4-FFF2-40B4-BE49-F238E27FC236}">
                <a16:creationId xmlns:a16="http://schemas.microsoft.com/office/drawing/2014/main" id="{D5896263-F863-E6FD-AC6E-AC5E98ED3B6F}"/>
              </a:ext>
            </a:extLst>
          </p:cNvPr>
          <p:cNvSpPr>
            <a:spLocks noGrp="1"/>
          </p:cNvSpPr>
          <p:nvPr>
            <p:ph type="body" sz="quarter" idx="18"/>
          </p:nvPr>
        </p:nvSpPr>
        <p:spPr>
          <a:xfrm>
            <a:off x="770979" y="1595104"/>
            <a:ext cx="5055701" cy="5043821"/>
          </a:xfrm>
          <a:solidFill>
            <a:schemeClr val="bg1"/>
          </a:solidFill>
        </p:spPr>
        <p:txBody>
          <a:bodyPr anchor="ctr">
            <a:noAutofit/>
          </a:bodyPr>
          <a:lstStyle/>
          <a:p>
            <a:pPr marL="0" indent="0" fontAlgn="base">
              <a:lnSpc>
                <a:spcPct val="100000"/>
              </a:lnSpc>
              <a:spcBef>
                <a:spcPts val="0"/>
              </a:spcBef>
            </a:pPr>
            <a:r>
              <a:rPr lang="is-IS" sz="2000" b="1" dirty="0">
                <a:solidFill>
                  <a:srgbClr val="F27954"/>
                </a:solidFill>
              </a:rPr>
              <a:t>Varanlegur skaði og orðspor</a:t>
            </a:r>
            <a:r>
              <a:rPr lang="is-IS" sz="2000" b="1" i="0" dirty="0">
                <a:solidFill>
                  <a:srgbClr val="F27954"/>
                </a:solidFill>
                <a:effectLst/>
              </a:rPr>
              <a:t> </a:t>
            </a:r>
            <a:br>
              <a:rPr lang="is-IS" sz="2000" b="1" i="0" dirty="0">
                <a:solidFill>
                  <a:srgbClr val="F27954"/>
                </a:solidFill>
                <a:effectLst/>
              </a:rPr>
            </a:br>
            <a:r>
              <a:rPr lang="is-IS" sz="2000" b="0" i="0" dirty="0">
                <a:solidFill>
                  <a:srgbClr val="4D4D4D"/>
                </a:solidFill>
                <a:effectLst/>
              </a:rPr>
              <a:t>Án </a:t>
            </a:r>
            <a:r>
              <a:rPr lang="is-IS" sz="2000" dirty="0">
                <a:solidFill>
                  <a:srgbClr val="4D4D4D"/>
                </a:solidFill>
              </a:rPr>
              <a:t>stefnu </a:t>
            </a:r>
            <a:r>
              <a:rPr lang="is-IS" sz="2000" b="0" i="0" dirty="0">
                <a:solidFill>
                  <a:srgbClr val="4D4D4D"/>
                </a:solidFill>
                <a:effectLst/>
              </a:rPr>
              <a:t>eru svæði líklegri til að gera mistök sem leiða til fjárhagslegs tjóns eða varanlegs skaða á orðspori áfangastaða</a:t>
            </a:r>
            <a:r>
              <a:rPr lang="is-IS" sz="2000" dirty="0">
                <a:solidFill>
                  <a:srgbClr val="4D4D4D"/>
                </a:solidFill>
              </a:rPr>
              <a:t> og </a:t>
            </a:r>
            <a:r>
              <a:rPr lang="is-IS" sz="2000" b="0" i="0" dirty="0">
                <a:solidFill>
                  <a:srgbClr val="4D4D4D"/>
                </a:solidFill>
                <a:effectLst/>
              </a:rPr>
              <a:t>á mikilvægum tengslum.</a:t>
            </a:r>
            <a:r>
              <a:rPr lang="is-IS" sz="2000" dirty="0">
                <a:solidFill>
                  <a:srgbClr val="4D4D4D"/>
                </a:solidFill>
              </a:rPr>
              <a:t>  </a:t>
            </a:r>
            <a:endParaRPr lang="is-IS" sz="2000" b="0" i="0" dirty="0">
              <a:solidFill>
                <a:srgbClr val="4D4D4D"/>
              </a:solidFill>
              <a:effectLst/>
            </a:endParaRPr>
          </a:p>
          <a:p>
            <a:pPr marL="0" indent="0" algn="l" rtl="0" fontAlgn="base">
              <a:lnSpc>
                <a:spcPct val="100000"/>
              </a:lnSpc>
              <a:spcBef>
                <a:spcPts val="0"/>
              </a:spcBef>
            </a:pPr>
            <a:endParaRPr lang="is-IS" sz="2000" b="0" i="0" dirty="0">
              <a:solidFill>
                <a:srgbClr val="4D4D4D"/>
              </a:solidFill>
              <a:effectLst/>
            </a:endParaRPr>
          </a:p>
          <a:p>
            <a:pPr marL="0" indent="0" algn="l" rtl="0" fontAlgn="base">
              <a:lnSpc>
                <a:spcPct val="100000"/>
              </a:lnSpc>
              <a:spcBef>
                <a:spcPts val="0"/>
              </a:spcBef>
            </a:pPr>
            <a:endParaRPr lang="is-IS" sz="2000" b="0" i="0" dirty="0">
              <a:solidFill>
                <a:srgbClr val="4D4D4D"/>
              </a:solidFill>
              <a:effectLst/>
            </a:endParaRPr>
          </a:p>
          <a:p>
            <a:pPr marL="0" indent="0" fontAlgn="base">
              <a:lnSpc>
                <a:spcPct val="100000"/>
              </a:lnSpc>
              <a:spcBef>
                <a:spcPts val="0"/>
              </a:spcBef>
            </a:pPr>
            <a:r>
              <a:rPr lang="is-IS" sz="2000" b="1" dirty="0">
                <a:solidFill>
                  <a:srgbClr val="F27954"/>
                </a:solidFill>
              </a:rPr>
              <a:t>Stefnan leggur áherslu á forgangsröðunina</a:t>
            </a:r>
            <a:endParaRPr lang="is-IS" sz="2000" b="1" dirty="0">
              <a:solidFill>
                <a:srgbClr val="F27954"/>
              </a:solidFill>
              <a:cs typeface="Calibri"/>
            </a:endParaRPr>
          </a:p>
          <a:p>
            <a:pPr marL="0" indent="0">
              <a:lnSpc>
                <a:spcPct val="100000"/>
              </a:lnSpc>
              <a:spcBef>
                <a:spcPts val="0"/>
              </a:spcBef>
            </a:pPr>
            <a:r>
              <a:rPr lang="is-IS" sz="2000" dirty="0">
                <a:solidFill>
                  <a:srgbClr val="4D4D4D"/>
                </a:solidFill>
              </a:rPr>
              <a:t>Til</a:t>
            </a:r>
            <a:r>
              <a:rPr lang="is-IS" sz="2000" i="0" dirty="0">
                <a:solidFill>
                  <a:srgbClr val="4D4D4D"/>
                </a:solidFill>
                <a:effectLst/>
              </a:rPr>
              <a:t> að bregðast kerfisbundið </a:t>
            </a:r>
            <a:r>
              <a:rPr lang="is-IS" sz="2000" dirty="0">
                <a:solidFill>
                  <a:srgbClr val="4D4D4D"/>
                </a:solidFill>
              </a:rPr>
              <a:t>við krísu </a:t>
            </a:r>
            <a:r>
              <a:rPr lang="is-IS" sz="2000" i="0" dirty="0">
                <a:solidFill>
                  <a:srgbClr val="4D4D4D"/>
                </a:solidFill>
                <a:effectLst/>
              </a:rPr>
              <a:t>krefst aga, ákvarðanatöku og greiningar. </a:t>
            </a:r>
            <a:r>
              <a:rPr lang="is-IS" sz="2000" b="0" i="0" dirty="0">
                <a:solidFill>
                  <a:srgbClr val="4D4D4D"/>
                </a:solidFill>
                <a:effectLst/>
              </a:rPr>
              <a:t>Til dæmis getur svæði ekki undirbúið sig fyrir </a:t>
            </a:r>
            <a:r>
              <a:rPr lang="is-IS" sz="2000" dirty="0">
                <a:solidFill>
                  <a:srgbClr val="4D4D4D"/>
                </a:solidFill>
              </a:rPr>
              <a:t>allar mögulegar krísur</a:t>
            </a:r>
            <a:r>
              <a:rPr lang="is-IS" sz="2000" b="0" i="0" dirty="0">
                <a:solidFill>
                  <a:srgbClr val="4D4D4D"/>
                </a:solidFill>
                <a:effectLst/>
              </a:rPr>
              <a:t> – það </a:t>
            </a:r>
            <a:r>
              <a:rPr lang="is-IS" sz="2000" dirty="0">
                <a:solidFill>
                  <a:srgbClr val="4D4D4D"/>
                </a:solidFill>
              </a:rPr>
              <a:t>yrði bæði dýrt og tímafrekt. </a:t>
            </a:r>
            <a:r>
              <a:rPr lang="is-IS" sz="2000" b="0" i="0" dirty="0">
                <a:solidFill>
                  <a:srgbClr val="4D4D4D"/>
                </a:solidFill>
                <a:effectLst/>
              </a:rPr>
              <a:t>Þess í stað verður að </a:t>
            </a:r>
            <a:r>
              <a:rPr lang="is-IS" sz="2000" dirty="0">
                <a:solidFill>
                  <a:srgbClr val="4D4D4D"/>
                </a:solidFill>
              </a:rPr>
              <a:t>velja líklegustu krísur og </a:t>
            </a:r>
            <a:r>
              <a:rPr lang="is-IS" sz="2000" b="0" i="0" dirty="0">
                <a:solidFill>
                  <a:srgbClr val="4D4D4D"/>
                </a:solidFill>
                <a:effectLst/>
              </a:rPr>
              <a:t>undirbúa sig fyrir þær.</a:t>
            </a:r>
            <a:endParaRPr lang="is-IS" dirty="0"/>
          </a:p>
        </p:txBody>
      </p:sp>
      <p:pic>
        <p:nvPicPr>
          <p:cNvPr id="2" name="Graphic 1" descr="Chevron arrows with solid fill">
            <a:extLst>
              <a:ext uri="{FF2B5EF4-FFF2-40B4-BE49-F238E27FC236}">
                <a16:creationId xmlns:a16="http://schemas.microsoft.com/office/drawing/2014/main" id="{D0F960DB-9A0B-2C7A-C471-B7AA99B798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421" y="1639241"/>
            <a:ext cx="781050" cy="781050"/>
          </a:xfrm>
          <a:prstGeom prst="rect">
            <a:avLst/>
          </a:prstGeom>
        </p:spPr>
      </p:pic>
      <p:pic>
        <p:nvPicPr>
          <p:cNvPr id="3" name="Graphic 2" descr="Chevron arrows with solid fill">
            <a:extLst>
              <a:ext uri="{FF2B5EF4-FFF2-40B4-BE49-F238E27FC236}">
                <a16:creationId xmlns:a16="http://schemas.microsoft.com/office/drawing/2014/main" id="{C940B1C1-925A-F16C-BD6D-FE7F4D3C93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75" y="3875698"/>
            <a:ext cx="781050" cy="781050"/>
          </a:xfrm>
          <a:prstGeom prst="rect">
            <a:avLst/>
          </a:prstGeom>
        </p:spPr>
      </p:pic>
    </p:spTree>
    <p:extLst>
      <p:ext uri="{BB962C8B-B14F-4D97-AF65-F5344CB8AC3E}">
        <p14:creationId xmlns:p14="http://schemas.microsoft.com/office/powerpoint/2010/main" val="51404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building&#10;&#10;Description automatically generated">
            <a:extLst>
              <a:ext uri="{FF2B5EF4-FFF2-40B4-BE49-F238E27FC236}">
                <a16:creationId xmlns:a16="http://schemas.microsoft.com/office/drawing/2014/main" id="{59B1B210-9209-78BC-8458-3704CAC5A90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510" r="510"/>
          <a:stretch>
            <a:fillRect/>
          </a:stretch>
        </p:blipFill>
        <p:spPr>
          <a:xfrm>
            <a:off x="7439025" y="0"/>
            <a:ext cx="4694941" cy="6858001"/>
          </a:xfrm>
        </p:spPr>
      </p:pic>
      <p:sp>
        <p:nvSpPr>
          <p:cNvPr id="6" name="Text Placeholder 5">
            <a:extLst>
              <a:ext uri="{FF2B5EF4-FFF2-40B4-BE49-F238E27FC236}">
                <a16:creationId xmlns:a16="http://schemas.microsoft.com/office/drawing/2014/main" id="{D5896263-F863-E6FD-AC6E-AC5E98ED3B6F}"/>
              </a:ext>
            </a:extLst>
          </p:cNvPr>
          <p:cNvSpPr>
            <a:spLocks noGrp="1"/>
          </p:cNvSpPr>
          <p:nvPr>
            <p:ph type="body" sz="quarter" idx="18"/>
          </p:nvPr>
        </p:nvSpPr>
        <p:spPr>
          <a:xfrm>
            <a:off x="867305" y="768796"/>
            <a:ext cx="6333241" cy="5948316"/>
          </a:xfrm>
          <a:solidFill>
            <a:schemeClr val="bg1"/>
          </a:solidFill>
        </p:spPr>
        <p:txBody>
          <a:bodyPr vert="horz" lIns="91440" tIns="45720" rIns="91440" bIns="45720" rtlCol="0" anchor="t">
            <a:noAutofit/>
          </a:bodyPr>
          <a:lstStyle/>
          <a:p>
            <a:pPr marL="0" indent="0" fontAlgn="base">
              <a:lnSpc>
                <a:spcPct val="100000"/>
              </a:lnSpc>
              <a:spcBef>
                <a:spcPts val="0"/>
              </a:spcBef>
            </a:pPr>
            <a:r>
              <a:rPr lang="is-IS" sz="2000" b="1" i="0" dirty="0">
                <a:solidFill>
                  <a:srgbClr val="F27954"/>
                </a:solidFill>
                <a:effectLst/>
              </a:rPr>
              <a:t>Undirstrikar mikilvægi þess að innleiða svæðisbundna krísustjórnun</a:t>
            </a:r>
            <a:r>
              <a:rPr lang="is-IS" sz="2000" b="1" dirty="0">
                <a:solidFill>
                  <a:srgbClr val="F27954"/>
                </a:solidFill>
              </a:rPr>
              <a:t> </a:t>
            </a:r>
          </a:p>
          <a:p>
            <a:pPr marL="342900" indent="-342900" algn="l" rtl="0" fontAlgn="base">
              <a:lnSpc>
                <a:spcPct val="100000"/>
              </a:lnSpc>
              <a:spcBef>
                <a:spcPts val="0"/>
              </a:spcBef>
              <a:buFont typeface="Arial" panose="020B0604020202020204" pitchFamily="34" charset="0"/>
              <a:buChar char="•"/>
            </a:pPr>
            <a:endParaRPr lang="is-IS" sz="2000" dirty="0">
              <a:solidFill>
                <a:srgbClr val="4D4D4D"/>
              </a:solidFill>
            </a:endParaRPr>
          </a:p>
          <a:p>
            <a:pPr marL="342900" indent="-342900" algn="l" rtl="0" fontAlgn="base">
              <a:lnSpc>
                <a:spcPct val="100000"/>
              </a:lnSpc>
              <a:spcBef>
                <a:spcPts val="0"/>
              </a:spcBef>
              <a:buFont typeface="Arial" panose="020B0604020202020204" pitchFamily="34" charset="0"/>
              <a:buChar char="•"/>
            </a:pPr>
            <a:endParaRPr lang="is-IS" sz="2000" dirty="0">
              <a:solidFill>
                <a:srgbClr val="4D4D4D"/>
              </a:solidFill>
            </a:endParaRPr>
          </a:p>
          <a:p>
            <a:pPr marL="342900" indent="-342900" algn="l" rtl="0" fontAlgn="base">
              <a:lnSpc>
                <a:spcPct val="100000"/>
              </a:lnSpc>
              <a:spcBef>
                <a:spcPts val="0"/>
              </a:spcBef>
              <a:buFont typeface="Arial" panose="020B0604020202020204" pitchFamily="34" charset="0"/>
              <a:buChar char="•"/>
            </a:pPr>
            <a:endParaRPr lang="is-IS" sz="2000" dirty="0">
              <a:solidFill>
                <a:srgbClr val="4D4D4D"/>
              </a:solidFill>
            </a:endParaRPr>
          </a:p>
          <a:p>
            <a:pPr marL="342900" indent="-342900" algn="l" rtl="0" fontAlgn="base">
              <a:lnSpc>
                <a:spcPct val="100000"/>
              </a:lnSpc>
              <a:spcBef>
                <a:spcPts val="0"/>
              </a:spcBef>
              <a:buFont typeface="Arial" panose="020B0604020202020204" pitchFamily="34" charset="0"/>
              <a:buChar char="•"/>
            </a:pPr>
            <a:endParaRPr lang="is-IS" sz="2000" dirty="0">
              <a:solidFill>
                <a:srgbClr val="4D4D4D"/>
              </a:solidFill>
            </a:endParaRPr>
          </a:p>
          <a:p>
            <a:pPr marL="342900" indent="-342900" algn="l" rtl="0" fontAlgn="base">
              <a:lnSpc>
                <a:spcPct val="100000"/>
              </a:lnSpc>
              <a:spcBef>
                <a:spcPts val="0"/>
              </a:spcBef>
              <a:buFont typeface="Arial" panose="020B0604020202020204" pitchFamily="34" charset="0"/>
              <a:buChar char="•"/>
            </a:pPr>
            <a:endParaRPr lang="is-IS" sz="2000" dirty="0">
              <a:solidFill>
                <a:srgbClr val="4D4D4D"/>
              </a:solidFill>
            </a:endParaRPr>
          </a:p>
          <a:p>
            <a:pPr marL="342900" indent="-342900" algn="l" rtl="0" fontAlgn="base">
              <a:lnSpc>
                <a:spcPct val="100000"/>
              </a:lnSpc>
              <a:spcBef>
                <a:spcPts val="0"/>
              </a:spcBef>
              <a:buFont typeface="Arial" panose="020B0604020202020204" pitchFamily="34" charset="0"/>
              <a:buChar char="•"/>
            </a:pPr>
            <a:endParaRPr lang="is-IS" sz="2000" dirty="0">
              <a:solidFill>
                <a:srgbClr val="4D4D4D"/>
              </a:solidFill>
            </a:endParaRPr>
          </a:p>
          <a:p>
            <a:pPr marL="0" indent="0" fontAlgn="base">
              <a:lnSpc>
                <a:spcPct val="100000"/>
              </a:lnSpc>
              <a:spcBef>
                <a:spcPts val="0"/>
              </a:spcBef>
            </a:pPr>
            <a:r>
              <a:rPr lang="is-IS" sz="2000" b="1" i="0" dirty="0">
                <a:solidFill>
                  <a:srgbClr val="F27954"/>
                </a:solidFill>
                <a:effectLst/>
              </a:rPr>
              <a:t>Kemur af stað </a:t>
            </a:r>
            <a:r>
              <a:rPr lang="is-IS" sz="2000" b="1" dirty="0">
                <a:solidFill>
                  <a:srgbClr val="F27954"/>
                </a:solidFill>
              </a:rPr>
              <a:t>mikilvægri</a:t>
            </a:r>
            <a:r>
              <a:rPr lang="is-IS" sz="2000" b="1" i="0" dirty="0">
                <a:solidFill>
                  <a:srgbClr val="F27954"/>
                </a:solidFill>
                <a:effectLst/>
              </a:rPr>
              <a:t> vinnu í kringum hættumat, SVÓT </a:t>
            </a:r>
            <a:r>
              <a:rPr lang="is-IS" sz="2000" b="1" dirty="0">
                <a:solidFill>
                  <a:srgbClr val="F27954"/>
                </a:solidFill>
              </a:rPr>
              <a:t>greiningu</a:t>
            </a:r>
            <a:r>
              <a:rPr lang="is-IS" sz="2000" b="1" i="0" dirty="0">
                <a:solidFill>
                  <a:srgbClr val="F27954"/>
                </a:solidFill>
                <a:effectLst/>
              </a:rPr>
              <a:t> og áfangastaðarýni</a:t>
            </a:r>
            <a:endParaRPr lang="is-IS" sz="2000" i="0" dirty="0">
              <a:solidFill>
                <a:srgbClr val="4D4D4D"/>
              </a:solidFill>
              <a:effectLst/>
              <a:cs typeface="Calibri" panose="020F0502020204030204"/>
            </a:endParaRPr>
          </a:p>
          <a:p>
            <a:pPr marL="0" indent="0" fontAlgn="base">
              <a:lnSpc>
                <a:spcPct val="100000"/>
              </a:lnSpc>
              <a:spcBef>
                <a:spcPts val="0"/>
              </a:spcBef>
            </a:pPr>
            <a:r>
              <a:rPr lang="is-IS" sz="2000" dirty="0">
                <a:solidFill>
                  <a:srgbClr val="4D4D4D"/>
                </a:solidFill>
              </a:rPr>
              <a:t>Áður en kemur að þróun stefnunnar þurfa svæði að fara í gegnum víðtæka greiningu (farið var nánar í þetta í námskeiðseiningu 3).</a:t>
            </a:r>
          </a:p>
        </p:txBody>
      </p:sp>
      <p:pic>
        <p:nvPicPr>
          <p:cNvPr id="2" name="Graphic 1" descr="Chevron arrows with solid fill">
            <a:extLst>
              <a:ext uri="{FF2B5EF4-FFF2-40B4-BE49-F238E27FC236}">
                <a16:creationId xmlns:a16="http://schemas.microsoft.com/office/drawing/2014/main" id="{1374B5D3-A1DE-9D9F-2CD9-8788E8491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711788"/>
            <a:ext cx="781050" cy="781050"/>
          </a:xfrm>
          <a:prstGeom prst="rect">
            <a:avLst/>
          </a:prstGeom>
        </p:spPr>
      </p:pic>
      <p:pic>
        <p:nvPicPr>
          <p:cNvPr id="9" name="Graphic 8" descr="Chevron arrows with solid fill">
            <a:extLst>
              <a:ext uri="{FF2B5EF4-FFF2-40B4-BE49-F238E27FC236}">
                <a16:creationId xmlns:a16="http://schemas.microsoft.com/office/drawing/2014/main" id="{EC81ED24-EF3B-229A-E9A1-0B132B5849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808187"/>
            <a:ext cx="781050" cy="781050"/>
          </a:xfrm>
          <a:prstGeom prst="rect">
            <a:avLst/>
          </a:prstGeom>
        </p:spPr>
      </p:pic>
    </p:spTree>
    <p:extLst>
      <p:ext uri="{BB962C8B-B14F-4D97-AF65-F5344CB8AC3E}">
        <p14:creationId xmlns:p14="http://schemas.microsoft.com/office/powerpoint/2010/main" val="4226091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outdoor, person, yellow&#10;&#10;Description automatically generated">
            <a:extLst>
              <a:ext uri="{FF2B5EF4-FFF2-40B4-BE49-F238E27FC236}">
                <a16:creationId xmlns:a16="http://schemas.microsoft.com/office/drawing/2014/main" id="{F9B90676-391B-F07B-281E-FB9B323C13E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2339" b="2339"/>
          <a:stretch>
            <a:fillRect/>
          </a:stretch>
        </p:blipFill>
        <p:spPr>
          <a:xfrm>
            <a:off x="6438128" y="-1"/>
            <a:ext cx="5395869" cy="6858001"/>
          </a:xfrm>
        </p:spPr>
      </p:pic>
      <p:sp>
        <p:nvSpPr>
          <p:cNvPr id="3" name="Text Placeholder 2">
            <a:extLst>
              <a:ext uri="{FF2B5EF4-FFF2-40B4-BE49-F238E27FC236}">
                <a16:creationId xmlns:a16="http://schemas.microsoft.com/office/drawing/2014/main" id="{9856ED76-5775-93D1-FE9C-70F2CE5ADFB6}"/>
              </a:ext>
            </a:extLst>
          </p:cNvPr>
          <p:cNvSpPr>
            <a:spLocks noGrp="1"/>
          </p:cNvSpPr>
          <p:nvPr>
            <p:ph type="body" sz="quarter" idx="16"/>
          </p:nvPr>
        </p:nvSpPr>
        <p:spPr/>
        <p:txBody>
          <a:bodyPr>
            <a:normAutofit lnSpcReduction="10000"/>
          </a:bodyPr>
          <a:lstStyle/>
          <a:p>
            <a:r>
              <a:rPr lang="en-IE" dirty="0"/>
              <a:t>The Cons</a:t>
            </a:r>
          </a:p>
        </p:txBody>
      </p:sp>
      <p:sp>
        <p:nvSpPr>
          <p:cNvPr id="4" name="Text Placeholder 3">
            <a:extLst>
              <a:ext uri="{FF2B5EF4-FFF2-40B4-BE49-F238E27FC236}">
                <a16:creationId xmlns:a16="http://schemas.microsoft.com/office/drawing/2014/main" id="{4CB45E17-A5B4-AB59-7A71-7E6FCDE07391}"/>
              </a:ext>
            </a:extLst>
          </p:cNvPr>
          <p:cNvSpPr>
            <a:spLocks noGrp="1"/>
          </p:cNvSpPr>
          <p:nvPr>
            <p:ph type="body" sz="quarter" idx="18"/>
          </p:nvPr>
        </p:nvSpPr>
        <p:spPr>
          <a:xfrm>
            <a:off x="358003" y="1164837"/>
            <a:ext cx="5661797" cy="5539077"/>
          </a:xfrm>
          <a:solidFill>
            <a:schemeClr val="bg1"/>
          </a:solidFill>
        </p:spPr>
        <p:txBody>
          <a:bodyPr anchor="ctr">
            <a:noAutofit/>
          </a:bodyPr>
          <a:lstStyle/>
          <a:p>
            <a:pPr marL="0" indent="0" algn="l" rtl="0" fontAlgn="base">
              <a:lnSpc>
                <a:spcPct val="100000"/>
              </a:lnSpc>
              <a:spcBef>
                <a:spcPts val="0"/>
              </a:spcBef>
            </a:pPr>
            <a:endParaRPr lang="is-IS" sz="2000" b="0" i="0" dirty="0">
              <a:solidFill>
                <a:srgbClr val="455264"/>
              </a:solidFill>
              <a:effectLst/>
            </a:endParaRPr>
          </a:p>
          <a:p>
            <a:pPr marL="342900" indent="-342900" fontAlgn="base">
              <a:lnSpc>
                <a:spcPct val="100000"/>
              </a:lnSpc>
              <a:spcBef>
                <a:spcPts val="0"/>
              </a:spcBef>
              <a:spcAft>
                <a:spcPts val="600"/>
              </a:spcAft>
              <a:buFont typeface="Arial" panose="020B0604020202020204" pitchFamily="34" charset="0"/>
              <a:buChar char="•"/>
            </a:pPr>
            <a:r>
              <a:rPr lang="is-IS" sz="2000" b="1" i="0" dirty="0">
                <a:solidFill>
                  <a:srgbClr val="455264"/>
                </a:solidFill>
                <a:effectLst/>
              </a:rPr>
              <a:t>Slæm/röng viðbrögð og ákvarðanir varðandi endurreisn </a:t>
            </a:r>
            <a:r>
              <a:rPr lang="is-IS" sz="2000" dirty="0">
                <a:solidFill>
                  <a:srgbClr val="455264"/>
                </a:solidFill>
              </a:rPr>
              <a:t>leiðir til neikvæðra áhrifa til langs tíma </a:t>
            </a:r>
            <a:endParaRPr lang="is-IS" sz="2000" dirty="0">
              <a:solidFill>
                <a:srgbClr val="455264"/>
              </a:solidFill>
              <a:cs typeface="Calibri"/>
            </a:endParaRPr>
          </a:p>
          <a:p>
            <a:pPr marL="342900" indent="-342900" fontAlgn="base">
              <a:lnSpc>
                <a:spcPct val="100000"/>
              </a:lnSpc>
              <a:spcBef>
                <a:spcPts val="0"/>
              </a:spcBef>
              <a:spcAft>
                <a:spcPts val="600"/>
              </a:spcAft>
              <a:buFont typeface="Arial" panose="020B0604020202020204" pitchFamily="34" charset="0"/>
              <a:buChar char="•"/>
            </a:pPr>
            <a:r>
              <a:rPr lang="is-IS" sz="2000" i="0" dirty="0">
                <a:solidFill>
                  <a:srgbClr val="455264"/>
                </a:solidFill>
                <a:effectLst/>
              </a:rPr>
              <a:t>Röng, mótsagnakennd eða misskilin skilaboð, </a:t>
            </a:r>
            <a:r>
              <a:rPr lang="is-IS" sz="2000" dirty="0">
                <a:solidFill>
                  <a:srgbClr val="455264"/>
                </a:solidFill>
              </a:rPr>
              <a:t>skapa </a:t>
            </a:r>
            <a:r>
              <a:rPr lang="is-IS" sz="2000" b="1" dirty="0">
                <a:solidFill>
                  <a:srgbClr val="455264"/>
                </a:solidFill>
              </a:rPr>
              <a:t>rugling </a:t>
            </a:r>
            <a:r>
              <a:rPr lang="is-IS" sz="2000" b="1" i="0" dirty="0">
                <a:solidFill>
                  <a:srgbClr val="455264"/>
                </a:solidFill>
                <a:effectLst/>
              </a:rPr>
              <a:t>og vantraust</a:t>
            </a:r>
            <a:endParaRPr lang="is-IS" sz="2000" i="0" dirty="0">
              <a:solidFill>
                <a:srgbClr val="455264"/>
              </a:solidFill>
              <a:effectLst/>
              <a:cs typeface="Calibri"/>
            </a:endParaRPr>
          </a:p>
          <a:p>
            <a:pPr marL="342900" indent="-342900">
              <a:lnSpc>
                <a:spcPct val="100000"/>
              </a:lnSpc>
              <a:spcBef>
                <a:spcPts val="0"/>
              </a:spcBef>
              <a:spcAft>
                <a:spcPts val="600"/>
              </a:spcAft>
              <a:buFont typeface="Arial" panose="020B0604020202020204" pitchFamily="34" charset="0"/>
              <a:buChar char="•"/>
            </a:pPr>
            <a:r>
              <a:rPr lang="is-IS" sz="2000" b="1" dirty="0">
                <a:solidFill>
                  <a:srgbClr val="455264"/>
                </a:solidFill>
              </a:rPr>
              <a:t>Batinn verður lengri en nauðsynlegt er</a:t>
            </a:r>
            <a:endParaRPr lang="is-IS" dirty="0"/>
          </a:p>
          <a:p>
            <a:pPr marL="342900" indent="-342900" fontAlgn="base">
              <a:lnSpc>
                <a:spcPct val="100000"/>
              </a:lnSpc>
              <a:spcBef>
                <a:spcPts val="0"/>
              </a:spcBef>
              <a:spcAft>
                <a:spcPts val="600"/>
              </a:spcAft>
              <a:buFont typeface="Arial" panose="020B0604020202020204" pitchFamily="34" charset="0"/>
              <a:buChar char="•"/>
            </a:pPr>
            <a:r>
              <a:rPr lang="is-IS" sz="2000" dirty="0">
                <a:solidFill>
                  <a:srgbClr val="455264"/>
                </a:solidFill>
              </a:rPr>
              <a:t>Hugsanleg</a:t>
            </a:r>
            <a:r>
              <a:rPr lang="is-IS" sz="2000" i="0" dirty="0">
                <a:solidFill>
                  <a:srgbClr val="455264"/>
                </a:solidFill>
                <a:effectLst/>
              </a:rPr>
              <a:t> </a:t>
            </a:r>
            <a:r>
              <a:rPr lang="is-IS" sz="2000" b="1" dirty="0">
                <a:solidFill>
                  <a:srgbClr val="455264"/>
                </a:solidFill>
              </a:rPr>
              <a:t>skerðing</a:t>
            </a:r>
            <a:r>
              <a:rPr lang="is-IS" sz="2000" i="0" dirty="0">
                <a:solidFill>
                  <a:srgbClr val="455264"/>
                </a:solidFill>
                <a:effectLst/>
              </a:rPr>
              <a:t> á getu svæðisins</a:t>
            </a:r>
            <a:r>
              <a:rPr lang="is-IS" sz="2000" dirty="0">
                <a:solidFill>
                  <a:srgbClr val="455264"/>
                </a:solidFill>
              </a:rPr>
              <a:t> til að taka á móti ferðamönnum</a:t>
            </a:r>
            <a:endParaRPr lang="is-IS" sz="2000" i="0" dirty="0">
              <a:solidFill>
                <a:srgbClr val="455264"/>
              </a:solidFill>
              <a:effectLst/>
              <a:ea typeface="Calibri"/>
              <a:cs typeface="Calibri"/>
            </a:endParaRPr>
          </a:p>
          <a:p>
            <a:pPr marL="342900" indent="-342900" algn="l" rtl="0" fontAlgn="base">
              <a:lnSpc>
                <a:spcPct val="100000"/>
              </a:lnSpc>
              <a:spcBef>
                <a:spcPts val="0"/>
              </a:spcBef>
              <a:spcAft>
                <a:spcPts val="600"/>
              </a:spcAft>
              <a:buFont typeface="Arial" panose="020B0604020202020204" pitchFamily="34" charset="0"/>
              <a:buChar char="•"/>
            </a:pPr>
            <a:r>
              <a:rPr lang="is-IS" sz="2000" i="0" dirty="0">
                <a:solidFill>
                  <a:srgbClr val="455264"/>
                </a:solidFill>
                <a:effectLst/>
              </a:rPr>
              <a:t>Að </a:t>
            </a:r>
            <a:r>
              <a:rPr lang="is-IS" sz="2000" b="1" i="0" dirty="0">
                <a:solidFill>
                  <a:srgbClr val="455264"/>
                </a:solidFill>
                <a:effectLst/>
              </a:rPr>
              <a:t>ná ekki sömu stöðu í ferðaþjónustunni á svæðinu og var fyrir krísu</a:t>
            </a:r>
            <a:endParaRPr lang="is-IS" sz="2000" b="1" i="0" dirty="0">
              <a:solidFill>
                <a:srgbClr val="455264"/>
              </a:solidFill>
              <a:effectLst/>
              <a:cs typeface="Calibri"/>
            </a:endParaRPr>
          </a:p>
          <a:p>
            <a:pPr marL="0" indent="0" algn="l" rtl="0" fontAlgn="base">
              <a:lnSpc>
                <a:spcPct val="100000"/>
              </a:lnSpc>
              <a:spcBef>
                <a:spcPts val="0"/>
              </a:spcBef>
            </a:pPr>
            <a:endParaRPr lang="is-IS" sz="2000" b="0" i="0" dirty="0">
              <a:solidFill>
                <a:srgbClr val="455264"/>
              </a:solidFill>
              <a:effectLst/>
            </a:endParaRPr>
          </a:p>
          <a:p>
            <a:pPr marL="0" indent="0">
              <a:lnSpc>
                <a:spcPct val="100000"/>
              </a:lnSpc>
              <a:spcBef>
                <a:spcPts val="0"/>
              </a:spcBef>
            </a:pPr>
            <a:endParaRPr lang="is-IS" sz="2000" dirty="0"/>
          </a:p>
        </p:txBody>
      </p:sp>
      <p:sp>
        <p:nvSpPr>
          <p:cNvPr id="5" name="Text Placeholder 4">
            <a:extLst>
              <a:ext uri="{FF2B5EF4-FFF2-40B4-BE49-F238E27FC236}">
                <a16:creationId xmlns:a16="http://schemas.microsoft.com/office/drawing/2014/main" id="{E843A436-CA06-827E-F87E-D55A9E96A1FC}"/>
              </a:ext>
            </a:extLst>
          </p:cNvPr>
          <p:cNvSpPr txBox="1">
            <a:spLocks/>
          </p:cNvSpPr>
          <p:nvPr/>
        </p:nvSpPr>
        <p:spPr>
          <a:xfrm>
            <a:off x="0" y="1"/>
            <a:ext cx="6438127" cy="1095374"/>
          </a:xfrm>
          <a:prstGeom prst="rect">
            <a:avLst/>
          </a:prstGeom>
          <a:solidFill>
            <a:srgbClr val="3AA091"/>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s-IS" sz="2800" dirty="0"/>
              <a:t>Afleiðingar þess ef ekki er til staðar stefna um krísustjórnun</a:t>
            </a:r>
          </a:p>
        </p:txBody>
      </p:sp>
    </p:spTree>
    <p:extLst>
      <p:ext uri="{BB962C8B-B14F-4D97-AF65-F5344CB8AC3E}">
        <p14:creationId xmlns:p14="http://schemas.microsoft.com/office/powerpoint/2010/main" val="2116951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56ED76-5775-93D1-FE9C-70F2CE5ADFB6}"/>
              </a:ext>
            </a:extLst>
          </p:cNvPr>
          <p:cNvSpPr>
            <a:spLocks noGrp="1"/>
          </p:cNvSpPr>
          <p:nvPr>
            <p:ph type="body" sz="quarter" idx="16"/>
          </p:nvPr>
        </p:nvSpPr>
        <p:spPr/>
        <p:txBody>
          <a:bodyPr>
            <a:normAutofit lnSpcReduction="10000"/>
          </a:bodyPr>
          <a:lstStyle/>
          <a:p>
            <a:r>
              <a:rPr lang="en-IE" dirty="0"/>
              <a:t>The Cons</a:t>
            </a:r>
          </a:p>
        </p:txBody>
      </p:sp>
      <p:sp>
        <p:nvSpPr>
          <p:cNvPr id="4" name="Text Placeholder 3">
            <a:extLst>
              <a:ext uri="{FF2B5EF4-FFF2-40B4-BE49-F238E27FC236}">
                <a16:creationId xmlns:a16="http://schemas.microsoft.com/office/drawing/2014/main" id="{4CB45E17-A5B4-AB59-7A71-7E6FCDE07391}"/>
              </a:ext>
            </a:extLst>
          </p:cNvPr>
          <p:cNvSpPr>
            <a:spLocks noGrp="1"/>
          </p:cNvSpPr>
          <p:nvPr>
            <p:ph type="body" sz="quarter" idx="18"/>
          </p:nvPr>
        </p:nvSpPr>
        <p:spPr>
          <a:xfrm>
            <a:off x="152400" y="902301"/>
            <a:ext cx="6467475" cy="5831874"/>
          </a:xfrm>
          <a:solidFill>
            <a:schemeClr val="bg1"/>
          </a:solidFill>
        </p:spPr>
        <p:txBody>
          <a:bodyPr vert="horz" lIns="91440" tIns="45720" rIns="91440" bIns="45720" rtlCol="0" anchor="t">
            <a:noAutofit/>
          </a:bodyPr>
          <a:lstStyle/>
          <a:p>
            <a:pPr marL="0" indent="0" algn="l" fontAlgn="base">
              <a:lnSpc>
                <a:spcPct val="100000"/>
              </a:lnSpc>
              <a:spcBef>
                <a:spcPts val="0"/>
              </a:spcBef>
            </a:pPr>
            <a:r>
              <a:rPr lang="is-IS" sz="2200" i="0" dirty="0">
                <a:solidFill>
                  <a:srgbClr val="455264"/>
                </a:solidFill>
                <a:effectLst/>
              </a:rPr>
              <a:t>Þó að fullur bati sé alltaf markmið hverrar krísustjórnunarstefnu, ætti svæðisbundin stefna einnig að fela í sér leiðir til að halda samfellu í rekstri og aðferðir til þess að lifa af. Þær geta t.a.m. falið í sér;</a:t>
            </a:r>
          </a:p>
          <a:p>
            <a:pPr marL="0" indent="0" algn="l" fontAlgn="base">
              <a:lnSpc>
                <a:spcPct val="100000"/>
              </a:lnSpc>
              <a:spcBef>
                <a:spcPts val="0"/>
              </a:spcBef>
            </a:pPr>
            <a:endParaRPr lang="is-IS" sz="2200" dirty="0">
              <a:solidFill>
                <a:srgbClr val="455264"/>
              </a:solidFill>
            </a:endParaRPr>
          </a:p>
          <a:p>
            <a:pPr marL="342900" indent="-342900" algn="l" fontAlgn="base">
              <a:lnSpc>
                <a:spcPct val="100000"/>
              </a:lnSpc>
              <a:spcBef>
                <a:spcPts val="0"/>
              </a:spcBef>
              <a:buFont typeface="Arial" panose="020B0604020202020204" pitchFamily="34" charset="0"/>
              <a:buChar char="•"/>
            </a:pPr>
            <a:r>
              <a:rPr lang="is-IS" sz="2200" dirty="0">
                <a:solidFill>
                  <a:srgbClr val="455264"/>
                </a:solidFill>
              </a:rPr>
              <a:t>Ferðamannavænar </a:t>
            </a:r>
            <a:r>
              <a:rPr lang="is-IS" sz="2200" b="1" dirty="0" err="1">
                <a:solidFill>
                  <a:srgbClr val="455264"/>
                </a:solidFill>
              </a:rPr>
              <a:t>afbókunarreglur</a:t>
            </a:r>
            <a:endParaRPr lang="is-IS" sz="2200" dirty="0" err="1">
              <a:solidFill>
                <a:srgbClr val="455264"/>
              </a:solidFill>
            </a:endParaRPr>
          </a:p>
          <a:p>
            <a:pPr marL="342900" indent="-342900" fontAlgn="base">
              <a:lnSpc>
                <a:spcPct val="100000"/>
              </a:lnSpc>
              <a:spcBef>
                <a:spcPts val="0"/>
              </a:spcBef>
              <a:buFont typeface="Arial" panose="020B0604020202020204" pitchFamily="34" charset="0"/>
              <a:buChar char="•"/>
            </a:pPr>
            <a:r>
              <a:rPr lang="is-IS" sz="2200" dirty="0">
                <a:solidFill>
                  <a:srgbClr val="455264"/>
                </a:solidFill>
              </a:rPr>
              <a:t>Hvernig á að halda </a:t>
            </a:r>
            <a:r>
              <a:rPr lang="is-IS" sz="2200" b="1" dirty="0">
                <a:solidFill>
                  <a:srgbClr val="455264"/>
                </a:solidFill>
              </a:rPr>
              <a:t>rekstri í lágmarki</a:t>
            </a:r>
            <a:endParaRPr lang="is-IS" sz="2200" b="1" dirty="0">
              <a:solidFill>
                <a:srgbClr val="455264"/>
              </a:solidFill>
              <a:cs typeface="Calibri"/>
            </a:endParaRPr>
          </a:p>
          <a:p>
            <a:pPr marL="342900" indent="-342900" fontAlgn="base">
              <a:lnSpc>
                <a:spcPct val="100000"/>
              </a:lnSpc>
              <a:spcBef>
                <a:spcPts val="0"/>
              </a:spcBef>
              <a:buFont typeface="Arial" panose="020B0604020202020204" pitchFamily="34" charset="0"/>
              <a:buChar char="•"/>
            </a:pPr>
            <a:r>
              <a:rPr lang="is-IS" sz="2200" dirty="0">
                <a:solidFill>
                  <a:srgbClr val="455264"/>
                </a:solidFill>
              </a:rPr>
              <a:t>Sérstaka </a:t>
            </a:r>
            <a:r>
              <a:rPr lang="is-IS" sz="2200" b="1" dirty="0">
                <a:solidFill>
                  <a:srgbClr val="455264"/>
                </a:solidFill>
              </a:rPr>
              <a:t>markaðsherferð </a:t>
            </a:r>
            <a:r>
              <a:rPr lang="is-IS" sz="2200" dirty="0">
                <a:solidFill>
                  <a:srgbClr val="455264"/>
                </a:solidFill>
              </a:rPr>
              <a:t>fyrir krísu</a:t>
            </a:r>
            <a:endParaRPr lang="is-IS" sz="2200" dirty="0">
              <a:solidFill>
                <a:srgbClr val="455264"/>
              </a:solidFill>
              <a:cs typeface="Calibri"/>
            </a:endParaRPr>
          </a:p>
          <a:p>
            <a:pPr marL="342900" indent="-342900" algn="l" fontAlgn="base">
              <a:lnSpc>
                <a:spcPct val="100000"/>
              </a:lnSpc>
              <a:spcBef>
                <a:spcPts val="0"/>
              </a:spcBef>
              <a:buFont typeface="Arial" panose="020B0604020202020204" pitchFamily="34" charset="0"/>
              <a:buChar char="•"/>
            </a:pPr>
            <a:r>
              <a:rPr lang="is-IS" sz="2200" dirty="0">
                <a:solidFill>
                  <a:srgbClr val="455264"/>
                </a:solidFill>
              </a:rPr>
              <a:t>Hvernig hægt er að </a:t>
            </a:r>
            <a:r>
              <a:rPr lang="is-IS" sz="2200" b="1" dirty="0">
                <a:solidFill>
                  <a:srgbClr val="455264"/>
                </a:solidFill>
              </a:rPr>
              <a:t>draga úr kostnaði</a:t>
            </a:r>
            <a:r>
              <a:rPr lang="is-IS" sz="2200" b="0" i="0" dirty="0">
                <a:solidFill>
                  <a:srgbClr val="455264"/>
                </a:solidFill>
                <a:effectLst/>
              </a:rPr>
              <a:t> </a:t>
            </a:r>
            <a:endParaRPr lang="is-IS" sz="2200" dirty="0">
              <a:solidFill>
                <a:srgbClr val="455264"/>
              </a:solidFill>
            </a:endParaRPr>
          </a:p>
          <a:p>
            <a:pPr marL="342900" indent="-342900" algn="l" fontAlgn="base">
              <a:lnSpc>
                <a:spcPct val="100000"/>
              </a:lnSpc>
              <a:spcBef>
                <a:spcPts val="0"/>
              </a:spcBef>
              <a:buFont typeface="Arial" panose="020B0604020202020204" pitchFamily="34" charset="0"/>
              <a:buChar char="•"/>
            </a:pPr>
            <a:r>
              <a:rPr lang="is-IS" sz="2200" dirty="0">
                <a:solidFill>
                  <a:srgbClr val="455264"/>
                </a:solidFill>
              </a:rPr>
              <a:t>Að nýta sér </a:t>
            </a:r>
            <a:r>
              <a:rPr lang="is-IS" sz="2200" b="1" i="0" dirty="0">
                <a:solidFill>
                  <a:srgbClr val="455264"/>
                </a:solidFill>
                <a:effectLst/>
              </a:rPr>
              <a:t>neyðarlán eða stuðning</a:t>
            </a:r>
          </a:p>
          <a:p>
            <a:pPr marL="0" indent="0" algn="l" fontAlgn="base">
              <a:lnSpc>
                <a:spcPct val="100000"/>
              </a:lnSpc>
              <a:spcBef>
                <a:spcPts val="0"/>
              </a:spcBef>
            </a:pPr>
            <a:endParaRPr lang="is-IS" sz="2200" dirty="0">
              <a:solidFill>
                <a:srgbClr val="455264"/>
              </a:solidFill>
            </a:endParaRPr>
          </a:p>
          <a:p>
            <a:pPr marL="0" indent="0" algn="l" fontAlgn="base">
              <a:lnSpc>
                <a:spcPct val="100000"/>
              </a:lnSpc>
              <a:spcBef>
                <a:spcPts val="0"/>
              </a:spcBef>
            </a:pPr>
            <a:r>
              <a:rPr lang="is-IS" sz="2200" b="1" i="0" dirty="0">
                <a:solidFill>
                  <a:srgbClr val="F27954"/>
                </a:solidFill>
                <a:effectLst/>
              </a:rPr>
              <a:t>Skapandi hugsun er nauðsynlegur þáttur í því að búa til aðgerðir til að lifa af til langs tíma. </a:t>
            </a:r>
            <a:endParaRPr lang="is-IS" sz="2200" dirty="0"/>
          </a:p>
        </p:txBody>
      </p:sp>
      <p:sp>
        <p:nvSpPr>
          <p:cNvPr id="5" name="Text Placeholder 4">
            <a:extLst>
              <a:ext uri="{FF2B5EF4-FFF2-40B4-BE49-F238E27FC236}">
                <a16:creationId xmlns:a16="http://schemas.microsoft.com/office/drawing/2014/main" id="{E843A436-CA06-827E-F87E-D55A9E96A1FC}"/>
              </a:ext>
            </a:extLst>
          </p:cNvPr>
          <p:cNvSpPr txBox="1">
            <a:spLocks/>
          </p:cNvSpPr>
          <p:nvPr/>
        </p:nvSpPr>
        <p:spPr>
          <a:xfrm>
            <a:off x="0" y="1"/>
            <a:ext cx="6730199" cy="819149"/>
          </a:xfrm>
          <a:prstGeom prst="rect">
            <a:avLst/>
          </a:prstGeom>
          <a:solidFill>
            <a:srgbClr val="3AA091"/>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s-IS" sz="2800" dirty="0"/>
              <a:t>Rekstrarsamfella og það að lifa af</a:t>
            </a:r>
          </a:p>
        </p:txBody>
      </p:sp>
      <p:pic>
        <p:nvPicPr>
          <p:cNvPr id="197" name="Picture Placeholder 196" descr="A room with tables and chairs&#10;&#10;Description automatically generated with medium confidence">
            <a:extLst>
              <a:ext uri="{FF2B5EF4-FFF2-40B4-BE49-F238E27FC236}">
                <a16:creationId xmlns:a16="http://schemas.microsoft.com/office/drawing/2014/main" id="{532D1266-9FE9-D476-A1BB-6C4B294067E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3773" r="23773"/>
          <a:stretch>
            <a:fillRect/>
          </a:stretch>
        </p:blipFill>
        <p:spPr>
          <a:xfrm>
            <a:off x="6729413" y="0"/>
            <a:ext cx="5395912" cy="6858000"/>
          </a:xfrm>
        </p:spPr>
      </p:pic>
    </p:spTree>
    <p:extLst>
      <p:ext uri="{BB962C8B-B14F-4D97-AF65-F5344CB8AC3E}">
        <p14:creationId xmlns:p14="http://schemas.microsoft.com/office/powerpoint/2010/main" val="4052209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Text&#10;&#10;Description automatically generated">
            <a:extLst>
              <a:ext uri="{FF2B5EF4-FFF2-40B4-BE49-F238E27FC236}">
                <a16:creationId xmlns:a16="http://schemas.microsoft.com/office/drawing/2014/main" id="{A4587682-AC20-DBB7-6C97-990B2840122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039" b="13039"/>
          <a:stretch>
            <a:fillRect/>
          </a:stretch>
        </p:blipFill>
        <p:spPr/>
      </p:pic>
      <p:sp>
        <p:nvSpPr>
          <p:cNvPr id="15" name="Text Placeholder 2">
            <a:extLst>
              <a:ext uri="{FF2B5EF4-FFF2-40B4-BE49-F238E27FC236}">
                <a16:creationId xmlns:a16="http://schemas.microsoft.com/office/drawing/2014/main" id="{49C25A0C-ABBB-8DC5-59DA-F1749FC7F74F}"/>
              </a:ext>
            </a:extLst>
          </p:cNvPr>
          <p:cNvSpPr>
            <a:spLocks noGrp="1"/>
          </p:cNvSpPr>
          <p:nvPr>
            <p:ph type="body" sz="quarter" idx="16"/>
          </p:nvPr>
        </p:nvSpPr>
        <p:spPr>
          <a:xfrm>
            <a:off x="6510142" y="1393485"/>
            <a:ext cx="5681858" cy="582221"/>
          </a:xfrm>
        </p:spPr>
        <p:txBody>
          <a:bodyPr>
            <a:noAutofit/>
          </a:bodyPr>
          <a:lstStyle/>
          <a:p>
            <a:r>
              <a:rPr lang="is-IS" sz="3200" dirty="0"/>
              <a:t>3. Hvernig á að búa til öfluga stefnu um krísustjórnun í svæðisbundinni ferðaþjónustu</a:t>
            </a:r>
          </a:p>
          <a:p>
            <a:endParaRPr lang="is-IS" sz="3200" dirty="0"/>
          </a:p>
        </p:txBody>
      </p:sp>
    </p:spTree>
    <p:extLst>
      <p:ext uri="{BB962C8B-B14F-4D97-AF65-F5344CB8AC3E}">
        <p14:creationId xmlns:p14="http://schemas.microsoft.com/office/powerpoint/2010/main" val="119847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E5F031-166F-07AE-1D8D-D3DE6A55AD07}"/>
              </a:ext>
            </a:extLst>
          </p:cNvPr>
          <p:cNvSpPr>
            <a:spLocks noGrp="1"/>
          </p:cNvSpPr>
          <p:nvPr>
            <p:ph type="body" sz="quarter" idx="16"/>
          </p:nvPr>
        </p:nvSpPr>
        <p:spPr>
          <a:xfrm>
            <a:off x="666708" y="752922"/>
            <a:ext cx="10919041" cy="4552892"/>
          </a:xfrm>
        </p:spPr>
        <p:txBody>
          <a:bodyPr vert="horz" lIns="91440" tIns="45720" rIns="91440" bIns="45720" rtlCol="0" anchor="t">
            <a:normAutofit fontScale="92500" lnSpcReduction="10000"/>
          </a:bodyPr>
          <a:lstStyle/>
          <a:p>
            <a:r>
              <a:rPr lang="is-IS" sz="3600" dirty="0"/>
              <a:t>Þessar glærur er samantekt af efni sem gert var vegna </a:t>
            </a:r>
            <a:r>
              <a:rPr lang="is-IS" sz="3600" dirty="0" err="1"/>
              <a:t>Erasmus</a:t>
            </a:r>
            <a:r>
              <a:rPr lang="is-IS" sz="3600" dirty="0"/>
              <a:t>+ verkefnisins ´</a:t>
            </a:r>
            <a:r>
              <a:rPr lang="is-IS" sz="3600" dirty="0" err="1"/>
              <a:t>Navigating</a:t>
            </a:r>
            <a:r>
              <a:rPr lang="is-IS" sz="3600" dirty="0"/>
              <a:t> </a:t>
            </a:r>
            <a:r>
              <a:rPr lang="is-IS" sz="3600" dirty="0" err="1"/>
              <a:t>Tourism</a:t>
            </a:r>
            <a:r>
              <a:rPr lang="is-IS" sz="3600" dirty="0"/>
              <a:t> </a:t>
            </a:r>
            <a:r>
              <a:rPr lang="is-IS" sz="3600" dirty="0" err="1"/>
              <a:t>Crisis</a:t>
            </a:r>
            <a:r>
              <a:rPr lang="is-IS" sz="3600" dirty="0"/>
              <a:t> </a:t>
            </a:r>
            <a:r>
              <a:rPr lang="is-IS" sz="3600" dirty="0" err="1"/>
              <a:t>Recovery</a:t>
            </a:r>
            <a:r>
              <a:rPr lang="is-IS" sz="3600" dirty="0"/>
              <a:t>´ og má finna mun ítarlegra efni, tengla, frekari lesefni, raundæmi og leiðbeiningar </a:t>
            </a:r>
            <a:r>
              <a:rPr lang="is-IS" sz="3600" dirty="0">
                <a:solidFill>
                  <a:schemeClr val="tx2"/>
                </a:solidFill>
              </a:rPr>
              <a:t>á </a:t>
            </a:r>
            <a:r>
              <a:rPr lang="is-IS" sz="3600" dirty="0">
                <a:solidFill>
                  <a:schemeClr val="tx2"/>
                </a:solidFill>
                <a:hlinkClick r:id="rId3">
                  <a:extLst>
                    <a:ext uri="{A12FA001-AC4F-418D-AE19-62706E023703}">
                      <ahyp:hlinkClr xmlns:ahyp="http://schemas.microsoft.com/office/drawing/2018/hyperlinkcolor" val="tx"/>
                    </a:ext>
                  </a:extLst>
                </a:hlinkClick>
              </a:rPr>
              <a:t>ensku glærunum</a:t>
            </a:r>
            <a:r>
              <a:rPr lang="is-IS" sz="3600" dirty="0">
                <a:solidFill>
                  <a:schemeClr val="tx2"/>
                </a:solidFill>
              </a:rPr>
              <a:t>. </a:t>
            </a:r>
            <a:r>
              <a:rPr lang="is-IS" sz="3600" dirty="0"/>
              <a:t>Við mælum með að nota ensku glærurnar til aflestrar og kennslu. Heimilt er að aðlaga glærurnar eftir því sem þurfa þykir, svo framalega sem vísað er í verkefnið ´</a:t>
            </a:r>
            <a:r>
              <a:rPr lang="is-IS" sz="3600" dirty="0" err="1"/>
              <a:t>Navigating</a:t>
            </a:r>
            <a:r>
              <a:rPr lang="is-IS" sz="3600" dirty="0"/>
              <a:t> </a:t>
            </a:r>
            <a:r>
              <a:rPr lang="is-IS" sz="3600" dirty="0" err="1"/>
              <a:t>Tourism</a:t>
            </a:r>
            <a:r>
              <a:rPr lang="is-IS" sz="3600" dirty="0"/>
              <a:t> </a:t>
            </a:r>
            <a:r>
              <a:rPr lang="is-IS" sz="3600" dirty="0" err="1"/>
              <a:t>Crisis</a:t>
            </a:r>
            <a:r>
              <a:rPr lang="is-IS" sz="3600" dirty="0"/>
              <a:t> </a:t>
            </a:r>
            <a:r>
              <a:rPr lang="is-IS" sz="3600" dirty="0" err="1"/>
              <a:t>Recovery</a:t>
            </a:r>
            <a:r>
              <a:rPr lang="is-IS" sz="3600" dirty="0"/>
              <a:t>´ (þ.e. með því að nota hönnunina, lógóið, smáforritið eða vefsíðuna eins og hún er) með fjármögnun og stuðningi </a:t>
            </a:r>
            <a:r>
              <a:rPr lang="is-IS" sz="3600" dirty="0" err="1"/>
              <a:t>Erasmus</a:t>
            </a:r>
            <a:r>
              <a:rPr lang="is-IS" sz="3600" dirty="0"/>
              <a:t>+ framkvæmdastjórnar Evrópusambandsins.“</a:t>
            </a:r>
          </a:p>
        </p:txBody>
      </p:sp>
      <p:sp>
        <p:nvSpPr>
          <p:cNvPr id="2" name="TextBox 1">
            <a:extLst>
              <a:ext uri="{FF2B5EF4-FFF2-40B4-BE49-F238E27FC236}">
                <a16:creationId xmlns:a16="http://schemas.microsoft.com/office/drawing/2014/main" id="{A469926D-B96A-8510-E5D1-B8A4F8955CE2}"/>
              </a:ext>
            </a:extLst>
          </p:cNvPr>
          <p:cNvSpPr txBox="1"/>
          <p:nvPr/>
        </p:nvSpPr>
        <p:spPr>
          <a:xfrm>
            <a:off x="1627833" y="6159640"/>
            <a:ext cx="3349763" cy="369332"/>
          </a:xfrm>
          <a:prstGeom prst="rect">
            <a:avLst/>
          </a:prstGeom>
          <a:noFill/>
        </p:spPr>
        <p:txBody>
          <a:bodyPr wrap="none" rtlCol="0">
            <a:spAutoFit/>
          </a:bodyPr>
          <a:lstStyle/>
          <a:p>
            <a:r>
              <a:rPr lang="is-IS" dirty="0"/>
              <a:t>https://www.tourismrecovery.eu/</a:t>
            </a:r>
          </a:p>
        </p:txBody>
      </p:sp>
    </p:spTree>
    <p:extLst>
      <p:ext uri="{BB962C8B-B14F-4D97-AF65-F5344CB8AC3E}">
        <p14:creationId xmlns:p14="http://schemas.microsoft.com/office/powerpoint/2010/main" val="2445064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4">
            <a:extLst>
              <a:ext uri="{FF2B5EF4-FFF2-40B4-BE49-F238E27FC236}">
                <a16:creationId xmlns:a16="http://schemas.microsoft.com/office/drawing/2014/main" id="{1B9E29B2-3210-DB3E-9AEA-052140EFE490}"/>
              </a:ext>
            </a:extLst>
          </p:cNvPr>
          <p:cNvGrpSpPr/>
          <p:nvPr/>
        </p:nvGrpSpPr>
        <p:grpSpPr>
          <a:xfrm>
            <a:off x="3367211" y="4445455"/>
            <a:ext cx="1552033" cy="1019392"/>
            <a:chOff x="2314720" y="5191934"/>
            <a:chExt cx="1552033" cy="1019392"/>
          </a:xfrm>
        </p:grpSpPr>
        <p:sp>
          <p:nvSpPr>
            <p:cNvPr id="4" name="Freeform 69">
              <a:extLst>
                <a:ext uri="{FF2B5EF4-FFF2-40B4-BE49-F238E27FC236}">
                  <a16:creationId xmlns:a16="http://schemas.microsoft.com/office/drawing/2014/main" id="{EE28AFF3-B861-428F-F5F6-9673AD74CB31}"/>
                </a:ext>
              </a:extLst>
            </p:cNvPr>
            <p:cNvSpPr/>
            <p:nvPr/>
          </p:nvSpPr>
          <p:spPr>
            <a:xfrm>
              <a:off x="3230956" y="5294376"/>
              <a:ext cx="685" cy="2286"/>
            </a:xfrm>
            <a:custGeom>
              <a:avLst/>
              <a:gdLst>
                <a:gd name="connsiteX0" fmla="*/ 0 w 685"/>
                <a:gd name="connsiteY0" fmla="*/ 0 h 2286"/>
                <a:gd name="connsiteX1" fmla="*/ 686 w 685"/>
                <a:gd name="connsiteY1" fmla="*/ 2286 h 2286"/>
                <a:gd name="connsiteX2" fmla="*/ 0 w 685"/>
                <a:gd name="connsiteY2" fmla="*/ 0 h 2286"/>
              </a:gdLst>
              <a:ahLst/>
              <a:cxnLst>
                <a:cxn ang="0">
                  <a:pos x="connsiteX0" y="connsiteY0"/>
                </a:cxn>
                <a:cxn ang="0">
                  <a:pos x="connsiteX1" y="connsiteY1"/>
                </a:cxn>
                <a:cxn ang="0">
                  <a:pos x="connsiteX2" y="connsiteY2"/>
                </a:cxn>
              </a:cxnLst>
              <a:rect l="l" t="t" r="r" b="b"/>
              <a:pathLst>
                <a:path w="685" h="2286">
                  <a:moveTo>
                    <a:pt x="0" y="0"/>
                  </a:moveTo>
                  <a:cubicBezTo>
                    <a:pt x="229" y="686"/>
                    <a:pt x="457" y="1600"/>
                    <a:pt x="686" y="2286"/>
                  </a:cubicBezTo>
                  <a:cubicBezTo>
                    <a:pt x="457" y="1372"/>
                    <a:pt x="229" y="686"/>
                    <a:pt x="0" y="0"/>
                  </a:cubicBezTo>
                  <a:close/>
                </a:path>
              </a:pathLst>
            </a:custGeom>
            <a:solidFill>
              <a:srgbClr val="FFFFFF"/>
            </a:solidFill>
            <a:ln w="2286" cap="flat">
              <a:noFill/>
              <a:prstDash val="solid"/>
              <a:miter/>
            </a:ln>
          </p:spPr>
          <p:txBody>
            <a:bodyPr rtlCol="0" anchor="ctr"/>
            <a:lstStyle/>
            <a:p>
              <a:endParaRPr lang="en-US"/>
            </a:p>
          </p:txBody>
        </p:sp>
        <p:sp>
          <p:nvSpPr>
            <p:cNvPr id="7" name="Freeform 70">
              <a:extLst>
                <a:ext uri="{FF2B5EF4-FFF2-40B4-BE49-F238E27FC236}">
                  <a16:creationId xmlns:a16="http://schemas.microsoft.com/office/drawing/2014/main" id="{D2130603-E805-39A1-87B3-261069F6EEBB}"/>
                </a:ext>
              </a:extLst>
            </p:cNvPr>
            <p:cNvSpPr/>
            <p:nvPr/>
          </p:nvSpPr>
          <p:spPr>
            <a:xfrm>
              <a:off x="3235299" y="5312206"/>
              <a:ext cx="457" cy="2057"/>
            </a:xfrm>
            <a:custGeom>
              <a:avLst/>
              <a:gdLst>
                <a:gd name="connsiteX0" fmla="*/ 0 w 457"/>
                <a:gd name="connsiteY0" fmla="*/ 0 h 2057"/>
                <a:gd name="connsiteX1" fmla="*/ 457 w 457"/>
                <a:gd name="connsiteY1" fmla="*/ 2057 h 2057"/>
                <a:gd name="connsiteX2" fmla="*/ 0 w 457"/>
                <a:gd name="connsiteY2" fmla="*/ 0 h 2057"/>
              </a:gdLst>
              <a:ahLst/>
              <a:cxnLst>
                <a:cxn ang="0">
                  <a:pos x="connsiteX0" y="connsiteY0"/>
                </a:cxn>
                <a:cxn ang="0">
                  <a:pos x="connsiteX1" y="connsiteY1"/>
                </a:cxn>
                <a:cxn ang="0">
                  <a:pos x="connsiteX2" y="connsiteY2"/>
                </a:cxn>
              </a:cxnLst>
              <a:rect l="l" t="t" r="r" b="b"/>
              <a:pathLst>
                <a:path w="457" h="2057">
                  <a:moveTo>
                    <a:pt x="0" y="0"/>
                  </a:moveTo>
                  <a:cubicBezTo>
                    <a:pt x="229" y="686"/>
                    <a:pt x="229" y="1371"/>
                    <a:pt x="457" y="2057"/>
                  </a:cubicBezTo>
                  <a:cubicBezTo>
                    <a:pt x="457" y="1371"/>
                    <a:pt x="229" y="686"/>
                    <a:pt x="0" y="0"/>
                  </a:cubicBezTo>
                  <a:close/>
                </a:path>
              </a:pathLst>
            </a:custGeom>
            <a:solidFill>
              <a:srgbClr val="FFFFFF"/>
            </a:solidFill>
            <a:ln w="2286" cap="flat">
              <a:noFill/>
              <a:prstDash val="solid"/>
              <a:miter/>
            </a:ln>
          </p:spPr>
          <p:txBody>
            <a:bodyPr rtlCol="0" anchor="ctr"/>
            <a:lstStyle/>
            <a:p>
              <a:endParaRPr lang="en-US"/>
            </a:p>
          </p:txBody>
        </p:sp>
        <p:sp>
          <p:nvSpPr>
            <p:cNvPr id="8" name="Freeform 71">
              <a:extLst>
                <a:ext uri="{FF2B5EF4-FFF2-40B4-BE49-F238E27FC236}">
                  <a16:creationId xmlns:a16="http://schemas.microsoft.com/office/drawing/2014/main" id="{6E2AAFB1-D924-F99C-2D0B-53579958F9A6}"/>
                </a:ext>
              </a:extLst>
            </p:cNvPr>
            <p:cNvSpPr/>
            <p:nvPr/>
          </p:nvSpPr>
          <p:spPr>
            <a:xfrm>
              <a:off x="3234385" y="5307406"/>
              <a:ext cx="457" cy="2286"/>
            </a:xfrm>
            <a:custGeom>
              <a:avLst/>
              <a:gdLst>
                <a:gd name="connsiteX0" fmla="*/ 0 w 457"/>
                <a:gd name="connsiteY0" fmla="*/ 0 h 2286"/>
                <a:gd name="connsiteX1" fmla="*/ 457 w 457"/>
                <a:gd name="connsiteY1" fmla="*/ 2286 h 2286"/>
                <a:gd name="connsiteX2" fmla="*/ 0 w 457"/>
                <a:gd name="connsiteY2" fmla="*/ 0 h 2286"/>
              </a:gdLst>
              <a:ahLst/>
              <a:cxnLst>
                <a:cxn ang="0">
                  <a:pos x="connsiteX0" y="connsiteY0"/>
                </a:cxn>
                <a:cxn ang="0">
                  <a:pos x="connsiteX1" y="connsiteY1"/>
                </a:cxn>
                <a:cxn ang="0">
                  <a:pos x="connsiteX2" y="connsiteY2"/>
                </a:cxn>
              </a:cxnLst>
              <a:rect l="l" t="t" r="r" b="b"/>
              <a:pathLst>
                <a:path w="457" h="2286">
                  <a:moveTo>
                    <a:pt x="0" y="0"/>
                  </a:moveTo>
                  <a:cubicBezTo>
                    <a:pt x="229" y="686"/>
                    <a:pt x="229" y="1372"/>
                    <a:pt x="457" y="2286"/>
                  </a:cubicBezTo>
                  <a:cubicBezTo>
                    <a:pt x="229" y="1600"/>
                    <a:pt x="229" y="686"/>
                    <a:pt x="0" y="0"/>
                  </a:cubicBezTo>
                  <a:close/>
                </a:path>
              </a:pathLst>
            </a:custGeom>
            <a:solidFill>
              <a:srgbClr val="FFFFFF"/>
            </a:solidFill>
            <a:ln w="2286" cap="flat">
              <a:noFill/>
              <a:prstDash val="solid"/>
              <a:miter/>
            </a:ln>
          </p:spPr>
          <p:txBody>
            <a:bodyPr rtlCol="0" anchor="ctr"/>
            <a:lstStyle/>
            <a:p>
              <a:endParaRPr lang="en-US"/>
            </a:p>
          </p:txBody>
        </p:sp>
        <p:sp>
          <p:nvSpPr>
            <p:cNvPr id="9" name="Freeform 72">
              <a:extLst>
                <a:ext uri="{FF2B5EF4-FFF2-40B4-BE49-F238E27FC236}">
                  <a16:creationId xmlns:a16="http://schemas.microsoft.com/office/drawing/2014/main" id="{90FF9E64-3735-EEC7-D94D-FF59C8B4917E}"/>
                </a:ext>
              </a:extLst>
            </p:cNvPr>
            <p:cNvSpPr/>
            <p:nvPr/>
          </p:nvSpPr>
          <p:spPr>
            <a:xfrm>
              <a:off x="3233470" y="5302834"/>
              <a:ext cx="457" cy="2286"/>
            </a:xfrm>
            <a:custGeom>
              <a:avLst/>
              <a:gdLst>
                <a:gd name="connsiteX0" fmla="*/ 0 w 457"/>
                <a:gd name="connsiteY0" fmla="*/ 0 h 2286"/>
                <a:gd name="connsiteX1" fmla="*/ 457 w 457"/>
                <a:gd name="connsiteY1" fmla="*/ 2286 h 2286"/>
                <a:gd name="connsiteX2" fmla="*/ 0 w 457"/>
                <a:gd name="connsiteY2" fmla="*/ 0 h 2286"/>
              </a:gdLst>
              <a:ahLst/>
              <a:cxnLst>
                <a:cxn ang="0">
                  <a:pos x="connsiteX0" y="connsiteY0"/>
                </a:cxn>
                <a:cxn ang="0">
                  <a:pos x="connsiteX1" y="connsiteY1"/>
                </a:cxn>
                <a:cxn ang="0">
                  <a:pos x="connsiteX2" y="connsiteY2"/>
                </a:cxn>
              </a:cxnLst>
              <a:rect l="l" t="t" r="r" b="b"/>
              <a:pathLst>
                <a:path w="457" h="2286">
                  <a:moveTo>
                    <a:pt x="0" y="0"/>
                  </a:moveTo>
                  <a:cubicBezTo>
                    <a:pt x="229" y="686"/>
                    <a:pt x="457" y="1372"/>
                    <a:pt x="457" y="2286"/>
                  </a:cubicBezTo>
                  <a:cubicBezTo>
                    <a:pt x="229" y="1600"/>
                    <a:pt x="0" y="915"/>
                    <a:pt x="0" y="0"/>
                  </a:cubicBezTo>
                  <a:close/>
                </a:path>
              </a:pathLst>
            </a:custGeom>
            <a:solidFill>
              <a:srgbClr val="FFFFFF"/>
            </a:solidFill>
            <a:ln w="2286" cap="flat">
              <a:noFill/>
              <a:prstDash val="solid"/>
              <a:miter/>
            </a:ln>
          </p:spPr>
          <p:txBody>
            <a:bodyPr rtlCol="0" anchor="ctr"/>
            <a:lstStyle/>
            <a:p>
              <a:endParaRPr lang="en-US"/>
            </a:p>
          </p:txBody>
        </p:sp>
        <p:sp>
          <p:nvSpPr>
            <p:cNvPr id="10" name="Freeform 73">
              <a:extLst>
                <a:ext uri="{FF2B5EF4-FFF2-40B4-BE49-F238E27FC236}">
                  <a16:creationId xmlns:a16="http://schemas.microsoft.com/office/drawing/2014/main" id="{0534EC33-29E6-A576-467D-225EA9060034}"/>
                </a:ext>
              </a:extLst>
            </p:cNvPr>
            <p:cNvSpPr/>
            <p:nvPr/>
          </p:nvSpPr>
          <p:spPr>
            <a:xfrm>
              <a:off x="3232327" y="5298490"/>
              <a:ext cx="685" cy="2286"/>
            </a:xfrm>
            <a:custGeom>
              <a:avLst/>
              <a:gdLst>
                <a:gd name="connsiteX0" fmla="*/ 0 w 685"/>
                <a:gd name="connsiteY0" fmla="*/ 0 h 2286"/>
                <a:gd name="connsiteX1" fmla="*/ 686 w 685"/>
                <a:gd name="connsiteY1" fmla="*/ 2286 h 2286"/>
                <a:gd name="connsiteX2" fmla="*/ 0 w 685"/>
                <a:gd name="connsiteY2" fmla="*/ 0 h 2286"/>
              </a:gdLst>
              <a:ahLst/>
              <a:cxnLst>
                <a:cxn ang="0">
                  <a:pos x="connsiteX0" y="connsiteY0"/>
                </a:cxn>
                <a:cxn ang="0">
                  <a:pos x="connsiteX1" y="connsiteY1"/>
                </a:cxn>
                <a:cxn ang="0">
                  <a:pos x="connsiteX2" y="connsiteY2"/>
                </a:cxn>
              </a:cxnLst>
              <a:rect l="l" t="t" r="r" b="b"/>
              <a:pathLst>
                <a:path w="685" h="2286">
                  <a:moveTo>
                    <a:pt x="0" y="0"/>
                  </a:moveTo>
                  <a:cubicBezTo>
                    <a:pt x="229" y="686"/>
                    <a:pt x="457" y="1371"/>
                    <a:pt x="686" y="2286"/>
                  </a:cubicBezTo>
                  <a:cubicBezTo>
                    <a:pt x="229" y="1600"/>
                    <a:pt x="0" y="686"/>
                    <a:pt x="0" y="0"/>
                  </a:cubicBezTo>
                  <a:close/>
                </a:path>
              </a:pathLst>
            </a:custGeom>
            <a:solidFill>
              <a:srgbClr val="FFFFFF"/>
            </a:solidFill>
            <a:ln w="2286" cap="flat">
              <a:noFill/>
              <a:prstDash val="solid"/>
              <a:miter/>
            </a:ln>
          </p:spPr>
          <p:txBody>
            <a:bodyPr rtlCol="0" anchor="ctr"/>
            <a:lstStyle/>
            <a:p>
              <a:endParaRPr lang="en-US"/>
            </a:p>
          </p:txBody>
        </p:sp>
        <p:sp>
          <p:nvSpPr>
            <p:cNvPr id="11" name="Freeform 74">
              <a:extLst>
                <a:ext uri="{FF2B5EF4-FFF2-40B4-BE49-F238E27FC236}">
                  <a16:creationId xmlns:a16="http://schemas.microsoft.com/office/drawing/2014/main" id="{A85812CE-19CB-9569-CE3F-1F5AF7F3EF26}"/>
                </a:ext>
              </a:extLst>
            </p:cNvPr>
            <p:cNvSpPr/>
            <p:nvPr/>
          </p:nvSpPr>
          <p:spPr>
            <a:xfrm>
              <a:off x="3211525" y="5450967"/>
              <a:ext cx="2286" cy="228"/>
            </a:xfrm>
            <a:custGeom>
              <a:avLst/>
              <a:gdLst>
                <a:gd name="connsiteX0" fmla="*/ 0 w 2286"/>
                <a:gd name="connsiteY0" fmla="*/ 0 h 228"/>
                <a:gd name="connsiteX1" fmla="*/ 0 w 2286"/>
                <a:gd name="connsiteY1" fmla="*/ 229 h 228"/>
                <a:gd name="connsiteX2" fmla="*/ 0 w 2286"/>
                <a:gd name="connsiteY2" fmla="*/ 0 h 228"/>
              </a:gdLst>
              <a:ahLst/>
              <a:cxnLst>
                <a:cxn ang="0">
                  <a:pos x="connsiteX0" y="connsiteY0"/>
                </a:cxn>
                <a:cxn ang="0">
                  <a:pos x="connsiteX1" y="connsiteY1"/>
                </a:cxn>
                <a:cxn ang="0">
                  <a:pos x="connsiteX2" y="connsiteY2"/>
                </a:cxn>
              </a:cxnLst>
              <a:rect l="l" t="t" r="r" b="b"/>
              <a:pathLst>
                <a:path w="2286" h="228">
                  <a:moveTo>
                    <a:pt x="0" y="0"/>
                  </a:moveTo>
                  <a:cubicBezTo>
                    <a:pt x="0" y="0"/>
                    <a:pt x="0" y="229"/>
                    <a:pt x="0" y="229"/>
                  </a:cubicBezTo>
                  <a:cubicBezTo>
                    <a:pt x="0" y="229"/>
                    <a:pt x="0" y="0"/>
                    <a:pt x="0" y="0"/>
                  </a:cubicBezTo>
                  <a:close/>
                </a:path>
              </a:pathLst>
            </a:custGeom>
            <a:solidFill>
              <a:srgbClr val="FFFFFF"/>
            </a:solidFill>
            <a:ln w="2286" cap="flat">
              <a:noFill/>
              <a:prstDash val="solid"/>
              <a:miter/>
            </a:ln>
          </p:spPr>
          <p:txBody>
            <a:bodyPr rtlCol="0" anchor="ctr"/>
            <a:lstStyle/>
            <a:p>
              <a:endParaRPr lang="en-US"/>
            </a:p>
          </p:txBody>
        </p:sp>
        <p:sp>
          <p:nvSpPr>
            <p:cNvPr id="12" name="Freeform 75">
              <a:extLst>
                <a:ext uri="{FF2B5EF4-FFF2-40B4-BE49-F238E27FC236}">
                  <a16:creationId xmlns:a16="http://schemas.microsoft.com/office/drawing/2014/main" id="{7283BE79-315B-FA31-554F-3F1657047ADA}"/>
                </a:ext>
              </a:extLst>
            </p:cNvPr>
            <p:cNvSpPr/>
            <p:nvPr/>
          </p:nvSpPr>
          <p:spPr>
            <a:xfrm>
              <a:off x="3212039" y="5447080"/>
              <a:ext cx="171" cy="685"/>
            </a:xfrm>
            <a:custGeom>
              <a:avLst/>
              <a:gdLst>
                <a:gd name="connsiteX0" fmla="*/ 171 w 171"/>
                <a:gd name="connsiteY0" fmla="*/ 0 h 685"/>
                <a:gd name="connsiteX1" fmla="*/ 171 w 171"/>
                <a:gd name="connsiteY1" fmla="*/ 686 h 685"/>
                <a:gd name="connsiteX2" fmla="*/ 171 w 171"/>
                <a:gd name="connsiteY2" fmla="*/ 0 h 685"/>
              </a:gdLst>
              <a:ahLst/>
              <a:cxnLst>
                <a:cxn ang="0">
                  <a:pos x="connsiteX0" y="connsiteY0"/>
                </a:cxn>
                <a:cxn ang="0">
                  <a:pos x="connsiteX1" y="connsiteY1"/>
                </a:cxn>
                <a:cxn ang="0">
                  <a:pos x="connsiteX2" y="connsiteY2"/>
                </a:cxn>
              </a:cxnLst>
              <a:rect l="l" t="t" r="r" b="b"/>
              <a:pathLst>
                <a:path w="171" h="685">
                  <a:moveTo>
                    <a:pt x="171" y="0"/>
                  </a:moveTo>
                  <a:cubicBezTo>
                    <a:pt x="171" y="228"/>
                    <a:pt x="171" y="457"/>
                    <a:pt x="171" y="686"/>
                  </a:cubicBezTo>
                  <a:cubicBezTo>
                    <a:pt x="-57" y="457"/>
                    <a:pt x="-57" y="228"/>
                    <a:pt x="171" y="0"/>
                  </a:cubicBezTo>
                  <a:close/>
                </a:path>
              </a:pathLst>
            </a:custGeom>
            <a:solidFill>
              <a:srgbClr val="FFFFFF"/>
            </a:solidFill>
            <a:ln w="2286" cap="flat">
              <a:noFill/>
              <a:prstDash val="solid"/>
              <a:miter/>
            </a:ln>
          </p:spPr>
          <p:txBody>
            <a:bodyPr rtlCol="0" anchor="ctr"/>
            <a:lstStyle/>
            <a:p>
              <a:endParaRPr lang="en-US"/>
            </a:p>
          </p:txBody>
        </p:sp>
        <p:sp>
          <p:nvSpPr>
            <p:cNvPr id="13" name="Freeform 76">
              <a:extLst>
                <a:ext uri="{FF2B5EF4-FFF2-40B4-BE49-F238E27FC236}">
                  <a16:creationId xmlns:a16="http://schemas.microsoft.com/office/drawing/2014/main" id="{D6EFF2CD-6F6B-E230-1077-80867EF0BF45}"/>
                </a:ext>
              </a:extLst>
            </p:cNvPr>
            <p:cNvSpPr/>
            <p:nvPr/>
          </p:nvSpPr>
          <p:spPr>
            <a:xfrm>
              <a:off x="3236214" y="5317007"/>
              <a:ext cx="457" cy="2057"/>
            </a:xfrm>
            <a:custGeom>
              <a:avLst/>
              <a:gdLst>
                <a:gd name="connsiteX0" fmla="*/ 0 w 457"/>
                <a:gd name="connsiteY0" fmla="*/ 0 h 2057"/>
                <a:gd name="connsiteX1" fmla="*/ 457 w 457"/>
                <a:gd name="connsiteY1" fmla="*/ 2058 h 2057"/>
                <a:gd name="connsiteX2" fmla="*/ 0 w 457"/>
                <a:gd name="connsiteY2" fmla="*/ 0 h 2057"/>
              </a:gdLst>
              <a:ahLst/>
              <a:cxnLst>
                <a:cxn ang="0">
                  <a:pos x="connsiteX0" y="connsiteY0"/>
                </a:cxn>
                <a:cxn ang="0">
                  <a:pos x="connsiteX1" y="connsiteY1"/>
                </a:cxn>
                <a:cxn ang="0">
                  <a:pos x="connsiteX2" y="connsiteY2"/>
                </a:cxn>
              </a:cxnLst>
              <a:rect l="l" t="t" r="r" b="b"/>
              <a:pathLst>
                <a:path w="457" h="2057">
                  <a:moveTo>
                    <a:pt x="0" y="0"/>
                  </a:moveTo>
                  <a:cubicBezTo>
                    <a:pt x="229" y="686"/>
                    <a:pt x="229" y="1372"/>
                    <a:pt x="457" y="2058"/>
                  </a:cubicBezTo>
                  <a:cubicBezTo>
                    <a:pt x="229" y="1372"/>
                    <a:pt x="229" y="686"/>
                    <a:pt x="0" y="0"/>
                  </a:cubicBezTo>
                  <a:close/>
                </a:path>
              </a:pathLst>
            </a:custGeom>
            <a:solidFill>
              <a:srgbClr val="FFFFFF"/>
            </a:solidFill>
            <a:ln w="2286" cap="flat">
              <a:noFill/>
              <a:prstDash val="solid"/>
              <a:miter/>
            </a:ln>
          </p:spPr>
          <p:txBody>
            <a:bodyPr rtlCol="0" anchor="ctr"/>
            <a:lstStyle/>
            <a:p>
              <a:endParaRPr lang="en-US"/>
            </a:p>
          </p:txBody>
        </p:sp>
        <p:sp>
          <p:nvSpPr>
            <p:cNvPr id="14" name="Freeform 77">
              <a:extLst>
                <a:ext uri="{FF2B5EF4-FFF2-40B4-BE49-F238E27FC236}">
                  <a16:creationId xmlns:a16="http://schemas.microsoft.com/office/drawing/2014/main" id="{16EE71DA-429C-A1BE-21B4-8C7DA72948AA}"/>
                </a:ext>
              </a:extLst>
            </p:cNvPr>
            <p:cNvSpPr/>
            <p:nvPr/>
          </p:nvSpPr>
          <p:spPr>
            <a:xfrm>
              <a:off x="3229813" y="5290032"/>
              <a:ext cx="685" cy="2286"/>
            </a:xfrm>
            <a:custGeom>
              <a:avLst/>
              <a:gdLst>
                <a:gd name="connsiteX0" fmla="*/ 0 w 685"/>
                <a:gd name="connsiteY0" fmla="*/ 0 h 2286"/>
                <a:gd name="connsiteX1" fmla="*/ 686 w 685"/>
                <a:gd name="connsiteY1" fmla="*/ 2286 h 2286"/>
                <a:gd name="connsiteX2" fmla="*/ 0 w 685"/>
                <a:gd name="connsiteY2" fmla="*/ 0 h 2286"/>
              </a:gdLst>
              <a:ahLst/>
              <a:cxnLst>
                <a:cxn ang="0">
                  <a:pos x="connsiteX0" y="connsiteY0"/>
                </a:cxn>
                <a:cxn ang="0">
                  <a:pos x="connsiteX1" y="connsiteY1"/>
                </a:cxn>
                <a:cxn ang="0">
                  <a:pos x="connsiteX2" y="connsiteY2"/>
                </a:cxn>
              </a:cxnLst>
              <a:rect l="l" t="t" r="r" b="b"/>
              <a:pathLst>
                <a:path w="685" h="2286">
                  <a:moveTo>
                    <a:pt x="0" y="0"/>
                  </a:moveTo>
                  <a:cubicBezTo>
                    <a:pt x="229" y="685"/>
                    <a:pt x="457" y="1600"/>
                    <a:pt x="686" y="2286"/>
                  </a:cubicBezTo>
                  <a:cubicBezTo>
                    <a:pt x="457" y="1600"/>
                    <a:pt x="229" y="914"/>
                    <a:pt x="0" y="0"/>
                  </a:cubicBezTo>
                  <a:close/>
                </a:path>
              </a:pathLst>
            </a:custGeom>
            <a:solidFill>
              <a:srgbClr val="FFFFFF"/>
            </a:solidFill>
            <a:ln w="2286" cap="flat">
              <a:noFill/>
              <a:prstDash val="solid"/>
              <a:miter/>
            </a:ln>
          </p:spPr>
          <p:txBody>
            <a:bodyPr rtlCol="0" anchor="ctr"/>
            <a:lstStyle/>
            <a:p>
              <a:endParaRPr lang="en-US"/>
            </a:p>
          </p:txBody>
        </p:sp>
        <p:sp>
          <p:nvSpPr>
            <p:cNvPr id="15" name="Freeform 78">
              <a:extLst>
                <a:ext uri="{FF2B5EF4-FFF2-40B4-BE49-F238E27FC236}">
                  <a16:creationId xmlns:a16="http://schemas.microsoft.com/office/drawing/2014/main" id="{D526AF36-81D1-79CA-E04F-03934F2DDC73}"/>
                </a:ext>
              </a:extLst>
            </p:cNvPr>
            <p:cNvSpPr/>
            <p:nvPr/>
          </p:nvSpPr>
          <p:spPr>
            <a:xfrm>
              <a:off x="3220212" y="5395417"/>
              <a:ext cx="7772" cy="23774"/>
            </a:xfrm>
            <a:custGeom>
              <a:avLst/>
              <a:gdLst>
                <a:gd name="connsiteX0" fmla="*/ 7772 w 7772"/>
                <a:gd name="connsiteY0" fmla="*/ 0 h 23774"/>
                <a:gd name="connsiteX1" fmla="*/ 0 w 7772"/>
                <a:gd name="connsiteY1" fmla="*/ 23775 h 23774"/>
                <a:gd name="connsiteX2" fmla="*/ 7772 w 7772"/>
                <a:gd name="connsiteY2" fmla="*/ 0 h 23774"/>
              </a:gdLst>
              <a:ahLst/>
              <a:cxnLst>
                <a:cxn ang="0">
                  <a:pos x="connsiteX0" y="connsiteY0"/>
                </a:cxn>
                <a:cxn ang="0">
                  <a:pos x="connsiteX1" y="connsiteY1"/>
                </a:cxn>
                <a:cxn ang="0">
                  <a:pos x="connsiteX2" y="connsiteY2"/>
                </a:cxn>
              </a:cxnLst>
              <a:rect l="l" t="t" r="r" b="b"/>
              <a:pathLst>
                <a:path w="7772" h="23774">
                  <a:moveTo>
                    <a:pt x="7772" y="0"/>
                  </a:moveTo>
                  <a:cubicBezTo>
                    <a:pt x="5258" y="8001"/>
                    <a:pt x="2515" y="15774"/>
                    <a:pt x="0" y="23775"/>
                  </a:cubicBezTo>
                  <a:cubicBezTo>
                    <a:pt x="2743" y="16002"/>
                    <a:pt x="5258" y="8001"/>
                    <a:pt x="7772" y="0"/>
                  </a:cubicBezTo>
                  <a:close/>
                </a:path>
              </a:pathLst>
            </a:custGeom>
            <a:solidFill>
              <a:srgbClr val="FFFFFF"/>
            </a:solidFill>
            <a:ln w="2286" cap="flat">
              <a:noFill/>
              <a:prstDash val="solid"/>
              <a:miter/>
            </a:ln>
          </p:spPr>
          <p:txBody>
            <a:bodyPr rtlCol="0" anchor="ctr"/>
            <a:lstStyle/>
            <a:p>
              <a:endParaRPr lang="en-US"/>
            </a:p>
          </p:txBody>
        </p:sp>
        <p:sp>
          <p:nvSpPr>
            <p:cNvPr id="16" name="Freeform 79">
              <a:extLst>
                <a:ext uri="{FF2B5EF4-FFF2-40B4-BE49-F238E27FC236}">
                  <a16:creationId xmlns:a16="http://schemas.microsoft.com/office/drawing/2014/main" id="{8AC4F057-19B3-DCBD-CE09-A640A7F5F014}"/>
                </a:ext>
              </a:extLst>
            </p:cNvPr>
            <p:cNvSpPr/>
            <p:nvPr/>
          </p:nvSpPr>
          <p:spPr>
            <a:xfrm>
              <a:off x="3237128" y="5322265"/>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457"/>
                    <a:pt x="229" y="1143"/>
                    <a:pt x="229" y="1600"/>
                  </a:cubicBezTo>
                  <a:cubicBezTo>
                    <a:pt x="229"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17" name="Freeform 80">
              <a:extLst>
                <a:ext uri="{FF2B5EF4-FFF2-40B4-BE49-F238E27FC236}">
                  <a16:creationId xmlns:a16="http://schemas.microsoft.com/office/drawing/2014/main" id="{4E4AC051-495D-E322-1A1B-E72F7833EAF0}"/>
                </a:ext>
              </a:extLst>
            </p:cNvPr>
            <p:cNvSpPr/>
            <p:nvPr/>
          </p:nvSpPr>
          <p:spPr>
            <a:xfrm>
              <a:off x="3206953" y="5251170"/>
              <a:ext cx="2286" cy="2286"/>
            </a:xfrm>
            <a:custGeom>
              <a:avLst/>
              <a:gdLst>
                <a:gd name="connsiteX0" fmla="*/ 0 w 2286"/>
                <a:gd name="connsiteY0" fmla="*/ 0 h 2286"/>
                <a:gd name="connsiteX1" fmla="*/ 2286 w 2286"/>
                <a:gd name="connsiteY1" fmla="*/ 2286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686" y="685"/>
                    <a:pt x="1372" y="1600"/>
                    <a:pt x="2286" y="2286"/>
                  </a:cubicBezTo>
                  <a:cubicBezTo>
                    <a:pt x="1600" y="1600"/>
                    <a:pt x="914" y="914"/>
                    <a:pt x="0" y="0"/>
                  </a:cubicBezTo>
                  <a:close/>
                </a:path>
              </a:pathLst>
            </a:custGeom>
            <a:solidFill>
              <a:srgbClr val="FFFFFF"/>
            </a:solidFill>
            <a:ln w="2286" cap="flat">
              <a:noFill/>
              <a:prstDash val="solid"/>
              <a:miter/>
            </a:ln>
          </p:spPr>
          <p:txBody>
            <a:bodyPr rtlCol="0" anchor="ctr"/>
            <a:lstStyle/>
            <a:p>
              <a:endParaRPr lang="en-US"/>
            </a:p>
          </p:txBody>
        </p:sp>
        <p:sp>
          <p:nvSpPr>
            <p:cNvPr id="18" name="Freeform 81">
              <a:extLst>
                <a:ext uri="{FF2B5EF4-FFF2-40B4-BE49-F238E27FC236}">
                  <a16:creationId xmlns:a16="http://schemas.microsoft.com/office/drawing/2014/main" id="{4F3FAD48-74B6-C1CC-FB03-CA754BDD93CE}"/>
                </a:ext>
              </a:extLst>
            </p:cNvPr>
            <p:cNvSpPr/>
            <p:nvPr/>
          </p:nvSpPr>
          <p:spPr>
            <a:xfrm>
              <a:off x="3182721" y="5233568"/>
              <a:ext cx="3429" cy="1828"/>
            </a:xfrm>
            <a:custGeom>
              <a:avLst/>
              <a:gdLst>
                <a:gd name="connsiteX0" fmla="*/ 0 w 3429"/>
                <a:gd name="connsiteY0" fmla="*/ 0 h 1828"/>
                <a:gd name="connsiteX1" fmla="*/ 3429 w 3429"/>
                <a:gd name="connsiteY1" fmla="*/ 1829 h 1828"/>
                <a:gd name="connsiteX2" fmla="*/ 0 w 3429"/>
                <a:gd name="connsiteY2" fmla="*/ 0 h 1828"/>
              </a:gdLst>
              <a:ahLst/>
              <a:cxnLst>
                <a:cxn ang="0">
                  <a:pos x="connsiteX0" y="connsiteY0"/>
                </a:cxn>
                <a:cxn ang="0">
                  <a:pos x="connsiteX1" y="connsiteY1"/>
                </a:cxn>
                <a:cxn ang="0">
                  <a:pos x="connsiteX2" y="connsiteY2"/>
                </a:cxn>
              </a:cxnLst>
              <a:rect l="l" t="t" r="r" b="b"/>
              <a:pathLst>
                <a:path w="3429" h="1828">
                  <a:moveTo>
                    <a:pt x="0" y="0"/>
                  </a:moveTo>
                  <a:cubicBezTo>
                    <a:pt x="1143" y="686"/>
                    <a:pt x="2286" y="1143"/>
                    <a:pt x="3429" y="1829"/>
                  </a:cubicBezTo>
                  <a:cubicBezTo>
                    <a:pt x="2286" y="1143"/>
                    <a:pt x="1143" y="686"/>
                    <a:pt x="0" y="0"/>
                  </a:cubicBezTo>
                  <a:close/>
                </a:path>
              </a:pathLst>
            </a:custGeom>
            <a:solidFill>
              <a:srgbClr val="FFFFFF"/>
            </a:solidFill>
            <a:ln w="2286" cap="flat">
              <a:noFill/>
              <a:prstDash val="solid"/>
              <a:miter/>
            </a:ln>
          </p:spPr>
          <p:txBody>
            <a:bodyPr rtlCol="0" anchor="ctr"/>
            <a:lstStyle/>
            <a:p>
              <a:endParaRPr lang="en-US"/>
            </a:p>
          </p:txBody>
        </p:sp>
        <p:sp>
          <p:nvSpPr>
            <p:cNvPr id="19" name="Freeform 82">
              <a:extLst>
                <a:ext uri="{FF2B5EF4-FFF2-40B4-BE49-F238E27FC236}">
                  <a16:creationId xmlns:a16="http://schemas.microsoft.com/office/drawing/2014/main" id="{975D4E9C-2F2C-E250-824A-E1886B930227}"/>
                </a:ext>
              </a:extLst>
            </p:cNvPr>
            <p:cNvSpPr/>
            <p:nvPr/>
          </p:nvSpPr>
          <p:spPr>
            <a:xfrm>
              <a:off x="3171291" y="5228539"/>
              <a:ext cx="3886" cy="1600"/>
            </a:xfrm>
            <a:custGeom>
              <a:avLst/>
              <a:gdLst>
                <a:gd name="connsiteX0" fmla="*/ 0 w 3886"/>
                <a:gd name="connsiteY0" fmla="*/ 0 h 1600"/>
                <a:gd name="connsiteX1" fmla="*/ 3886 w 3886"/>
                <a:gd name="connsiteY1" fmla="*/ 1600 h 1600"/>
                <a:gd name="connsiteX2" fmla="*/ 0 w 3886"/>
                <a:gd name="connsiteY2" fmla="*/ 0 h 1600"/>
              </a:gdLst>
              <a:ahLst/>
              <a:cxnLst>
                <a:cxn ang="0">
                  <a:pos x="connsiteX0" y="connsiteY0"/>
                </a:cxn>
                <a:cxn ang="0">
                  <a:pos x="connsiteX1" y="connsiteY1"/>
                </a:cxn>
                <a:cxn ang="0">
                  <a:pos x="connsiteX2" y="connsiteY2"/>
                </a:cxn>
              </a:cxnLst>
              <a:rect l="l" t="t" r="r" b="b"/>
              <a:pathLst>
                <a:path w="3886" h="1600">
                  <a:moveTo>
                    <a:pt x="0" y="0"/>
                  </a:moveTo>
                  <a:cubicBezTo>
                    <a:pt x="1372" y="457"/>
                    <a:pt x="2515" y="915"/>
                    <a:pt x="3886" y="1600"/>
                  </a:cubicBezTo>
                  <a:cubicBezTo>
                    <a:pt x="2515" y="915"/>
                    <a:pt x="1143" y="457"/>
                    <a:pt x="0" y="0"/>
                  </a:cubicBezTo>
                  <a:close/>
                </a:path>
              </a:pathLst>
            </a:custGeom>
            <a:solidFill>
              <a:srgbClr val="FFFFFF"/>
            </a:solidFill>
            <a:ln w="2286" cap="flat">
              <a:noFill/>
              <a:prstDash val="solid"/>
              <a:miter/>
            </a:ln>
          </p:spPr>
          <p:txBody>
            <a:bodyPr rtlCol="0" anchor="ctr"/>
            <a:lstStyle/>
            <a:p>
              <a:endParaRPr lang="en-US"/>
            </a:p>
          </p:txBody>
        </p:sp>
        <p:sp>
          <p:nvSpPr>
            <p:cNvPr id="20" name="Freeform 83">
              <a:extLst>
                <a:ext uri="{FF2B5EF4-FFF2-40B4-BE49-F238E27FC236}">
                  <a16:creationId xmlns:a16="http://schemas.microsoft.com/office/drawing/2014/main" id="{CB392317-27C0-32CE-59ED-A834B69BECE2}"/>
                </a:ext>
              </a:extLst>
            </p:cNvPr>
            <p:cNvSpPr/>
            <p:nvPr/>
          </p:nvSpPr>
          <p:spPr>
            <a:xfrm>
              <a:off x="3228213" y="5286146"/>
              <a:ext cx="914" cy="2514"/>
            </a:xfrm>
            <a:custGeom>
              <a:avLst/>
              <a:gdLst>
                <a:gd name="connsiteX0" fmla="*/ 0 w 914"/>
                <a:gd name="connsiteY0" fmla="*/ 0 h 2514"/>
                <a:gd name="connsiteX1" fmla="*/ 914 w 914"/>
                <a:gd name="connsiteY1" fmla="*/ 2515 h 2514"/>
                <a:gd name="connsiteX2" fmla="*/ 0 w 914"/>
                <a:gd name="connsiteY2" fmla="*/ 0 h 2514"/>
              </a:gdLst>
              <a:ahLst/>
              <a:cxnLst>
                <a:cxn ang="0">
                  <a:pos x="connsiteX0" y="connsiteY0"/>
                </a:cxn>
                <a:cxn ang="0">
                  <a:pos x="connsiteX1" y="connsiteY1"/>
                </a:cxn>
                <a:cxn ang="0">
                  <a:pos x="connsiteX2" y="connsiteY2"/>
                </a:cxn>
              </a:cxnLst>
              <a:rect l="l" t="t" r="r" b="b"/>
              <a:pathLst>
                <a:path w="914" h="2514">
                  <a:moveTo>
                    <a:pt x="0" y="0"/>
                  </a:moveTo>
                  <a:cubicBezTo>
                    <a:pt x="229" y="686"/>
                    <a:pt x="457" y="1601"/>
                    <a:pt x="914" y="2515"/>
                  </a:cubicBezTo>
                  <a:cubicBezTo>
                    <a:pt x="686" y="1601"/>
                    <a:pt x="457" y="686"/>
                    <a:pt x="0" y="0"/>
                  </a:cubicBezTo>
                  <a:close/>
                </a:path>
              </a:pathLst>
            </a:custGeom>
            <a:solidFill>
              <a:srgbClr val="FFFFFF"/>
            </a:solidFill>
            <a:ln w="2286" cap="flat">
              <a:noFill/>
              <a:prstDash val="solid"/>
              <a:miter/>
            </a:ln>
          </p:spPr>
          <p:txBody>
            <a:bodyPr rtlCol="0" anchor="ctr"/>
            <a:lstStyle/>
            <a:p>
              <a:endParaRPr lang="en-US"/>
            </a:p>
          </p:txBody>
        </p:sp>
        <p:sp>
          <p:nvSpPr>
            <p:cNvPr id="21" name="Freeform 84">
              <a:extLst>
                <a:ext uri="{FF2B5EF4-FFF2-40B4-BE49-F238E27FC236}">
                  <a16:creationId xmlns:a16="http://schemas.microsoft.com/office/drawing/2014/main" id="{A0338E91-7446-B3B0-4F34-D1140E2F8721}"/>
                </a:ext>
              </a:extLst>
            </p:cNvPr>
            <p:cNvSpPr/>
            <p:nvPr/>
          </p:nvSpPr>
          <p:spPr>
            <a:xfrm>
              <a:off x="3209467" y="5253913"/>
              <a:ext cx="2057" cy="2286"/>
            </a:xfrm>
            <a:custGeom>
              <a:avLst/>
              <a:gdLst>
                <a:gd name="connsiteX0" fmla="*/ 0 w 2057"/>
                <a:gd name="connsiteY0" fmla="*/ 0 h 2286"/>
                <a:gd name="connsiteX1" fmla="*/ 2057 w 2057"/>
                <a:gd name="connsiteY1" fmla="*/ 2286 h 2286"/>
                <a:gd name="connsiteX2" fmla="*/ 0 w 2057"/>
                <a:gd name="connsiteY2" fmla="*/ 0 h 2286"/>
              </a:gdLst>
              <a:ahLst/>
              <a:cxnLst>
                <a:cxn ang="0">
                  <a:pos x="connsiteX0" y="connsiteY0"/>
                </a:cxn>
                <a:cxn ang="0">
                  <a:pos x="connsiteX1" y="connsiteY1"/>
                </a:cxn>
                <a:cxn ang="0">
                  <a:pos x="connsiteX2" y="connsiteY2"/>
                </a:cxn>
              </a:cxnLst>
              <a:rect l="l" t="t" r="r" b="b"/>
              <a:pathLst>
                <a:path w="2057" h="2286">
                  <a:moveTo>
                    <a:pt x="0" y="0"/>
                  </a:moveTo>
                  <a:cubicBezTo>
                    <a:pt x="686" y="686"/>
                    <a:pt x="1372" y="1600"/>
                    <a:pt x="2057" y="2286"/>
                  </a:cubicBezTo>
                  <a:cubicBezTo>
                    <a:pt x="1372" y="1600"/>
                    <a:pt x="686" y="914"/>
                    <a:pt x="0" y="0"/>
                  </a:cubicBezTo>
                  <a:close/>
                </a:path>
              </a:pathLst>
            </a:custGeom>
            <a:solidFill>
              <a:srgbClr val="FFFFFF"/>
            </a:solidFill>
            <a:ln w="2286" cap="flat">
              <a:noFill/>
              <a:prstDash val="solid"/>
              <a:miter/>
            </a:ln>
          </p:spPr>
          <p:txBody>
            <a:bodyPr rtlCol="0" anchor="ctr"/>
            <a:lstStyle/>
            <a:p>
              <a:endParaRPr lang="en-US"/>
            </a:p>
          </p:txBody>
        </p:sp>
        <p:sp>
          <p:nvSpPr>
            <p:cNvPr id="22" name="Freeform 85">
              <a:extLst>
                <a:ext uri="{FF2B5EF4-FFF2-40B4-BE49-F238E27FC236}">
                  <a16:creationId xmlns:a16="http://schemas.microsoft.com/office/drawing/2014/main" id="{AEF43C5C-E4DB-0BDB-1B76-436E5630D8CB}"/>
                </a:ext>
              </a:extLst>
            </p:cNvPr>
            <p:cNvSpPr/>
            <p:nvPr/>
          </p:nvSpPr>
          <p:spPr>
            <a:xfrm>
              <a:off x="3175177" y="5230139"/>
              <a:ext cx="3657" cy="1600"/>
            </a:xfrm>
            <a:custGeom>
              <a:avLst/>
              <a:gdLst>
                <a:gd name="connsiteX0" fmla="*/ 0 w 3657"/>
                <a:gd name="connsiteY0" fmla="*/ 0 h 1600"/>
                <a:gd name="connsiteX1" fmla="*/ 3658 w 3657"/>
                <a:gd name="connsiteY1" fmla="*/ 1601 h 1600"/>
                <a:gd name="connsiteX2" fmla="*/ 0 w 3657"/>
                <a:gd name="connsiteY2" fmla="*/ 0 h 1600"/>
              </a:gdLst>
              <a:ahLst/>
              <a:cxnLst>
                <a:cxn ang="0">
                  <a:pos x="connsiteX0" y="connsiteY0"/>
                </a:cxn>
                <a:cxn ang="0">
                  <a:pos x="connsiteX1" y="connsiteY1"/>
                </a:cxn>
                <a:cxn ang="0">
                  <a:pos x="connsiteX2" y="connsiteY2"/>
                </a:cxn>
              </a:cxnLst>
              <a:rect l="l" t="t" r="r" b="b"/>
              <a:pathLst>
                <a:path w="3657" h="1600">
                  <a:moveTo>
                    <a:pt x="0" y="0"/>
                  </a:moveTo>
                  <a:cubicBezTo>
                    <a:pt x="1143" y="458"/>
                    <a:pt x="2515" y="1143"/>
                    <a:pt x="3658" y="1601"/>
                  </a:cubicBezTo>
                  <a:cubicBezTo>
                    <a:pt x="2515" y="1143"/>
                    <a:pt x="1372" y="458"/>
                    <a:pt x="0" y="0"/>
                  </a:cubicBezTo>
                  <a:close/>
                </a:path>
              </a:pathLst>
            </a:custGeom>
            <a:solidFill>
              <a:srgbClr val="FFFFFF"/>
            </a:solidFill>
            <a:ln w="2286" cap="flat">
              <a:noFill/>
              <a:prstDash val="solid"/>
              <a:miter/>
            </a:ln>
          </p:spPr>
          <p:txBody>
            <a:bodyPr rtlCol="0" anchor="ctr"/>
            <a:lstStyle/>
            <a:p>
              <a:endParaRPr lang="en-US"/>
            </a:p>
          </p:txBody>
        </p:sp>
        <p:sp>
          <p:nvSpPr>
            <p:cNvPr id="23" name="Freeform 86">
              <a:extLst>
                <a:ext uri="{FF2B5EF4-FFF2-40B4-BE49-F238E27FC236}">
                  <a16:creationId xmlns:a16="http://schemas.microsoft.com/office/drawing/2014/main" id="{60EA345F-939B-47C3-7BB3-53094FF0FC6A}"/>
                </a:ext>
              </a:extLst>
            </p:cNvPr>
            <p:cNvSpPr/>
            <p:nvPr/>
          </p:nvSpPr>
          <p:spPr>
            <a:xfrm>
              <a:off x="3179064" y="5231739"/>
              <a:ext cx="3429" cy="1600"/>
            </a:xfrm>
            <a:custGeom>
              <a:avLst/>
              <a:gdLst>
                <a:gd name="connsiteX0" fmla="*/ 0 w 3429"/>
                <a:gd name="connsiteY0" fmla="*/ 0 h 1600"/>
                <a:gd name="connsiteX1" fmla="*/ 3429 w 3429"/>
                <a:gd name="connsiteY1" fmla="*/ 1600 h 1600"/>
                <a:gd name="connsiteX2" fmla="*/ 0 w 3429"/>
                <a:gd name="connsiteY2" fmla="*/ 0 h 1600"/>
              </a:gdLst>
              <a:ahLst/>
              <a:cxnLst>
                <a:cxn ang="0">
                  <a:pos x="connsiteX0" y="connsiteY0"/>
                </a:cxn>
                <a:cxn ang="0">
                  <a:pos x="connsiteX1" y="connsiteY1"/>
                </a:cxn>
                <a:cxn ang="0">
                  <a:pos x="connsiteX2" y="connsiteY2"/>
                </a:cxn>
              </a:cxnLst>
              <a:rect l="l" t="t" r="r" b="b"/>
              <a:pathLst>
                <a:path w="3429" h="1600">
                  <a:moveTo>
                    <a:pt x="0" y="0"/>
                  </a:moveTo>
                  <a:cubicBezTo>
                    <a:pt x="1143" y="457"/>
                    <a:pt x="2286" y="1143"/>
                    <a:pt x="3429" y="1600"/>
                  </a:cubicBezTo>
                  <a:cubicBezTo>
                    <a:pt x="2286" y="1143"/>
                    <a:pt x="1143" y="685"/>
                    <a:pt x="0" y="0"/>
                  </a:cubicBezTo>
                  <a:close/>
                </a:path>
              </a:pathLst>
            </a:custGeom>
            <a:solidFill>
              <a:srgbClr val="FFFFFF"/>
            </a:solidFill>
            <a:ln w="2286" cap="flat">
              <a:noFill/>
              <a:prstDash val="solid"/>
              <a:miter/>
            </a:ln>
          </p:spPr>
          <p:txBody>
            <a:bodyPr rtlCol="0" anchor="ctr"/>
            <a:lstStyle/>
            <a:p>
              <a:endParaRPr lang="en-US"/>
            </a:p>
          </p:txBody>
        </p:sp>
        <p:sp>
          <p:nvSpPr>
            <p:cNvPr id="24" name="Freeform 87">
              <a:extLst>
                <a:ext uri="{FF2B5EF4-FFF2-40B4-BE49-F238E27FC236}">
                  <a16:creationId xmlns:a16="http://schemas.microsoft.com/office/drawing/2014/main" id="{9C34FD95-8A36-D6E0-94AB-DAB1D8FC5885}"/>
                </a:ext>
              </a:extLst>
            </p:cNvPr>
            <p:cNvSpPr/>
            <p:nvPr/>
          </p:nvSpPr>
          <p:spPr>
            <a:xfrm>
              <a:off x="2537383" y="5215205"/>
              <a:ext cx="900694" cy="908365"/>
            </a:xfrm>
            <a:custGeom>
              <a:avLst/>
              <a:gdLst>
                <a:gd name="connsiteX0" fmla="*/ 360502 w 900694"/>
                <a:gd name="connsiteY0" fmla="*/ 449960 h 908365"/>
                <a:gd name="connsiteX1" fmla="*/ 312953 w 900694"/>
                <a:gd name="connsiteY1" fmla="*/ 464590 h 908365"/>
                <a:gd name="connsiteX2" fmla="*/ 281178 w 900694"/>
                <a:gd name="connsiteY2" fmla="*/ 426414 h 908365"/>
                <a:gd name="connsiteX3" fmla="*/ 276835 w 900694"/>
                <a:gd name="connsiteY3" fmla="*/ 344347 h 908365"/>
                <a:gd name="connsiteX4" fmla="*/ 264719 w 900694"/>
                <a:gd name="connsiteY4" fmla="*/ 305942 h 908365"/>
                <a:gd name="connsiteX5" fmla="*/ 222656 w 900694"/>
                <a:gd name="connsiteY5" fmla="*/ 315086 h 908365"/>
                <a:gd name="connsiteX6" fmla="*/ 220828 w 900694"/>
                <a:gd name="connsiteY6" fmla="*/ 332459 h 908365"/>
                <a:gd name="connsiteX7" fmla="*/ 223114 w 900694"/>
                <a:gd name="connsiteY7" fmla="*/ 456132 h 908365"/>
                <a:gd name="connsiteX8" fmla="*/ 215798 w 900694"/>
                <a:gd name="connsiteY8" fmla="*/ 490193 h 908365"/>
                <a:gd name="connsiteX9" fmla="*/ 173965 w 900694"/>
                <a:gd name="connsiteY9" fmla="*/ 497280 h 908365"/>
                <a:gd name="connsiteX10" fmla="*/ 13487 w 900694"/>
                <a:gd name="connsiteY10" fmla="*/ 518768 h 908365"/>
                <a:gd name="connsiteX11" fmla="*/ 13716 w 900694"/>
                <a:gd name="connsiteY11" fmla="*/ 556945 h 908365"/>
                <a:gd name="connsiteX12" fmla="*/ 50292 w 900694"/>
                <a:gd name="connsiteY12" fmla="*/ 603122 h 908365"/>
                <a:gd name="connsiteX13" fmla="*/ 53950 w 900694"/>
                <a:gd name="connsiteY13" fmla="*/ 650442 h 908365"/>
                <a:gd name="connsiteX14" fmla="*/ 13487 w 900694"/>
                <a:gd name="connsiteY14" fmla="*/ 668273 h 908365"/>
                <a:gd name="connsiteX15" fmla="*/ 0 w 900694"/>
                <a:gd name="connsiteY15" fmla="*/ 667130 h 908365"/>
                <a:gd name="connsiteX16" fmla="*/ 20803 w 900694"/>
                <a:gd name="connsiteY16" fmla="*/ 674217 h 908365"/>
                <a:gd name="connsiteX17" fmla="*/ 171907 w 900694"/>
                <a:gd name="connsiteY17" fmla="*/ 675817 h 908365"/>
                <a:gd name="connsiteX18" fmla="*/ 294437 w 900694"/>
                <a:gd name="connsiteY18" fmla="*/ 770686 h 908365"/>
                <a:gd name="connsiteX19" fmla="*/ 338099 w 900694"/>
                <a:gd name="connsiteY19" fmla="*/ 841095 h 908365"/>
                <a:gd name="connsiteX20" fmla="*/ 422681 w 900694"/>
                <a:gd name="connsiteY20" fmla="*/ 884300 h 908365"/>
                <a:gd name="connsiteX21" fmla="*/ 531724 w 900694"/>
                <a:gd name="connsiteY21" fmla="*/ 897330 h 908365"/>
                <a:gd name="connsiteX22" fmla="*/ 629336 w 900694"/>
                <a:gd name="connsiteY22" fmla="*/ 901216 h 908365"/>
                <a:gd name="connsiteX23" fmla="*/ 779297 w 900694"/>
                <a:gd name="connsiteY23" fmla="*/ 899388 h 908365"/>
                <a:gd name="connsiteX24" fmla="*/ 877367 w 900694"/>
                <a:gd name="connsiteY24" fmla="*/ 796746 h 908365"/>
                <a:gd name="connsiteX25" fmla="*/ 890397 w 900694"/>
                <a:gd name="connsiteY25" fmla="*/ 703477 h 908365"/>
                <a:gd name="connsiteX26" fmla="*/ 887425 w 900694"/>
                <a:gd name="connsiteY26" fmla="*/ 726337 h 908365"/>
                <a:gd name="connsiteX27" fmla="*/ 900227 w 900694"/>
                <a:gd name="connsiteY27" fmla="*/ 459790 h 908365"/>
                <a:gd name="connsiteX28" fmla="*/ 896112 w 900694"/>
                <a:gd name="connsiteY28" fmla="*/ 348919 h 908365"/>
                <a:gd name="connsiteX29" fmla="*/ 854050 w 900694"/>
                <a:gd name="connsiteY29" fmla="*/ 284225 h 908365"/>
                <a:gd name="connsiteX30" fmla="*/ 865937 w 900694"/>
                <a:gd name="connsiteY30" fmla="*/ 285368 h 908365"/>
                <a:gd name="connsiteX31" fmla="*/ 743407 w 900694"/>
                <a:gd name="connsiteY31" fmla="*/ 285596 h 908365"/>
                <a:gd name="connsiteX32" fmla="*/ 693115 w 900694"/>
                <a:gd name="connsiteY32" fmla="*/ 273252 h 908365"/>
                <a:gd name="connsiteX33" fmla="*/ 673913 w 900694"/>
                <a:gd name="connsiteY33" fmla="*/ 243077 h 908365"/>
                <a:gd name="connsiteX34" fmla="*/ 673913 w 900694"/>
                <a:gd name="connsiteY34" fmla="*/ 243077 h 908365"/>
                <a:gd name="connsiteX35" fmla="*/ 650367 w 900694"/>
                <a:gd name="connsiteY35" fmla="*/ 72998 h 908365"/>
                <a:gd name="connsiteX36" fmla="*/ 633908 w 900694"/>
                <a:gd name="connsiteY36" fmla="*/ 13105 h 908365"/>
                <a:gd name="connsiteX37" fmla="*/ 621563 w 900694"/>
                <a:gd name="connsiteY37" fmla="*/ 8990 h 908365"/>
                <a:gd name="connsiteX38" fmla="*/ 557784 w 900694"/>
                <a:gd name="connsiteY38" fmla="*/ 75 h 908365"/>
                <a:gd name="connsiteX39" fmla="*/ 436626 w 900694"/>
                <a:gd name="connsiteY39" fmla="*/ 89229 h 908365"/>
                <a:gd name="connsiteX40" fmla="*/ 434340 w 900694"/>
                <a:gd name="connsiteY40" fmla="*/ 153466 h 908365"/>
                <a:gd name="connsiteX41" fmla="*/ 459943 w 900694"/>
                <a:gd name="connsiteY41" fmla="*/ 225246 h 908365"/>
                <a:gd name="connsiteX42" fmla="*/ 440969 w 900694"/>
                <a:gd name="connsiteY42" fmla="*/ 275538 h 908365"/>
                <a:gd name="connsiteX43" fmla="*/ 412623 w 900694"/>
                <a:gd name="connsiteY43" fmla="*/ 281024 h 908365"/>
                <a:gd name="connsiteX44" fmla="*/ 374218 w 900694"/>
                <a:gd name="connsiteY44" fmla="*/ 286054 h 908365"/>
                <a:gd name="connsiteX45" fmla="*/ 388391 w 900694"/>
                <a:gd name="connsiteY45" fmla="*/ 342518 h 908365"/>
                <a:gd name="connsiteX46" fmla="*/ 360502 w 900694"/>
                <a:gd name="connsiteY46" fmla="*/ 449960 h 90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00694" h="908365">
                  <a:moveTo>
                    <a:pt x="360502" y="449960"/>
                  </a:moveTo>
                  <a:cubicBezTo>
                    <a:pt x="347701" y="463676"/>
                    <a:pt x="332384" y="471220"/>
                    <a:pt x="312953" y="464590"/>
                  </a:cubicBezTo>
                  <a:cubicBezTo>
                    <a:pt x="294208" y="458418"/>
                    <a:pt x="284836" y="446074"/>
                    <a:pt x="281178" y="426414"/>
                  </a:cubicBezTo>
                  <a:cubicBezTo>
                    <a:pt x="275920" y="398982"/>
                    <a:pt x="277292" y="371779"/>
                    <a:pt x="276835" y="344347"/>
                  </a:cubicBezTo>
                  <a:cubicBezTo>
                    <a:pt x="276606" y="330173"/>
                    <a:pt x="275006" y="316686"/>
                    <a:pt x="264719" y="305942"/>
                  </a:cubicBezTo>
                  <a:cubicBezTo>
                    <a:pt x="250317" y="290626"/>
                    <a:pt x="229286" y="295198"/>
                    <a:pt x="222656" y="315086"/>
                  </a:cubicBezTo>
                  <a:cubicBezTo>
                    <a:pt x="220828" y="320572"/>
                    <a:pt x="220599" y="326744"/>
                    <a:pt x="220828" y="332459"/>
                  </a:cubicBezTo>
                  <a:cubicBezTo>
                    <a:pt x="222656" y="373607"/>
                    <a:pt x="218542" y="414984"/>
                    <a:pt x="223114" y="456132"/>
                  </a:cubicBezTo>
                  <a:cubicBezTo>
                    <a:pt x="224485" y="468019"/>
                    <a:pt x="221971" y="479678"/>
                    <a:pt x="215798" y="490193"/>
                  </a:cubicBezTo>
                  <a:cubicBezTo>
                    <a:pt x="205511" y="507567"/>
                    <a:pt x="189738" y="508939"/>
                    <a:pt x="173965" y="497280"/>
                  </a:cubicBezTo>
                  <a:cubicBezTo>
                    <a:pt x="95326" y="453160"/>
                    <a:pt x="34519" y="488822"/>
                    <a:pt x="13487" y="518768"/>
                  </a:cubicBezTo>
                  <a:cubicBezTo>
                    <a:pt x="0" y="537971"/>
                    <a:pt x="-457" y="538200"/>
                    <a:pt x="13716" y="556945"/>
                  </a:cubicBezTo>
                  <a:cubicBezTo>
                    <a:pt x="25603" y="572490"/>
                    <a:pt x="38862" y="587120"/>
                    <a:pt x="50292" y="603122"/>
                  </a:cubicBezTo>
                  <a:cubicBezTo>
                    <a:pt x="60808" y="617752"/>
                    <a:pt x="62865" y="634212"/>
                    <a:pt x="53950" y="650442"/>
                  </a:cubicBezTo>
                  <a:cubicBezTo>
                    <a:pt x="45263" y="666444"/>
                    <a:pt x="29947" y="669416"/>
                    <a:pt x="13487" y="668273"/>
                  </a:cubicBezTo>
                  <a:cubicBezTo>
                    <a:pt x="9144" y="668044"/>
                    <a:pt x="4572" y="667587"/>
                    <a:pt x="0" y="667130"/>
                  </a:cubicBezTo>
                  <a:cubicBezTo>
                    <a:pt x="6858" y="669873"/>
                    <a:pt x="13716" y="672388"/>
                    <a:pt x="20803" y="674217"/>
                  </a:cubicBezTo>
                  <a:cubicBezTo>
                    <a:pt x="70866" y="687704"/>
                    <a:pt x="121387" y="683361"/>
                    <a:pt x="171907" y="675817"/>
                  </a:cubicBezTo>
                  <a:cubicBezTo>
                    <a:pt x="183109" y="674217"/>
                    <a:pt x="249860" y="670559"/>
                    <a:pt x="294437" y="770686"/>
                  </a:cubicBezTo>
                  <a:cubicBezTo>
                    <a:pt x="305867" y="796289"/>
                    <a:pt x="316611" y="822121"/>
                    <a:pt x="338099" y="841095"/>
                  </a:cubicBezTo>
                  <a:cubicBezTo>
                    <a:pt x="362331" y="862583"/>
                    <a:pt x="391135" y="876985"/>
                    <a:pt x="422681" y="884300"/>
                  </a:cubicBezTo>
                  <a:cubicBezTo>
                    <a:pt x="457886" y="892530"/>
                    <a:pt x="495376" y="895273"/>
                    <a:pt x="531724" y="897330"/>
                  </a:cubicBezTo>
                  <a:cubicBezTo>
                    <a:pt x="564185" y="899388"/>
                    <a:pt x="596875" y="900302"/>
                    <a:pt x="629336" y="901216"/>
                  </a:cubicBezTo>
                  <a:cubicBezTo>
                    <a:pt x="680085" y="902588"/>
                    <a:pt x="729463" y="917676"/>
                    <a:pt x="779297" y="899388"/>
                  </a:cubicBezTo>
                  <a:cubicBezTo>
                    <a:pt x="827761" y="881557"/>
                    <a:pt x="861822" y="846352"/>
                    <a:pt x="877367" y="796746"/>
                  </a:cubicBezTo>
                  <a:cubicBezTo>
                    <a:pt x="886739" y="766800"/>
                    <a:pt x="886739" y="734567"/>
                    <a:pt x="890397" y="703477"/>
                  </a:cubicBezTo>
                  <a:lnTo>
                    <a:pt x="887425" y="726337"/>
                  </a:lnTo>
                  <a:cubicBezTo>
                    <a:pt x="899312" y="638326"/>
                    <a:pt x="900227" y="548487"/>
                    <a:pt x="900227" y="459790"/>
                  </a:cubicBezTo>
                  <a:cubicBezTo>
                    <a:pt x="900227" y="422985"/>
                    <a:pt x="902741" y="385266"/>
                    <a:pt x="896112" y="348919"/>
                  </a:cubicBezTo>
                  <a:cubicBezTo>
                    <a:pt x="891311" y="322172"/>
                    <a:pt x="875309" y="299770"/>
                    <a:pt x="854050" y="284225"/>
                  </a:cubicBezTo>
                  <a:cubicBezTo>
                    <a:pt x="857936" y="284682"/>
                    <a:pt x="862051" y="284911"/>
                    <a:pt x="865937" y="285368"/>
                  </a:cubicBezTo>
                  <a:cubicBezTo>
                    <a:pt x="825246" y="281024"/>
                    <a:pt x="784327" y="280110"/>
                    <a:pt x="743407" y="285596"/>
                  </a:cubicBezTo>
                  <a:cubicBezTo>
                    <a:pt x="724433" y="288111"/>
                    <a:pt x="708431" y="282625"/>
                    <a:pt x="693115" y="273252"/>
                  </a:cubicBezTo>
                  <a:cubicBezTo>
                    <a:pt x="680542" y="265708"/>
                    <a:pt x="674370" y="255650"/>
                    <a:pt x="673913" y="243077"/>
                  </a:cubicBezTo>
                  <a:cubicBezTo>
                    <a:pt x="673913" y="243077"/>
                    <a:pt x="673913" y="243077"/>
                    <a:pt x="673913" y="243077"/>
                  </a:cubicBezTo>
                  <a:cubicBezTo>
                    <a:pt x="629564" y="221817"/>
                    <a:pt x="655853" y="113232"/>
                    <a:pt x="650367" y="72998"/>
                  </a:cubicBezTo>
                  <a:cubicBezTo>
                    <a:pt x="647624" y="52882"/>
                    <a:pt x="642366" y="32308"/>
                    <a:pt x="633908" y="13105"/>
                  </a:cubicBezTo>
                  <a:cubicBezTo>
                    <a:pt x="630022" y="11505"/>
                    <a:pt x="625907" y="10133"/>
                    <a:pt x="621563" y="8990"/>
                  </a:cubicBezTo>
                  <a:cubicBezTo>
                    <a:pt x="600761" y="3047"/>
                    <a:pt x="579730" y="761"/>
                    <a:pt x="557784" y="75"/>
                  </a:cubicBezTo>
                  <a:cubicBezTo>
                    <a:pt x="496062" y="-1754"/>
                    <a:pt x="451714" y="30022"/>
                    <a:pt x="436626" y="89229"/>
                  </a:cubicBezTo>
                  <a:cubicBezTo>
                    <a:pt x="431140" y="110489"/>
                    <a:pt x="431140" y="131749"/>
                    <a:pt x="434340" y="153466"/>
                  </a:cubicBezTo>
                  <a:cubicBezTo>
                    <a:pt x="437998" y="179297"/>
                    <a:pt x="449885" y="201929"/>
                    <a:pt x="459943" y="225246"/>
                  </a:cubicBezTo>
                  <a:cubicBezTo>
                    <a:pt x="470687" y="249935"/>
                    <a:pt x="464972" y="263422"/>
                    <a:pt x="440969" y="275538"/>
                  </a:cubicBezTo>
                  <a:cubicBezTo>
                    <a:pt x="431825" y="280110"/>
                    <a:pt x="422681" y="282396"/>
                    <a:pt x="412623" y="281024"/>
                  </a:cubicBezTo>
                  <a:cubicBezTo>
                    <a:pt x="399821" y="279196"/>
                    <a:pt x="387477" y="279881"/>
                    <a:pt x="374218" y="286054"/>
                  </a:cubicBezTo>
                  <a:cubicBezTo>
                    <a:pt x="379247" y="305027"/>
                    <a:pt x="386105" y="323544"/>
                    <a:pt x="388391" y="342518"/>
                  </a:cubicBezTo>
                  <a:cubicBezTo>
                    <a:pt x="393192" y="381608"/>
                    <a:pt x="389077" y="419327"/>
                    <a:pt x="360502" y="449960"/>
                  </a:cubicBezTo>
                  <a:close/>
                </a:path>
              </a:pathLst>
            </a:custGeom>
            <a:solidFill>
              <a:srgbClr val="FFFFFF"/>
            </a:solidFill>
            <a:ln w="2286" cap="flat">
              <a:noFill/>
              <a:prstDash val="solid"/>
              <a:miter/>
            </a:ln>
          </p:spPr>
          <p:txBody>
            <a:bodyPr rtlCol="0" anchor="ctr"/>
            <a:lstStyle/>
            <a:p>
              <a:endParaRPr lang="en-US"/>
            </a:p>
          </p:txBody>
        </p:sp>
        <p:sp>
          <p:nvSpPr>
            <p:cNvPr id="25" name="Freeform 88">
              <a:extLst>
                <a:ext uri="{FF2B5EF4-FFF2-40B4-BE49-F238E27FC236}">
                  <a16:creationId xmlns:a16="http://schemas.microsoft.com/office/drawing/2014/main" id="{A7BD8CBE-404E-40BD-DA55-D6255F8A2D54}"/>
                </a:ext>
              </a:extLst>
            </p:cNvPr>
            <p:cNvSpPr/>
            <p:nvPr/>
          </p:nvSpPr>
          <p:spPr>
            <a:xfrm>
              <a:off x="3186150" y="5235397"/>
              <a:ext cx="20802" cy="15544"/>
            </a:xfrm>
            <a:custGeom>
              <a:avLst/>
              <a:gdLst>
                <a:gd name="connsiteX0" fmla="*/ 0 w 20802"/>
                <a:gd name="connsiteY0" fmla="*/ 0 h 15544"/>
                <a:gd name="connsiteX1" fmla="*/ 20803 w 20802"/>
                <a:gd name="connsiteY1" fmla="*/ 15545 h 15544"/>
                <a:gd name="connsiteX2" fmla="*/ 0 w 20802"/>
                <a:gd name="connsiteY2" fmla="*/ 0 h 15544"/>
              </a:gdLst>
              <a:ahLst/>
              <a:cxnLst>
                <a:cxn ang="0">
                  <a:pos x="connsiteX0" y="connsiteY0"/>
                </a:cxn>
                <a:cxn ang="0">
                  <a:pos x="connsiteX1" y="connsiteY1"/>
                </a:cxn>
                <a:cxn ang="0">
                  <a:pos x="connsiteX2" y="connsiteY2"/>
                </a:cxn>
              </a:cxnLst>
              <a:rect l="l" t="t" r="r" b="b"/>
              <a:pathLst>
                <a:path w="20802" h="15544">
                  <a:moveTo>
                    <a:pt x="0" y="0"/>
                  </a:moveTo>
                  <a:cubicBezTo>
                    <a:pt x="8001" y="4344"/>
                    <a:pt x="14859" y="9601"/>
                    <a:pt x="20803" y="15545"/>
                  </a:cubicBezTo>
                  <a:cubicBezTo>
                    <a:pt x="14859" y="9830"/>
                    <a:pt x="8001" y="4572"/>
                    <a:pt x="0" y="0"/>
                  </a:cubicBezTo>
                  <a:close/>
                </a:path>
              </a:pathLst>
            </a:custGeom>
            <a:solidFill>
              <a:srgbClr val="FFFFFF"/>
            </a:solidFill>
            <a:ln w="2286" cap="flat">
              <a:noFill/>
              <a:prstDash val="solid"/>
              <a:miter/>
            </a:ln>
          </p:spPr>
          <p:txBody>
            <a:bodyPr rtlCol="0" anchor="ctr"/>
            <a:lstStyle/>
            <a:p>
              <a:endParaRPr lang="en-US"/>
            </a:p>
          </p:txBody>
        </p:sp>
        <p:sp>
          <p:nvSpPr>
            <p:cNvPr id="26" name="Freeform 89">
              <a:extLst>
                <a:ext uri="{FF2B5EF4-FFF2-40B4-BE49-F238E27FC236}">
                  <a16:creationId xmlns:a16="http://schemas.microsoft.com/office/drawing/2014/main" id="{7F897766-D36E-A9CE-8AE2-BB8B0ACD5CCC}"/>
                </a:ext>
              </a:extLst>
            </p:cNvPr>
            <p:cNvSpPr/>
            <p:nvPr/>
          </p:nvSpPr>
          <p:spPr>
            <a:xfrm>
              <a:off x="3220440" y="5269230"/>
              <a:ext cx="1371" cy="2514"/>
            </a:xfrm>
            <a:custGeom>
              <a:avLst/>
              <a:gdLst>
                <a:gd name="connsiteX0" fmla="*/ 0 w 1371"/>
                <a:gd name="connsiteY0" fmla="*/ 0 h 2514"/>
                <a:gd name="connsiteX1" fmla="*/ 1372 w 1371"/>
                <a:gd name="connsiteY1" fmla="*/ 2515 h 2514"/>
                <a:gd name="connsiteX2" fmla="*/ 0 w 1371"/>
                <a:gd name="connsiteY2" fmla="*/ 0 h 2514"/>
              </a:gdLst>
              <a:ahLst/>
              <a:cxnLst>
                <a:cxn ang="0">
                  <a:pos x="connsiteX0" y="connsiteY0"/>
                </a:cxn>
                <a:cxn ang="0">
                  <a:pos x="connsiteX1" y="connsiteY1"/>
                </a:cxn>
                <a:cxn ang="0">
                  <a:pos x="connsiteX2" y="connsiteY2"/>
                </a:cxn>
              </a:cxnLst>
              <a:rect l="l" t="t" r="r" b="b"/>
              <a:pathLst>
                <a:path w="1371" h="2514">
                  <a:moveTo>
                    <a:pt x="0" y="0"/>
                  </a:moveTo>
                  <a:cubicBezTo>
                    <a:pt x="457" y="914"/>
                    <a:pt x="914" y="1829"/>
                    <a:pt x="1372" y="2515"/>
                  </a:cubicBezTo>
                  <a:cubicBezTo>
                    <a:pt x="914" y="1600"/>
                    <a:pt x="457" y="686"/>
                    <a:pt x="0" y="0"/>
                  </a:cubicBezTo>
                  <a:close/>
                </a:path>
              </a:pathLst>
            </a:custGeom>
            <a:solidFill>
              <a:srgbClr val="FFFFFF"/>
            </a:solidFill>
            <a:ln w="2286" cap="flat">
              <a:noFill/>
              <a:prstDash val="solid"/>
              <a:miter/>
            </a:ln>
          </p:spPr>
          <p:txBody>
            <a:bodyPr rtlCol="0" anchor="ctr"/>
            <a:lstStyle/>
            <a:p>
              <a:endParaRPr lang="en-US"/>
            </a:p>
          </p:txBody>
        </p:sp>
        <p:sp>
          <p:nvSpPr>
            <p:cNvPr id="27" name="Freeform 90">
              <a:extLst>
                <a:ext uri="{FF2B5EF4-FFF2-40B4-BE49-F238E27FC236}">
                  <a16:creationId xmlns:a16="http://schemas.microsoft.com/office/drawing/2014/main" id="{0471F512-FEA8-0A71-B63D-571C14E3EBBD}"/>
                </a:ext>
              </a:extLst>
            </p:cNvPr>
            <p:cNvSpPr/>
            <p:nvPr/>
          </p:nvSpPr>
          <p:spPr>
            <a:xfrm>
              <a:off x="3218611" y="5266029"/>
              <a:ext cx="1600" cy="2514"/>
            </a:xfrm>
            <a:custGeom>
              <a:avLst/>
              <a:gdLst>
                <a:gd name="connsiteX0" fmla="*/ 0 w 1600"/>
                <a:gd name="connsiteY0" fmla="*/ 0 h 2514"/>
                <a:gd name="connsiteX1" fmla="*/ 1600 w 1600"/>
                <a:gd name="connsiteY1" fmla="*/ 2514 h 2514"/>
                <a:gd name="connsiteX2" fmla="*/ 0 w 1600"/>
                <a:gd name="connsiteY2" fmla="*/ 0 h 2514"/>
              </a:gdLst>
              <a:ahLst/>
              <a:cxnLst>
                <a:cxn ang="0">
                  <a:pos x="connsiteX0" y="connsiteY0"/>
                </a:cxn>
                <a:cxn ang="0">
                  <a:pos x="connsiteX1" y="connsiteY1"/>
                </a:cxn>
                <a:cxn ang="0">
                  <a:pos x="connsiteX2" y="connsiteY2"/>
                </a:cxn>
              </a:cxnLst>
              <a:rect l="l" t="t" r="r" b="b"/>
              <a:pathLst>
                <a:path w="1600" h="2514">
                  <a:moveTo>
                    <a:pt x="0" y="0"/>
                  </a:moveTo>
                  <a:cubicBezTo>
                    <a:pt x="457" y="914"/>
                    <a:pt x="914" y="1600"/>
                    <a:pt x="1600" y="2514"/>
                  </a:cubicBezTo>
                  <a:cubicBezTo>
                    <a:pt x="914" y="1600"/>
                    <a:pt x="457" y="685"/>
                    <a:pt x="0" y="0"/>
                  </a:cubicBezTo>
                  <a:close/>
                </a:path>
              </a:pathLst>
            </a:custGeom>
            <a:solidFill>
              <a:srgbClr val="FFFFFF"/>
            </a:solidFill>
            <a:ln w="2286" cap="flat">
              <a:noFill/>
              <a:prstDash val="solid"/>
              <a:miter/>
            </a:ln>
          </p:spPr>
          <p:txBody>
            <a:bodyPr rtlCol="0" anchor="ctr"/>
            <a:lstStyle/>
            <a:p>
              <a:endParaRPr lang="en-US"/>
            </a:p>
          </p:txBody>
        </p:sp>
        <p:sp>
          <p:nvSpPr>
            <p:cNvPr id="28" name="Freeform 91">
              <a:extLst>
                <a:ext uri="{FF2B5EF4-FFF2-40B4-BE49-F238E27FC236}">
                  <a16:creationId xmlns:a16="http://schemas.microsoft.com/office/drawing/2014/main" id="{4B08D617-F8B0-3C27-9382-9FE364DB105A}"/>
                </a:ext>
              </a:extLst>
            </p:cNvPr>
            <p:cNvSpPr/>
            <p:nvPr/>
          </p:nvSpPr>
          <p:spPr>
            <a:xfrm>
              <a:off x="3222269" y="5272201"/>
              <a:ext cx="5715" cy="12573"/>
            </a:xfrm>
            <a:custGeom>
              <a:avLst/>
              <a:gdLst>
                <a:gd name="connsiteX0" fmla="*/ 0 w 5715"/>
                <a:gd name="connsiteY0" fmla="*/ 0 h 12573"/>
                <a:gd name="connsiteX1" fmla="*/ 5715 w 5715"/>
                <a:gd name="connsiteY1" fmla="*/ 12573 h 12573"/>
                <a:gd name="connsiteX2" fmla="*/ 0 w 5715"/>
                <a:gd name="connsiteY2" fmla="*/ 0 h 12573"/>
              </a:gdLst>
              <a:ahLst/>
              <a:cxnLst>
                <a:cxn ang="0">
                  <a:pos x="connsiteX0" y="connsiteY0"/>
                </a:cxn>
                <a:cxn ang="0">
                  <a:pos x="connsiteX1" y="connsiteY1"/>
                </a:cxn>
                <a:cxn ang="0">
                  <a:pos x="connsiteX2" y="connsiteY2"/>
                </a:cxn>
              </a:cxnLst>
              <a:rect l="l" t="t" r="r" b="b"/>
              <a:pathLst>
                <a:path w="5715" h="12573">
                  <a:moveTo>
                    <a:pt x="0" y="0"/>
                  </a:moveTo>
                  <a:cubicBezTo>
                    <a:pt x="2057" y="3886"/>
                    <a:pt x="3886" y="8229"/>
                    <a:pt x="5715" y="12573"/>
                  </a:cubicBezTo>
                  <a:cubicBezTo>
                    <a:pt x="3886" y="8229"/>
                    <a:pt x="2057" y="4115"/>
                    <a:pt x="0" y="0"/>
                  </a:cubicBezTo>
                  <a:close/>
                </a:path>
              </a:pathLst>
            </a:custGeom>
            <a:solidFill>
              <a:srgbClr val="FFFFFF"/>
            </a:solidFill>
            <a:ln w="2286" cap="flat">
              <a:noFill/>
              <a:prstDash val="solid"/>
              <a:miter/>
            </a:ln>
          </p:spPr>
          <p:txBody>
            <a:bodyPr rtlCol="0" anchor="ctr"/>
            <a:lstStyle/>
            <a:p>
              <a:endParaRPr lang="en-US"/>
            </a:p>
          </p:txBody>
        </p:sp>
        <p:sp>
          <p:nvSpPr>
            <p:cNvPr id="29" name="Freeform 92">
              <a:extLst>
                <a:ext uri="{FF2B5EF4-FFF2-40B4-BE49-F238E27FC236}">
                  <a16:creationId xmlns:a16="http://schemas.microsoft.com/office/drawing/2014/main" id="{E6C4C6B9-8849-5352-CB7D-0C874A71248D}"/>
                </a:ext>
              </a:extLst>
            </p:cNvPr>
            <p:cNvSpPr/>
            <p:nvPr/>
          </p:nvSpPr>
          <p:spPr>
            <a:xfrm>
              <a:off x="3211982" y="5256885"/>
              <a:ext cx="1828" cy="2286"/>
            </a:xfrm>
            <a:custGeom>
              <a:avLst/>
              <a:gdLst>
                <a:gd name="connsiteX0" fmla="*/ 0 w 1828"/>
                <a:gd name="connsiteY0" fmla="*/ 0 h 2286"/>
                <a:gd name="connsiteX1" fmla="*/ 1829 w 1828"/>
                <a:gd name="connsiteY1" fmla="*/ 2286 h 2286"/>
                <a:gd name="connsiteX2" fmla="*/ 0 w 1828"/>
                <a:gd name="connsiteY2" fmla="*/ 0 h 2286"/>
              </a:gdLst>
              <a:ahLst/>
              <a:cxnLst>
                <a:cxn ang="0">
                  <a:pos x="connsiteX0" y="connsiteY0"/>
                </a:cxn>
                <a:cxn ang="0">
                  <a:pos x="connsiteX1" y="connsiteY1"/>
                </a:cxn>
                <a:cxn ang="0">
                  <a:pos x="connsiteX2" y="connsiteY2"/>
                </a:cxn>
              </a:cxnLst>
              <a:rect l="l" t="t" r="r" b="b"/>
              <a:pathLst>
                <a:path w="1828" h="2286">
                  <a:moveTo>
                    <a:pt x="0" y="0"/>
                  </a:moveTo>
                  <a:cubicBezTo>
                    <a:pt x="686" y="685"/>
                    <a:pt x="1143" y="1600"/>
                    <a:pt x="1829" y="2286"/>
                  </a:cubicBezTo>
                  <a:cubicBezTo>
                    <a:pt x="1143" y="1371"/>
                    <a:pt x="686" y="685"/>
                    <a:pt x="0" y="0"/>
                  </a:cubicBezTo>
                  <a:close/>
                </a:path>
              </a:pathLst>
            </a:custGeom>
            <a:solidFill>
              <a:srgbClr val="FFFFFF"/>
            </a:solidFill>
            <a:ln w="2286" cap="flat">
              <a:noFill/>
              <a:prstDash val="solid"/>
              <a:miter/>
            </a:ln>
          </p:spPr>
          <p:txBody>
            <a:bodyPr rtlCol="0" anchor="ctr"/>
            <a:lstStyle/>
            <a:p>
              <a:endParaRPr lang="en-US"/>
            </a:p>
          </p:txBody>
        </p:sp>
        <p:sp>
          <p:nvSpPr>
            <p:cNvPr id="30" name="Freeform 93">
              <a:extLst>
                <a:ext uri="{FF2B5EF4-FFF2-40B4-BE49-F238E27FC236}">
                  <a16:creationId xmlns:a16="http://schemas.microsoft.com/office/drawing/2014/main" id="{58DE0419-77C5-B4C0-BC4A-22672F44872C}"/>
                </a:ext>
              </a:extLst>
            </p:cNvPr>
            <p:cNvSpPr/>
            <p:nvPr/>
          </p:nvSpPr>
          <p:spPr>
            <a:xfrm>
              <a:off x="3216554" y="5262829"/>
              <a:ext cx="1600" cy="2286"/>
            </a:xfrm>
            <a:custGeom>
              <a:avLst/>
              <a:gdLst>
                <a:gd name="connsiteX0" fmla="*/ 0 w 1600"/>
                <a:gd name="connsiteY0" fmla="*/ 0 h 2286"/>
                <a:gd name="connsiteX1" fmla="*/ 1600 w 1600"/>
                <a:gd name="connsiteY1" fmla="*/ 2286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686"/>
                    <a:pt x="1143" y="1600"/>
                    <a:pt x="1600" y="2286"/>
                  </a:cubicBezTo>
                  <a:cubicBezTo>
                    <a:pt x="914" y="1600"/>
                    <a:pt x="457" y="686"/>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
              <a:extLst>
                <a:ext uri="{FF2B5EF4-FFF2-40B4-BE49-F238E27FC236}">
                  <a16:creationId xmlns:a16="http://schemas.microsoft.com/office/drawing/2014/main" id="{7DA46CD7-53A9-8F78-CFC3-6EBA070CA5E4}"/>
                </a:ext>
              </a:extLst>
            </p:cNvPr>
            <p:cNvSpPr/>
            <p:nvPr/>
          </p:nvSpPr>
          <p:spPr>
            <a:xfrm>
              <a:off x="3214268" y="5259857"/>
              <a:ext cx="1600" cy="2286"/>
            </a:xfrm>
            <a:custGeom>
              <a:avLst/>
              <a:gdLst>
                <a:gd name="connsiteX0" fmla="*/ 0 w 1600"/>
                <a:gd name="connsiteY0" fmla="*/ 0 h 2286"/>
                <a:gd name="connsiteX1" fmla="*/ 1600 w 1600"/>
                <a:gd name="connsiteY1" fmla="*/ 2286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686"/>
                    <a:pt x="1143" y="1601"/>
                    <a:pt x="1600" y="2286"/>
                  </a:cubicBezTo>
                  <a:cubicBezTo>
                    <a:pt x="1143" y="1372"/>
                    <a:pt x="686" y="686"/>
                    <a:pt x="0" y="0"/>
                  </a:cubicBezTo>
                  <a:close/>
                </a:path>
              </a:pathLst>
            </a:custGeom>
            <a:solidFill>
              <a:srgbClr val="FFFFFF"/>
            </a:solidFill>
            <a:ln w="2286" cap="flat">
              <a:noFill/>
              <a:prstDash val="solid"/>
              <a:miter/>
            </a:ln>
          </p:spPr>
          <p:txBody>
            <a:bodyPr rtlCol="0" anchor="ctr"/>
            <a:lstStyle/>
            <a:p>
              <a:endParaRPr lang="en-US"/>
            </a:p>
          </p:txBody>
        </p:sp>
        <p:sp>
          <p:nvSpPr>
            <p:cNvPr id="32" name="Freeform 95">
              <a:extLst>
                <a:ext uri="{FF2B5EF4-FFF2-40B4-BE49-F238E27FC236}">
                  <a16:creationId xmlns:a16="http://schemas.microsoft.com/office/drawing/2014/main" id="{811B89A5-B703-45E7-5AC1-F1EF075677BF}"/>
                </a:ext>
              </a:extLst>
            </p:cNvPr>
            <p:cNvSpPr/>
            <p:nvPr/>
          </p:nvSpPr>
          <p:spPr>
            <a:xfrm>
              <a:off x="3490417" y="6084417"/>
              <a:ext cx="4114" cy="22860"/>
            </a:xfrm>
            <a:custGeom>
              <a:avLst/>
              <a:gdLst>
                <a:gd name="connsiteX0" fmla="*/ 4115 w 4114"/>
                <a:gd name="connsiteY0" fmla="*/ 0 h 22860"/>
                <a:gd name="connsiteX1" fmla="*/ 0 w 4114"/>
                <a:gd name="connsiteY1" fmla="*/ 22860 h 22860"/>
                <a:gd name="connsiteX2" fmla="*/ 4115 w 4114"/>
                <a:gd name="connsiteY2" fmla="*/ 0 h 22860"/>
              </a:gdLst>
              <a:ahLst/>
              <a:cxnLst>
                <a:cxn ang="0">
                  <a:pos x="connsiteX0" y="connsiteY0"/>
                </a:cxn>
                <a:cxn ang="0">
                  <a:pos x="connsiteX1" y="connsiteY1"/>
                </a:cxn>
                <a:cxn ang="0">
                  <a:pos x="connsiteX2" y="connsiteY2"/>
                </a:cxn>
              </a:cxnLst>
              <a:rect l="l" t="t" r="r" b="b"/>
              <a:pathLst>
                <a:path w="4114" h="22860">
                  <a:moveTo>
                    <a:pt x="4115" y="0"/>
                  </a:moveTo>
                  <a:cubicBezTo>
                    <a:pt x="2743" y="7543"/>
                    <a:pt x="1372" y="15087"/>
                    <a:pt x="0" y="22860"/>
                  </a:cubicBezTo>
                  <a:cubicBezTo>
                    <a:pt x="1372" y="15087"/>
                    <a:pt x="2743" y="7543"/>
                    <a:pt x="4115" y="0"/>
                  </a:cubicBezTo>
                  <a:close/>
                </a:path>
              </a:pathLst>
            </a:custGeom>
            <a:solidFill>
              <a:srgbClr val="FFFFFF"/>
            </a:solidFill>
            <a:ln w="2286" cap="flat">
              <a:noFill/>
              <a:prstDash val="solid"/>
              <a:miter/>
            </a:ln>
          </p:spPr>
          <p:txBody>
            <a:bodyPr rtlCol="0" anchor="ctr"/>
            <a:lstStyle/>
            <a:p>
              <a:endParaRPr lang="en-US"/>
            </a:p>
          </p:txBody>
        </p:sp>
        <p:sp>
          <p:nvSpPr>
            <p:cNvPr id="33" name="Freeform 96">
              <a:extLst>
                <a:ext uri="{FF2B5EF4-FFF2-40B4-BE49-F238E27FC236}">
                  <a16:creationId xmlns:a16="http://schemas.microsoft.com/office/drawing/2014/main" id="{66516E6A-3C53-A985-7572-9E87BE52282D}"/>
                </a:ext>
              </a:extLst>
            </p:cNvPr>
            <p:cNvSpPr/>
            <p:nvPr/>
          </p:nvSpPr>
          <p:spPr>
            <a:xfrm>
              <a:off x="2787472" y="6174943"/>
              <a:ext cx="1371" cy="1600"/>
            </a:xfrm>
            <a:custGeom>
              <a:avLst/>
              <a:gdLst>
                <a:gd name="connsiteX0" fmla="*/ 1372 w 1371"/>
                <a:gd name="connsiteY0" fmla="*/ 1600 h 1600"/>
                <a:gd name="connsiteX1" fmla="*/ 0 w 1371"/>
                <a:gd name="connsiteY1" fmla="*/ 0 h 1600"/>
                <a:gd name="connsiteX2" fmla="*/ 1372 w 1371"/>
                <a:gd name="connsiteY2" fmla="*/ 1600 h 1600"/>
              </a:gdLst>
              <a:ahLst/>
              <a:cxnLst>
                <a:cxn ang="0">
                  <a:pos x="connsiteX0" y="connsiteY0"/>
                </a:cxn>
                <a:cxn ang="0">
                  <a:pos x="connsiteX1" y="connsiteY1"/>
                </a:cxn>
                <a:cxn ang="0">
                  <a:pos x="connsiteX2" y="connsiteY2"/>
                </a:cxn>
              </a:cxnLst>
              <a:rect l="l" t="t" r="r" b="b"/>
              <a:pathLst>
                <a:path w="1371" h="1600">
                  <a:moveTo>
                    <a:pt x="1372" y="1600"/>
                  </a:moveTo>
                  <a:cubicBezTo>
                    <a:pt x="914" y="1143"/>
                    <a:pt x="457" y="686"/>
                    <a:pt x="0" y="0"/>
                  </a:cubicBezTo>
                  <a:cubicBezTo>
                    <a:pt x="457" y="457"/>
                    <a:pt x="914" y="1143"/>
                    <a:pt x="1372" y="1600"/>
                  </a:cubicBezTo>
                  <a:close/>
                </a:path>
              </a:pathLst>
            </a:custGeom>
            <a:solidFill>
              <a:srgbClr val="FFFFFF"/>
            </a:solidFill>
            <a:ln w="2286" cap="flat">
              <a:noFill/>
              <a:prstDash val="solid"/>
              <a:miter/>
            </a:ln>
          </p:spPr>
          <p:txBody>
            <a:bodyPr rtlCol="0" anchor="ctr"/>
            <a:lstStyle/>
            <a:p>
              <a:endParaRPr lang="en-US"/>
            </a:p>
          </p:txBody>
        </p:sp>
        <p:sp>
          <p:nvSpPr>
            <p:cNvPr id="34" name="Freeform 97">
              <a:extLst>
                <a:ext uri="{FF2B5EF4-FFF2-40B4-BE49-F238E27FC236}">
                  <a16:creationId xmlns:a16="http://schemas.microsoft.com/office/drawing/2014/main" id="{6FC816E9-13EE-C84B-73BC-A9C9B61D5D2F}"/>
                </a:ext>
              </a:extLst>
            </p:cNvPr>
            <p:cNvSpPr/>
            <p:nvPr/>
          </p:nvSpPr>
          <p:spPr>
            <a:xfrm>
              <a:off x="3213125" y="5419191"/>
              <a:ext cx="7315" cy="24003"/>
            </a:xfrm>
            <a:custGeom>
              <a:avLst/>
              <a:gdLst>
                <a:gd name="connsiteX0" fmla="*/ 0 w 7315"/>
                <a:gd name="connsiteY0" fmla="*/ 24003 h 24003"/>
                <a:gd name="connsiteX1" fmla="*/ 0 w 7315"/>
                <a:gd name="connsiteY1" fmla="*/ 24003 h 24003"/>
                <a:gd name="connsiteX2" fmla="*/ 7315 w 7315"/>
                <a:gd name="connsiteY2" fmla="*/ 0 h 24003"/>
                <a:gd name="connsiteX3" fmla="*/ 0 w 7315"/>
                <a:gd name="connsiteY3" fmla="*/ 24003 h 24003"/>
                <a:gd name="connsiteX4" fmla="*/ 0 w 7315"/>
                <a:gd name="connsiteY4" fmla="*/ 24003 h 24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 h="24003">
                  <a:moveTo>
                    <a:pt x="0" y="24003"/>
                  </a:moveTo>
                  <a:cubicBezTo>
                    <a:pt x="0" y="24003"/>
                    <a:pt x="0" y="24003"/>
                    <a:pt x="0" y="24003"/>
                  </a:cubicBezTo>
                  <a:cubicBezTo>
                    <a:pt x="2286" y="16002"/>
                    <a:pt x="4801" y="8001"/>
                    <a:pt x="7315" y="0"/>
                  </a:cubicBezTo>
                  <a:cubicBezTo>
                    <a:pt x="4572" y="8001"/>
                    <a:pt x="2286" y="16002"/>
                    <a:pt x="0" y="24003"/>
                  </a:cubicBezTo>
                  <a:cubicBezTo>
                    <a:pt x="0" y="24003"/>
                    <a:pt x="0" y="24003"/>
                    <a:pt x="0" y="24003"/>
                  </a:cubicBezTo>
                  <a:close/>
                </a:path>
              </a:pathLst>
            </a:custGeom>
            <a:solidFill>
              <a:srgbClr val="FFFFFF"/>
            </a:solidFill>
            <a:ln w="2286" cap="flat">
              <a:noFill/>
              <a:prstDash val="solid"/>
              <a:miter/>
            </a:ln>
          </p:spPr>
          <p:txBody>
            <a:bodyPr rtlCol="0" anchor="ctr"/>
            <a:lstStyle/>
            <a:p>
              <a:endParaRPr lang="en-US"/>
            </a:p>
          </p:txBody>
        </p:sp>
        <p:sp>
          <p:nvSpPr>
            <p:cNvPr id="35" name="Freeform 98">
              <a:extLst>
                <a:ext uri="{FF2B5EF4-FFF2-40B4-BE49-F238E27FC236}">
                  <a16:creationId xmlns:a16="http://schemas.microsoft.com/office/drawing/2014/main" id="{AD8BFA7D-E774-3037-F1A8-705E6FE63ADA}"/>
                </a:ext>
              </a:extLst>
            </p:cNvPr>
            <p:cNvSpPr/>
            <p:nvPr/>
          </p:nvSpPr>
          <p:spPr>
            <a:xfrm>
              <a:off x="2796387" y="6182029"/>
              <a:ext cx="1828" cy="228"/>
            </a:xfrm>
            <a:custGeom>
              <a:avLst/>
              <a:gdLst>
                <a:gd name="connsiteX0" fmla="*/ 1829 w 1828"/>
                <a:gd name="connsiteY0" fmla="*/ 228 h 228"/>
                <a:gd name="connsiteX1" fmla="*/ 0 w 1828"/>
                <a:gd name="connsiteY1" fmla="*/ 0 h 228"/>
                <a:gd name="connsiteX2" fmla="*/ 1829 w 1828"/>
                <a:gd name="connsiteY2" fmla="*/ 228 h 228"/>
              </a:gdLst>
              <a:ahLst/>
              <a:cxnLst>
                <a:cxn ang="0">
                  <a:pos x="connsiteX0" y="connsiteY0"/>
                </a:cxn>
                <a:cxn ang="0">
                  <a:pos x="connsiteX1" y="connsiteY1"/>
                </a:cxn>
                <a:cxn ang="0">
                  <a:pos x="connsiteX2" y="connsiteY2"/>
                </a:cxn>
              </a:cxnLst>
              <a:rect l="l" t="t" r="r" b="b"/>
              <a:pathLst>
                <a:path w="1828" h="228">
                  <a:moveTo>
                    <a:pt x="1829" y="228"/>
                  </a:moveTo>
                  <a:cubicBezTo>
                    <a:pt x="1143" y="228"/>
                    <a:pt x="686" y="228"/>
                    <a:pt x="0" y="0"/>
                  </a:cubicBezTo>
                  <a:cubicBezTo>
                    <a:pt x="686" y="0"/>
                    <a:pt x="1372" y="228"/>
                    <a:pt x="1829" y="228"/>
                  </a:cubicBezTo>
                  <a:close/>
                </a:path>
              </a:pathLst>
            </a:custGeom>
            <a:solidFill>
              <a:srgbClr val="FFFFFF"/>
            </a:solidFill>
            <a:ln w="2286" cap="flat">
              <a:noFill/>
              <a:prstDash val="solid"/>
              <a:miter/>
            </a:ln>
          </p:spPr>
          <p:txBody>
            <a:bodyPr rtlCol="0" anchor="ctr"/>
            <a:lstStyle/>
            <a:p>
              <a:endParaRPr lang="en-US"/>
            </a:p>
          </p:txBody>
        </p:sp>
        <p:sp>
          <p:nvSpPr>
            <p:cNvPr id="36" name="Freeform 99">
              <a:extLst>
                <a:ext uri="{FF2B5EF4-FFF2-40B4-BE49-F238E27FC236}">
                  <a16:creationId xmlns:a16="http://schemas.microsoft.com/office/drawing/2014/main" id="{24607917-69D2-922B-5214-FDE50AF0A567}"/>
                </a:ext>
              </a:extLst>
            </p:cNvPr>
            <p:cNvSpPr/>
            <p:nvPr/>
          </p:nvSpPr>
          <p:spPr>
            <a:xfrm>
              <a:off x="2793644" y="6180658"/>
              <a:ext cx="1828" cy="914"/>
            </a:xfrm>
            <a:custGeom>
              <a:avLst/>
              <a:gdLst>
                <a:gd name="connsiteX0" fmla="*/ 1829 w 1828"/>
                <a:gd name="connsiteY0" fmla="*/ 915 h 914"/>
                <a:gd name="connsiteX1" fmla="*/ 0 w 1828"/>
                <a:gd name="connsiteY1" fmla="*/ 0 h 914"/>
                <a:gd name="connsiteX2" fmla="*/ 1829 w 1828"/>
                <a:gd name="connsiteY2" fmla="*/ 915 h 914"/>
              </a:gdLst>
              <a:ahLst/>
              <a:cxnLst>
                <a:cxn ang="0">
                  <a:pos x="connsiteX0" y="connsiteY0"/>
                </a:cxn>
                <a:cxn ang="0">
                  <a:pos x="connsiteX1" y="connsiteY1"/>
                </a:cxn>
                <a:cxn ang="0">
                  <a:pos x="connsiteX2" y="connsiteY2"/>
                </a:cxn>
              </a:cxnLst>
              <a:rect l="l" t="t" r="r" b="b"/>
              <a:pathLst>
                <a:path w="1828" h="914">
                  <a:moveTo>
                    <a:pt x="1829" y="915"/>
                  </a:moveTo>
                  <a:cubicBezTo>
                    <a:pt x="1143" y="686"/>
                    <a:pt x="457" y="229"/>
                    <a:pt x="0" y="0"/>
                  </a:cubicBezTo>
                  <a:cubicBezTo>
                    <a:pt x="686" y="229"/>
                    <a:pt x="1143" y="686"/>
                    <a:pt x="1829" y="915"/>
                  </a:cubicBezTo>
                  <a:close/>
                </a:path>
              </a:pathLst>
            </a:custGeom>
            <a:solidFill>
              <a:srgbClr val="FFFFFF"/>
            </a:solidFill>
            <a:ln w="2286" cap="flat">
              <a:noFill/>
              <a:prstDash val="solid"/>
              <a:miter/>
            </a:ln>
          </p:spPr>
          <p:txBody>
            <a:bodyPr rtlCol="0" anchor="ctr"/>
            <a:lstStyle/>
            <a:p>
              <a:endParaRPr lang="en-US"/>
            </a:p>
          </p:txBody>
        </p:sp>
        <p:sp>
          <p:nvSpPr>
            <p:cNvPr id="37" name="Freeform 100">
              <a:extLst>
                <a:ext uri="{FF2B5EF4-FFF2-40B4-BE49-F238E27FC236}">
                  <a16:creationId xmlns:a16="http://schemas.microsoft.com/office/drawing/2014/main" id="{414B94F6-045C-E6FF-0808-E49BD00A416D}"/>
                </a:ext>
              </a:extLst>
            </p:cNvPr>
            <p:cNvSpPr/>
            <p:nvPr/>
          </p:nvSpPr>
          <p:spPr>
            <a:xfrm>
              <a:off x="2785186" y="6172200"/>
              <a:ext cx="1371" cy="1600"/>
            </a:xfrm>
            <a:custGeom>
              <a:avLst/>
              <a:gdLst>
                <a:gd name="connsiteX0" fmla="*/ 1372 w 1371"/>
                <a:gd name="connsiteY0" fmla="*/ 1600 h 1600"/>
                <a:gd name="connsiteX1" fmla="*/ 0 w 1371"/>
                <a:gd name="connsiteY1" fmla="*/ 0 h 1600"/>
                <a:gd name="connsiteX2" fmla="*/ 1372 w 1371"/>
                <a:gd name="connsiteY2" fmla="*/ 1600 h 1600"/>
              </a:gdLst>
              <a:ahLst/>
              <a:cxnLst>
                <a:cxn ang="0">
                  <a:pos x="connsiteX0" y="connsiteY0"/>
                </a:cxn>
                <a:cxn ang="0">
                  <a:pos x="connsiteX1" y="connsiteY1"/>
                </a:cxn>
                <a:cxn ang="0">
                  <a:pos x="connsiteX2" y="connsiteY2"/>
                </a:cxn>
              </a:cxnLst>
              <a:rect l="l" t="t" r="r" b="b"/>
              <a:pathLst>
                <a:path w="1371" h="1600">
                  <a:moveTo>
                    <a:pt x="1372" y="1600"/>
                  </a:moveTo>
                  <a:cubicBezTo>
                    <a:pt x="914" y="1143"/>
                    <a:pt x="457" y="457"/>
                    <a:pt x="0" y="0"/>
                  </a:cubicBezTo>
                  <a:cubicBezTo>
                    <a:pt x="457" y="457"/>
                    <a:pt x="914" y="914"/>
                    <a:pt x="1372" y="1600"/>
                  </a:cubicBezTo>
                  <a:close/>
                </a:path>
              </a:pathLst>
            </a:custGeom>
            <a:solidFill>
              <a:srgbClr val="FFFFFF"/>
            </a:solidFill>
            <a:ln w="2286" cap="flat">
              <a:noFill/>
              <a:prstDash val="solid"/>
              <a:miter/>
            </a:ln>
          </p:spPr>
          <p:txBody>
            <a:bodyPr rtlCol="0" anchor="ctr"/>
            <a:lstStyle/>
            <a:p>
              <a:endParaRPr lang="en-US"/>
            </a:p>
          </p:txBody>
        </p:sp>
        <p:sp>
          <p:nvSpPr>
            <p:cNvPr id="38" name="Freeform 101">
              <a:extLst>
                <a:ext uri="{FF2B5EF4-FFF2-40B4-BE49-F238E27FC236}">
                  <a16:creationId xmlns:a16="http://schemas.microsoft.com/office/drawing/2014/main" id="{88AE894C-6F23-8AEA-6433-EA5DF58904C8}"/>
                </a:ext>
              </a:extLst>
            </p:cNvPr>
            <p:cNvSpPr/>
            <p:nvPr/>
          </p:nvSpPr>
          <p:spPr>
            <a:xfrm>
              <a:off x="2781300" y="6166485"/>
              <a:ext cx="1143" cy="1828"/>
            </a:xfrm>
            <a:custGeom>
              <a:avLst/>
              <a:gdLst>
                <a:gd name="connsiteX0" fmla="*/ 1143 w 1143"/>
                <a:gd name="connsiteY0" fmla="*/ 1829 h 1828"/>
                <a:gd name="connsiteX1" fmla="*/ 0 w 1143"/>
                <a:gd name="connsiteY1" fmla="*/ 0 h 1828"/>
                <a:gd name="connsiteX2" fmla="*/ 1143 w 1143"/>
                <a:gd name="connsiteY2" fmla="*/ 1829 h 1828"/>
              </a:gdLst>
              <a:ahLst/>
              <a:cxnLst>
                <a:cxn ang="0">
                  <a:pos x="connsiteX0" y="connsiteY0"/>
                </a:cxn>
                <a:cxn ang="0">
                  <a:pos x="connsiteX1" y="connsiteY1"/>
                </a:cxn>
                <a:cxn ang="0">
                  <a:pos x="connsiteX2" y="connsiteY2"/>
                </a:cxn>
              </a:cxnLst>
              <a:rect l="l" t="t" r="r" b="b"/>
              <a:pathLst>
                <a:path w="1143" h="1828">
                  <a:moveTo>
                    <a:pt x="1143" y="1829"/>
                  </a:moveTo>
                  <a:cubicBezTo>
                    <a:pt x="686" y="1143"/>
                    <a:pt x="457" y="686"/>
                    <a:pt x="0" y="0"/>
                  </a:cubicBezTo>
                  <a:cubicBezTo>
                    <a:pt x="457" y="686"/>
                    <a:pt x="914" y="1143"/>
                    <a:pt x="1143" y="1829"/>
                  </a:cubicBezTo>
                  <a:close/>
                </a:path>
              </a:pathLst>
            </a:custGeom>
            <a:solidFill>
              <a:srgbClr val="FFFFFF"/>
            </a:solidFill>
            <a:ln w="2286" cap="flat">
              <a:noFill/>
              <a:prstDash val="solid"/>
              <a:miter/>
            </a:ln>
          </p:spPr>
          <p:txBody>
            <a:bodyPr rtlCol="0" anchor="ctr"/>
            <a:lstStyle/>
            <a:p>
              <a:endParaRPr lang="en-US"/>
            </a:p>
          </p:txBody>
        </p:sp>
        <p:sp>
          <p:nvSpPr>
            <p:cNvPr id="39" name="Freeform 102">
              <a:extLst>
                <a:ext uri="{FF2B5EF4-FFF2-40B4-BE49-F238E27FC236}">
                  <a16:creationId xmlns:a16="http://schemas.microsoft.com/office/drawing/2014/main" id="{034817C6-D83F-DA0D-C846-A5D5449A4D36}"/>
                </a:ext>
              </a:extLst>
            </p:cNvPr>
            <p:cNvSpPr/>
            <p:nvPr/>
          </p:nvSpPr>
          <p:spPr>
            <a:xfrm>
              <a:off x="3211068" y="5454853"/>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40" name="Freeform 103">
              <a:extLst>
                <a:ext uri="{FF2B5EF4-FFF2-40B4-BE49-F238E27FC236}">
                  <a16:creationId xmlns:a16="http://schemas.microsoft.com/office/drawing/2014/main" id="{130EA844-76A4-AD86-071D-18A7E4D8B819}"/>
                </a:ext>
              </a:extLst>
            </p:cNvPr>
            <p:cNvSpPr/>
            <p:nvPr/>
          </p:nvSpPr>
          <p:spPr>
            <a:xfrm>
              <a:off x="3418636" y="5502402"/>
              <a:ext cx="8458" cy="1143"/>
            </a:xfrm>
            <a:custGeom>
              <a:avLst/>
              <a:gdLst>
                <a:gd name="connsiteX0" fmla="*/ 0 w 8458"/>
                <a:gd name="connsiteY0" fmla="*/ 0 h 1143"/>
                <a:gd name="connsiteX1" fmla="*/ 8458 w 8458"/>
                <a:gd name="connsiteY1" fmla="*/ 1143 h 1143"/>
                <a:gd name="connsiteX2" fmla="*/ 0 w 8458"/>
                <a:gd name="connsiteY2" fmla="*/ 0 h 1143"/>
              </a:gdLst>
              <a:ahLst/>
              <a:cxnLst>
                <a:cxn ang="0">
                  <a:pos x="connsiteX0" y="connsiteY0"/>
                </a:cxn>
                <a:cxn ang="0">
                  <a:pos x="connsiteX1" y="connsiteY1"/>
                </a:cxn>
                <a:cxn ang="0">
                  <a:pos x="connsiteX2" y="connsiteY2"/>
                </a:cxn>
              </a:cxnLst>
              <a:rect l="l" t="t" r="r" b="b"/>
              <a:pathLst>
                <a:path w="8458" h="1143">
                  <a:moveTo>
                    <a:pt x="0" y="0"/>
                  </a:moveTo>
                  <a:cubicBezTo>
                    <a:pt x="2743" y="457"/>
                    <a:pt x="5715" y="686"/>
                    <a:pt x="8458" y="1143"/>
                  </a:cubicBezTo>
                  <a:cubicBezTo>
                    <a:pt x="5715" y="686"/>
                    <a:pt x="2743" y="457"/>
                    <a:pt x="0" y="0"/>
                  </a:cubicBezTo>
                  <a:close/>
                </a:path>
              </a:pathLst>
            </a:custGeom>
            <a:solidFill>
              <a:srgbClr val="FFFFFF"/>
            </a:solidFill>
            <a:ln w="2286" cap="flat">
              <a:noFill/>
              <a:prstDash val="solid"/>
              <a:miter/>
            </a:ln>
          </p:spPr>
          <p:txBody>
            <a:bodyPr rtlCol="0" anchor="ctr"/>
            <a:lstStyle/>
            <a:p>
              <a:endParaRPr lang="en-US"/>
            </a:p>
          </p:txBody>
        </p:sp>
        <p:sp>
          <p:nvSpPr>
            <p:cNvPr id="41" name="Freeform 104">
              <a:extLst>
                <a:ext uri="{FF2B5EF4-FFF2-40B4-BE49-F238E27FC236}">
                  <a16:creationId xmlns:a16="http://schemas.microsoft.com/office/drawing/2014/main" id="{9BB7B9DE-783B-6417-E949-B208C1A98F14}"/>
                </a:ext>
              </a:extLst>
            </p:cNvPr>
            <p:cNvSpPr/>
            <p:nvPr/>
          </p:nvSpPr>
          <p:spPr>
            <a:xfrm>
              <a:off x="2810560" y="6184087"/>
              <a:ext cx="5029" cy="457"/>
            </a:xfrm>
            <a:custGeom>
              <a:avLst/>
              <a:gdLst>
                <a:gd name="connsiteX0" fmla="*/ 5029 w 5029"/>
                <a:gd name="connsiteY0" fmla="*/ 457 h 457"/>
                <a:gd name="connsiteX1" fmla="*/ 0 w 5029"/>
                <a:gd name="connsiteY1" fmla="*/ 0 h 457"/>
                <a:gd name="connsiteX2" fmla="*/ 5029 w 5029"/>
                <a:gd name="connsiteY2" fmla="*/ 457 h 457"/>
              </a:gdLst>
              <a:ahLst/>
              <a:cxnLst>
                <a:cxn ang="0">
                  <a:pos x="connsiteX0" y="connsiteY0"/>
                </a:cxn>
                <a:cxn ang="0">
                  <a:pos x="connsiteX1" y="connsiteY1"/>
                </a:cxn>
                <a:cxn ang="0">
                  <a:pos x="connsiteX2" y="connsiteY2"/>
                </a:cxn>
              </a:cxnLst>
              <a:rect l="l" t="t" r="r" b="b"/>
              <a:pathLst>
                <a:path w="5029" h="457">
                  <a:moveTo>
                    <a:pt x="5029" y="457"/>
                  </a:moveTo>
                  <a:cubicBezTo>
                    <a:pt x="3200" y="229"/>
                    <a:pt x="1600" y="0"/>
                    <a:pt x="0" y="0"/>
                  </a:cubicBezTo>
                  <a:cubicBezTo>
                    <a:pt x="1600" y="229"/>
                    <a:pt x="3200" y="457"/>
                    <a:pt x="5029" y="457"/>
                  </a:cubicBezTo>
                  <a:close/>
                </a:path>
              </a:pathLst>
            </a:custGeom>
            <a:solidFill>
              <a:srgbClr val="FFFFFF"/>
            </a:solidFill>
            <a:ln w="2286" cap="flat">
              <a:noFill/>
              <a:prstDash val="solid"/>
              <a:miter/>
            </a:ln>
          </p:spPr>
          <p:txBody>
            <a:bodyPr rtlCol="0" anchor="ctr"/>
            <a:lstStyle/>
            <a:p>
              <a:endParaRPr lang="en-US"/>
            </a:p>
          </p:txBody>
        </p:sp>
        <p:sp>
          <p:nvSpPr>
            <p:cNvPr id="42" name="Freeform 105">
              <a:extLst>
                <a:ext uri="{FF2B5EF4-FFF2-40B4-BE49-F238E27FC236}">
                  <a16:creationId xmlns:a16="http://schemas.microsoft.com/office/drawing/2014/main" id="{2EBEF2C5-98D3-45AA-08B2-218C3E8D5B67}"/>
                </a:ext>
              </a:extLst>
            </p:cNvPr>
            <p:cNvSpPr/>
            <p:nvPr/>
          </p:nvSpPr>
          <p:spPr>
            <a:xfrm>
              <a:off x="2757525" y="6054699"/>
              <a:ext cx="228" cy="11658"/>
            </a:xfrm>
            <a:custGeom>
              <a:avLst/>
              <a:gdLst>
                <a:gd name="connsiteX0" fmla="*/ 229 w 228"/>
                <a:gd name="connsiteY0" fmla="*/ 11658 h 11658"/>
                <a:gd name="connsiteX1" fmla="*/ 0 w 228"/>
                <a:gd name="connsiteY1" fmla="*/ 0 h 11658"/>
                <a:gd name="connsiteX2" fmla="*/ 229 w 228"/>
                <a:gd name="connsiteY2" fmla="*/ 11658 h 11658"/>
              </a:gdLst>
              <a:ahLst/>
              <a:cxnLst>
                <a:cxn ang="0">
                  <a:pos x="connsiteX0" y="connsiteY0"/>
                </a:cxn>
                <a:cxn ang="0">
                  <a:pos x="connsiteX1" y="connsiteY1"/>
                </a:cxn>
                <a:cxn ang="0">
                  <a:pos x="connsiteX2" y="connsiteY2"/>
                </a:cxn>
              </a:cxnLst>
              <a:rect l="l" t="t" r="r" b="b"/>
              <a:pathLst>
                <a:path w="228" h="11658">
                  <a:moveTo>
                    <a:pt x="229" y="11658"/>
                  </a:moveTo>
                  <a:cubicBezTo>
                    <a:pt x="0" y="7772"/>
                    <a:pt x="0" y="3886"/>
                    <a:pt x="0" y="0"/>
                  </a:cubicBezTo>
                  <a:cubicBezTo>
                    <a:pt x="0" y="3657"/>
                    <a:pt x="229" y="7772"/>
                    <a:pt x="229" y="11658"/>
                  </a:cubicBezTo>
                  <a:close/>
                </a:path>
              </a:pathLst>
            </a:custGeom>
            <a:solidFill>
              <a:srgbClr val="FFFFFF"/>
            </a:solidFill>
            <a:ln w="2286" cap="flat">
              <a:noFill/>
              <a:prstDash val="solid"/>
              <a:miter/>
            </a:ln>
          </p:spPr>
          <p:txBody>
            <a:bodyPr rtlCol="0" anchor="ctr"/>
            <a:lstStyle/>
            <a:p>
              <a:endParaRPr lang="en-US"/>
            </a:p>
          </p:txBody>
        </p:sp>
        <p:sp>
          <p:nvSpPr>
            <p:cNvPr id="43" name="Freeform 106">
              <a:extLst>
                <a:ext uri="{FF2B5EF4-FFF2-40B4-BE49-F238E27FC236}">
                  <a16:creationId xmlns:a16="http://schemas.microsoft.com/office/drawing/2014/main" id="{C147B437-E3AD-E1EC-B348-92E8B0A0319E}"/>
                </a:ext>
              </a:extLst>
            </p:cNvPr>
            <p:cNvSpPr/>
            <p:nvPr/>
          </p:nvSpPr>
          <p:spPr>
            <a:xfrm>
              <a:off x="3430524" y="5504002"/>
              <a:ext cx="11658" cy="1828"/>
            </a:xfrm>
            <a:custGeom>
              <a:avLst/>
              <a:gdLst>
                <a:gd name="connsiteX0" fmla="*/ 0 w 11658"/>
                <a:gd name="connsiteY0" fmla="*/ 0 h 1828"/>
                <a:gd name="connsiteX1" fmla="*/ 11659 w 11658"/>
                <a:gd name="connsiteY1" fmla="*/ 1829 h 1828"/>
                <a:gd name="connsiteX2" fmla="*/ 0 w 11658"/>
                <a:gd name="connsiteY2" fmla="*/ 0 h 1828"/>
              </a:gdLst>
              <a:ahLst/>
              <a:cxnLst>
                <a:cxn ang="0">
                  <a:pos x="connsiteX0" y="connsiteY0"/>
                </a:cxn>
                <a:cxn ang="0">
                  <a:pos x="connsiteX1" y="connsiteY1"/>
                </a:cxn>
                <a:cxn ang="0">
                  <a:pos x="connsiteX2" y="connsiteY2"/>
                </a:cxn>
              </a:cxnLst>
              <a:rect l="l" t="t" r="r" b="b"/>
              <a:pathLst>
                <a:path w="11658" h="1828">
                  <a:moveTo>
                    <a:pt x="0" y="0"/>
                  </a:moveTo>
                  <a:cubicBezTo>
                    <a:pt x="3886" y="457"/>
                    <a:pt x="7772" y="1143"/>
                    <a:pt x="11659" y="1829"/>
                  </a:cubicBezTo>
                  <a:cubicBezTo>
                    <a:pt x="7772" y="1143"/>
                    <a:pt x="3886" y="686"/>
                    <a:pt x="0" y="0"/>
                  </a:cubicBezTo>
                  <a:close/>
                </a:path>
              </a:pathLst>
            </a:custGeom>
            <a:solidFill>
              <a:srgbClr val="FFFFFF"/>
            </a:solidFill>
            <a:ln w="2286" cap="flat">
              <a:noFill/>
              <a:prstDash val="solid"/>
              <a:miter/>
            </a:ln>
          </p:spPr>
          <p:txBody>
            <a:bodyPr rtlCol="0" anchor="ctr"/>
            <a:lstStyle/>
            <a:p>
              <a:endParaRPr lang="en-US"/>
            </a:p>
          </p:txBody>
        </p:sp>
        <p:sp>
          <p:nvSpPr>
            <p:cNvPr id="44" name="Freeform 107">
              <a:extLst>
                <a:ext uri="{FF2B5EF4-FFF2-40B4-BE49-F238E27FC236}">
                  <a16:creationId xmlns:a16="http://schemas.microsoft.com/office/drawing/2014/main" id="{8CAB1D84-6EF1-21AB-37D4-62A3E2D71AD5}"/>
                </a:ext>
              </a:extLst>
            </p:cNvPr>
            <p:cNvSpPr/>
            <p:nvPr/>
          </p:nvSpPr>
          <p:spPr>
            <a:xfrm>
              <a:off x="3406063" y="5500801"/>
              <a:ext cx="8915" cy="1143"/>
            </a:xfrm>
            <a:custGeom>
              <a:avLst/>
              <a:gdLst>
                <a:gd name="connsiteX0" fmla="*/ 0 w 8915"/>
                <a:gd name="connsiteY0" fmla="*/ 0 h 1143"/>
                <a:gd name="connsiteX1" fmla="*/ 8915 w 8915"/>
                <a:gd name="connsiteY1" fmla="*/ 1143 h 1143"/>
                <a:gd name="connsiteX2" fmla="*/ 0 w 8915"/>
                <a:gd name="connsiteY2" fmla="*/ 0 h 1143"/>
              </a:gdLst>
              <a:ahLst/>
              <a:cxnLst>
                <a:cxn ang="0">
                  <a:pos x="connsiteX0" y="connsiteY0"/>
                </a:cxn>
                <a:cxn ang="0">
                  <a:pos x="connsiteX1" y="connsiteY1"/>
                </a:cxn>
                <a:cxn ang="0">
                  <a:pos x="connsiteX2" y="connsiteY2"/>
                </a:cxn>
              </a:cxnLst>
              <a:rect l="l" t="t" r="r" b="b"/>
              <a:pathLst>
                <a:path w="8915" h="1143">
                  <a:moveTo>
                    <a:pt x="0" y="0"/>
                  </a:moveTo>
                  <a:cubicBezTo>
                    <a:pt x="2972" y="228"/>
                    <a:pt x="5944" y="686"/>
                    <a:pt x="8915" y="1143"/>
                  </a:cubicBezTo>
                  <a:cubicBezTo>
                    <a:pt x="5944" y="686"/>
                    <a:pt x="2972" y="457"/>
                    <a:pt x="0" y="0"/>
                  </a:cubicBezTo>
                  <a:close/>
                </a:path>
              </a:pathLst>
            </a:custGeom>
            <a:solidFill>
              <a:srgbClr val="FFFFFF"/>
            </a:solidFill>
            <a:ln w="2286" cap="flat">
              <a:noFill/>
              <a:prstDash val="solid"/>
              <a:miter/>
            </a:ln>
          </p:spPr>
          <p:txBody>
            <a:bodyPr rtlCol="0" anchor="ctr"/>
            <a:lstStyle/>
            <a:p>
              <a:endParaRPr lang="en-US"/>
            </a:p>
          </p:txBody>
        </p:sp>
        <p:sp>
          <p:nvSpPr>
            <p:cNvPr id="45" name="Freeform 108">
              <a:extLst>
                <a:ext uri="{FF2B5EF4-FFF2-40B4-BE49-F238E27FC236}">
                  <a16:creationId xmlns:a16="http://schemas.microsoft.com/office/drawing/2014/main" id="{7C39F475-73A7-0697-865B-11FB27ADF733}"/>
                </a:ext>
              </a:extLst>
            </p:cNvPr>
            <p:cNvSpPr/>
            <p:nvPr/>
          </p:nvSpPr>
          <p:spPr>
            <a:xfrm>
              <a:off x="2804845" y="6183172"/>
              <a:ext cx="2286" cy="457"/>
            </a:xfrm>
            <a:custGeom>
              <a:avLst/>
              <a:gdLst>
                <a:gd name="connsiteX0" fmla="*/ 2286 w 2286"/>
                <a:gd name="connsiteY0" fmla="*/ 457 h 457"/>
                <a:gd name="connsiteX1" fmla="*/ 0 w 2286"/>
                <a:gd name="connsiteY1" fmla="*/ 0 h 457"/>
                <a:gd name="connsiteX2" fmla="*/ 2286 w 2286"/>
                <a:gd name="connsiteY2" fmla="*/ 457 h 457"/>
              </a:gdLst>
              <a:ahLst/>
              <a:cxnLst>
                <a:cxn ang="0">
                  <a:pos x="connsiteX0" y="connsiteY0"/>
                </a:cxn>
                <a:cxn ang="0">
                  <a:pos x="connsiteX1" y="connsiteY1"/>
                </a:cxn>
                <a:cxn ang="0">
                  <a:pos x="connsiteX2" y="connsiteY2"/>
                </a:cxn>
              </a:cxnLst>
              <a:rect l="l" t="t" r="r" b="b"/>
              <a:pathLst>
                <a:path w="2286" h="457">
                  <a:moveTo>
                    <a:pt x="2286" y="457"/>
                  </a:moveTo>
                  <a:cubicBezTo>
                    <a:pt x="1372" y="228"/>
                    <a:pt x="686" y="228"/>
                    <a:pt x="0" y="0"/>
                  </a:cubicBezTo>
                  <a:cubicBezTo>
                    <a:pt x="457" y="228"/>
                    <a:pt x="1372" y="228"/>
                    <a:pt x="2286" y="457"/>
                  </a:cubicBezTo>
                  <a:close/>
                </a:path>
              </a:pathLst>
            </a:custGeom>
            <a:solidFill>
              <a:srgbClr val="FFFFFF"/>
            </a:solidFill>
            <a:ln w="2286" cap="flat">
              <a:noFill/>
              <a:prstDash val="solid"/>
              <a:miter/>
            </a:ln>
          </p:spPr>
          <p:txBody>
            <a:bodyPr rtlCol="0" anchor="ctr"/>
            <a:lstStyle/>
            <a:p>
              <a:endParaRPr lang="en-US"/>
            </a:p>
          </p:txBody>
        </p:sp>
        <p:sp>
          <p:nvSpPr>
            <p:cNvPr id="46" name="Freeform 109">
              <a:extLst>
                <a:ext uri="{FF2B5EF4-FFF2-40B4-BE49-F238E27FC236}">
                  <a16:creationId xmlns:a16="http://schemas.microsoft.com/office/drawing/2014/main" id="{EA653336-B7AB-A00E-3A4E-203DAB31E337}"/>
                </a:ext>
              </a:extLst>
            </p:cNvPr>
            <p:cNvSpPr/>
            <p:nvPr/>
          </p:nvSpPr>
          <p:spPr>
            <a:xfrm>
              <a:off x="2727579" y="5945886"/>
              <a:ext cx="2971" cy="1828"/>
            </a:xfrm>
            <a:custGeom>
              <a:avLst/>
              <a:gdLst>
                <a:gd name="connsiteX0" fmla="*/ 2972 w 2971"/>
                <a:gd name="connsiteY0" fmla="*/ 1829 h 1828"/>
                <a:gd name="connsiteX1" fmla="*/ 0 w 2971"/>
                <a:gd name="connsiteY1" fmla="*/ 0 h 1828"/>
                <a:gd name="connsiteX2" fmla="*/ 2972 w 2971"/>
                <a:gd name="connsiteY2" fmla="*/ 1829 h 1828"/>
              </a:gdLst>
              <a:ahLst/>
              <a:cxnLst>
                <a:cxn ang="0">
                  <a:pos x="connsiteX0" y="connsiteY0"/>
                </a:cxn>
                <a:cxn ang="0">
                  <a:pos x="connsiteX1" y="connsiteY1"/>
                </a:cxn>
                <a:cxn ang="0">
                  <a:pos x="connsiteX2" y="connsiteY2"/>
                </a:cxn>
              </a:cxnLst>
              <a:rect l="l" t="t" r="r" b="b"/>
              <a:pathLst>
                <a:path w="2971" h="1828">
                  <a:moveTo>
                    <a:pt x="2972" y="1829"/>
                  </a:moveTo>
                  <a:cubicBezTo>
                    <a:pt x="2057" y="1143"/>
                    <a:pt x="914" y="457"/>
                    <a:pt x="0" y="0"/>
                  </a:cubicBezTo>
                  <a:cubicBezTo>
                    <a:pt x="914" y="457"/>
                    <a:pt x="1829" y="1143"/>
                    <a:pt x="2972" y="1829"/>
                  </a:cubicBezTo>
                  <a:close/>
                </a:path>
              </a:pathLst>
            </a:custGeom>
            <a:solidFill>
              <a:srgbClr val="FFFFFF"/>
            </a:solidFill>
            <a:ln w="2286" cap="flat">
              <a:noFill/>
              <a:prstDash val="solid"/>
              <a:miter/>
            </a:ln>
          </p:spPr>
          <p:txBody>
            <a:bodyPr rtlCol="0" anchor="ctr"/>
            <a:lstStyle/>
            <a:p>
              <a:endParaRPr lang="en-US"/>
            </a:p>
          </p:txBody>
        </p:sp>
        <p:sp>
          <p:nvSpPr>
            <p:cNvPr id="47" name="Freeform 110">
              <a:extLst>
                <a:ext uri="{FF2B5EF4-FFF2-40B4-BE49-F238E27FC236}">
                  <a16:creationId xmlns:a16="http://schemas.microsoft.com/office/drawing/2014/main" id="{EBD655CF-3DE1-9913-3D7C-86D48B9A7026}"/>
                </a:ext>
              </a:extLst>
            </p:cNvPr>
            <p:cNvSpPr/>
            <p:nvPr/>
          </p:nvSpPr>
          <p:spPr>
            <a:xfrm>
              <a:off x="2519781" y="5880277"/>
              <a:ext cx="1371" cy="8001"/>
            </a:xfrm>
            <a:custGeom>
              <a:avLst/>
              <a:gdLst>
                <a:gd name="connsiteX0" fmla="*/ 0 w 1371"/>
                <a:gd name="connsiteY0" fmla="*/ 0 h 8001"/>
                <a:gd name="connsiteX1" fmla="*/ 1372 w 1371"/>
                <a:gd name="connsiteY1" fmla="*/ 8001 h 8001"/>
                <a:gd name="connsiteX2" fmla="*/ 0 w 1371"/>
                <a:gd name="connsiteY2" fmla="*/ 0 h 8001"/>
                <a:gd name="connsiteX3" fmla="*/ 0 w 1371"/>
                <a:gd name="connsiteY3" fmla="*/ 0 h 8001"/>
              </a:gdLst>
              <a:ahLst/>
              <a:cxnLst>
                <a:cxn ang="0">
                  <a:pos x="connsiteX0" y="connsiteY0"/>
                </a:cxn>
                <a:cxn ang="0">
                  <a:pos x="connsiteX1" y="connsiteY1"/>
                </a:cxn>
                <a:cxn ang="0">
                  <a:pos x="connsiteX2" y="connsiteY2"/>
                </a:cxn>
                <a:cxn ang="0">
                  <a:pos x="connsiteX3" y="connsiteY3"/>
                </a:cxn>
              </a:cxnLst>
              <a:rect l="l" t="t" r="r" b="b"/>
              <a:pathLst>
                <a:path w="1371" h="8001">
                  <a:moveTo>
                    <a:pt x="0" y="0"/>
                  </a:moveTo>
                  <a:cubicBezTo>
                    <a:pt x="229" y="2743"/>
                    <a:pt x="686" y="5486"/>
                    <a:pt x="1372" y="8001"/>
                  </a:cubicBezTo>
                  <a:cubicBezTo>
                    <a:pt x="686" y="5486"/>
                    <a:pt x="229" y="2972"/>
                    <a:pt x="0" y="0"/>
                  </a:cubicBezTo>
                  <a:lnTo>
                    <a:pt x="0" y="0"/>
                  </a:lnTo>
                  <a:close/>
                </a:path>
              </a:pathLst>
            </a:custGeom>
            <a:solidFill>
              <a:srgbClr val="FFFFFF"/>
            </a:solidFill>
            <a:ln w="2286" cap="flat">
              <a:noFill/>
              <a:prstDash val="solid"/>
              <a:miter/>
            </a:ln>
          </p:spPr>
          <p:txBody>
            <a:bodyPr rtlCol="0" anchor="ctr"/>
            <a:lstStyle/>
            <a:p>
              <a:endParaRPr lang="en-US"/>
            </a:p>
          </p:txBody>
        </p:sp>
        <p:sp>
          <p:nvSpPr>
            <p:cNvPr id="48" name="Freeform 111">
              <a:extLst>
                <a:ext uri="{FF2B5EF4-FFF2-40B4-BE49-F238E27FC236}">
                  <a16:creationId xmlns:a16="http://schemas.microsoft.com/office/drawing/2014/main" id="{AE5DF001-9732-D207-8915-4A10393F4F7F}"/>
                </a:ext>
              </a:extLst>
            </p:cNvPr>
            <p:cNvSpPr/>
            <p:nvPr/>
          </p:nvSpPr>
          <p:spPr>
            <a:xfrm>
              <a:off x="2520924" y="5888278"/>
              <a:ext cx="5029" cy="13944"/>
            </a:xfrm>
            <a:custGeom>
              <a:avLst/>
              <a:gdLst>
                <a:gd name="connsiteX0" fmla="*/ 5029 w 5029"/>
                <a:gd name="connsiteY0" fmla="*/ 13944 h 13944"/>
                <a:gd name="connsiteX1" fmla="*/ 0 w 5029"/>
                <a:gd name="connsiteY1" fmla="*/ 0 h 13944"/>
                <a:gd name="connsiteX2" fmla="*/ 5029 w 5029"/>
                <a:gd name="connsiteY2" fmla="*/ 13944 h 13944"/>
              </a:gdLst>
              <a:ahLst/>
              <a:cxnLst>
                <a:cxn ang="0">
                  <a:pos x="connsiteX0" y="connsiteY0"/>
                </a:cxn>
                <a:cxn ang="0">
                  <a:pos x="connsiteX1" y="connsiteY1"/>
                </a:cxn>
                <a:cxn ang="0">
                  <a:pos x="connsiteX2" y="connsiteY2"/>
                </a:cxn>
              </a:cxnLst>
              <a:rect l="l" t="t" r="r" b="b"/>
              <a:pathLst>
                <a:path w="5029" h="13944">
                  <a:moveTo>
                    <a:pt x="5029" y="13944"/>
                  </a:moveTo>
                  <a:cubicBezTo>
                    <a:pt x="2972" y="9830"/>
                    <a:pt x="1143" y="5029"/>
                    <a:pt x="0" y="0"/>
                  </a:cubicBezTo>
                  <a:cubicBezTo>
                    <a:pt x="1143" y="5258"/>
                    <a:pt x="2972" y="9830"/>
                    <a:pt x="5029" y="13944"/>
                  </a:cubicBezTo>
                  <a:close/>
                </a:path>
              </a:pathLst>
            </a:custGeom>
            <a:solidFill>
              <a:srgbClr val="FFFFFF"/>
            </a:solidFill>
            <a:ln w="2286" cap="flat">
              <a:noFill/>
              <a:prstDash val="solid"/>
              <a:miter/>
            </a:ln>
          </p:spPr>
          <p:txBody>
            <a:bodyPr rtlCol="0" anchor="ctr"/>
            <a:lstStyle/>
            <a:p>
              <a:endParaRPr lang="en-US"/>
            </a:p>
          </p:txBody>
        </p:sp>
        <p:sp>
          <p:nvSpPr>
            <p:cNvPr id="49" name="Freeform 112">
              <a:extLst>
                <a:ext uri="{FF2B5EF4-FFF2-40B4-BE49-F238E27FC236}">
                  <a16:creationId xmlns:a16="http://schemas.microsoft.com/office/drawing/2014/main" id="{20F42539-32AC-46C8-0F91-EDF5C574ABE7}"/>
                </a:ext>
              </a:extLst>
            </p:cNvPr>
            <p:cNvSpPr/>
            <p:nvPr/>
          </p:nvSpPr>
          <p:spPr>
            <a:xfrm>
              <a:off x="2704490" y="594039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50" name="Freeform 113">
              <a:extLst>
                <a:ext uri="{FF2B5EF4-FFF2-40B4-BE49-F238E27FC236}">
                  <a16:creationId xmlns:a16="http://schemas.microsoft.com/office/drawing/2014/main" id="{F07DAF88-7355-583D-D4D0-31D1CDAC27C8}"/>
                </a:ext>
              </a:extLst>
            </p:cNvPr>
            <p:cNvSpPr/>
            <p:nvPr/>
          </p:nvSpPr>
          <p:spPr>
            <a:xfrm>
              <a:off x="2715006" y="5941314"/>
              <a:ext cx="5486" cy="1371"/>
            </a:xfrm>
            <a:custGeom>
              <a:avLst/>
              <a:gdLst>
                <a:gd name="connsiteX0" fmla="*/ 5486 w 5486"/>
                <a:gd name="connsiteY0" fmla="*/ 1372 h 1371"/>
                <a:gd name="connsiteX1" fmla="*/ 0 w 5486"/>
                <a:gd name="connsiteY1" fmla="*/ 0 h 1371"/>
                <a:gd name="connsiteX2" fmla="*/ 5486 w 5486"/>
                <a:gd name="connsiteY2" fmla="*/ 1372 h 1371"/>
              </a:gdLst>
              <a:ahLst/>
              <a:cxnLst>
                <a:cxn ang="0">
                  <a:pos x="connsiteX0" y="connsiteY0"/>
                </a:cxn>
                <a:cxn ang="0">
                  <a:pos x="connsiteX1" y="connsiteY1"/>
                </a:cxn>
                <a:cxn ang="0">
                  <a:pos x="connsiteX2" y="connsiteY2"/>
                </a:cxn>
              </a:cxnLst>
              <a:rect l="l" t="t" r="r" b="b"/>
              <a:pathLst>
                <a:path w="5486" h="1371">
                  <a:moveTo>
                    <a:pt x="5486" y="1372"/>
                  </a:moveTo>
                  <a:cubicBezTo>
                    <a:pt x="3658" y="686"/>
                    <a:pt x="1829" y="229"/>
                    <a:pt x="0" y="0"/>
                  </a:cubicBezTo>
                  <a:cubicBezTo>
                    <a:pt x="1829" y="457"/>
                    <a:pt x="3658" y="914"/>
                    <a:pt x="5486" y="1372"/>
                  </a:cubicBezTo>
                  <a:close/>
                </a:path>
              </a:pathLst>
            </a:custGeom>
            <a:solidFill>
              <a:srgbClr val="FFFFFF"/>
            </a:solidFill>
            <a:ln w="2286" cap="flat">
              <a:noFill/>
              <a:prstDash val="solid"/>
              <a:miter/>
            </a:ln>
          </p:spPr>
          <p:txBody>
            <a:bodyPr rtlCol="0" anchor="ctr"/>
            <a:lstStyle/>
            <a:p>
              <a:endParaRPr lang="en-US"/>
            </a:p>
          </p:txBody>
        </p:sp>
        <p:sp>
          <p:nvSpPr>
            <p:cNvPr id="51" name="Freeform 114">
              <a:extLst>
                <a:ext uri="{FF2B5EF4-FFF2-40B4-BE49-F238E27FC236}">
                  <a16:creationId xmlns:a16="http://schemas.microsoft.com/office/drawing/2014/main" id="{8091BBB5-0E4F-DCBA-DA15-E418AA8CAF91}"/>
                </a:ext>
              </a:extLst>
            </p:cNvPr>
            <p:cNvSpPr/>
            <p:nvPr/>
          </p:nvSpPr>
          <p:spPr>
            <a:xfrm>
              <a:off x="2820847" y="6185001"/>
              <a:ext cx="3200" cy="228"/>
            </a:xfrm>
            <a:custGeom>
              <a:avLst/>
              <a:gdLst>
                <a:gd name="connsiteX0" fmla="*/ 3200 w 3200"/>
                <a:gd name="connsiteY0" fmla="*/ 228 h 228"/>
                <a:gd name="connsiteX1" fmla="*/ 0 w 3200"/>
                <a:gd name="connsiteY1" fmla="*/ 0 h 228"/>
                <a:gd name="connsiteX2" fmla="*/ 3200 w 3200"/>
                <a:gd name="connsiteY2" fmla="*/ 228 h 228"/>
              </a:gdLst>
              <a:ahLst/>
              <a:cxnLst>
                <a:cxn ang="0">
                  <a:pos x="connsiteX0" y="connsiteY0"/>
                </a:cxn>
                <a:cxn ang="0">
                  <a:pos x="connsiteX1" y="connsiteY1"/>
                </a:cxn>
                <a:cxn ang="0">
                  <a:pos x="connsiteX2" y="connsiteY2"/>
                </a:cxn>
              </a:cxnLst>
              <a:rect l="l" t="t" r="r" b="b"/>
              <a:pathLst>
                <a:path w="3200" h="228">
                  <a:moveTo>
                    <a:pt x="3200" y="228"/>
                  </a:moveTo>
                  <a:cubicBezTo>
                    <a:pt x="2057" y="228"/>
                    <a:pt x="914" y="0"/>
                    <a:pt x="0" y="0"/>
                  </a:cubicBezTo>
                  <a:cubicBezTo>
                    <a:pt x="914" y="228"/>
                    <a:pt x="2057" y="228"/>
                    <a:pt x="3200" y="228"/>
                  </a:cubicBezTo>
                  <a:close/>
                </a:path>
              </a:pathLst>
            </a:custGeom>
            <a:solidFill>
              <a:srgbClr val="FFFFFF"/>
            </a:solidFill>
            <a:ln w="2286" cap="flat">
              <a:noFill/>
              <a:prstDash val="solid"/>
              <a:miter/>
            </a:ln>
          </p:spPr>
          <p:txBody>
            <a:bodyPr rtlCol="0" anchor="ctr"/>
            <a:lstStyle/>
            <a:p>
              <a:endParaRPr lang="en-US"/>
            </a:p>
          </p:txBody>
        </p:sp>
        <p:sp>
          <p:nvSpPr>
            <p:cNvPr id="52" name="Freeform 115">
              <a:extLst>
                <a:ext uri="{FF2B5EF4-FFF2-40B4-BE49-F238E27FC236}">
                  <a16:creationId xmlns:a16="http://schemas.microsoft.com/office/drawing/2014/main" id="{1D145DF7-CD3D-2BF6-CE22-3382A365CE34}"/>
                </a:ext>
              </a:extLst>
            </p:cNvPr>
            <p:cNvSpPr/>
            <p:nvPr/>
          </p:nvSpPr>
          <p:spPr>
            <a:xfrm>
              <a:off x="2799130" y="6182258"/>
              <a:ext cx="2514" cy="685"/>
            </a:xfrm>
            <a:custGeom>
              <a:avLst/>
              <a:gdLst>
                <a:gd name="connsiteX0" fmla="*/ 0 w 2514"/>
                <a:gd name="connsiteY0" fmla="*/ 0 h 685"/>
                <a:gd name="connsiteX1" fmla="*/ 2515 w 2514"/>
                <a:gd name="connsiteY1" fmla="*/ 686 h 685"/>
                <a:gd name="connsiteX2" fmla="*/ 0 w 2514"/>
                <a:gd name="connsiteY2" fmla="*/ 0 h 685"/>
                <a:gd name="connsiteX3" fmla="*/ 0 w 2514"/>
                <a:gd name="connsiteY3" fmla="*/ 0 h 685"/>
              </a:gdLst>
              <a:ahLst/>
              <a:cxnLst>
                <a:cxn ang="0">
                  <a:pos x="connsiteX0" y="connsiteY0"/>
                </a:cxn>
                <a:cxn ang="0">
                  <a:pos x="connsiteX1" y="connsiteY1"/>
                </a:cxn>
                <a:cxn ang="0">
                  <a:pos x="connsiteX2" y="connsiteY2"/>
                </a:cxn>
                <a:cxn ang="0">
                  <a:pos x="connsiteX3" y="connsiteY3"/>
                </a:cxn>
              </a:cxnLst>
              <a:rect l="l" t="t" r="r" b="b"/>
              <a:pathLst>
                <a:path w="2514" h="685">
                  <a:moveTo>
                    <a:pt x="0" y="0"/>
                  </a:moveTo>
                  <a:cubicBezTo>
                    <a:pt x="686" y="229"/>
                    <a:pt x="1600" y="458"/>
                    <a:pt x="2515" y="686"/>
                  </a:cubicBezTo>
                  <a:cubicBezTo>
                    <a:pt x="1600" y="229"/>
                    <a:pt x="914" y="0"/>
                    <a:pt x="0" y="0"/>
                  </a:cubicBezTo>
                  <a:lnTo>
                    <a:pt x="0" y="0"/>
                  </a:lnTo>
                  <a:close/>
                </a:path>
              </a:pathLst>
            </a:custGeom>
            <a:solidFill>
              <a:srgbClr val="FFFFFF"/>
            </a:solidFill>
            <a:ln w="2286" cap="flat">
              <a:noFill/>
              <a:prstDash val="solid"/>
              <a:miter/>
            </a:ln>
          </p:spPr>
          <p:txBody>
            <a:bodyPr rtlCol="0" anchor="ctr"/>
            <a:lstStyle/>
            <a:p>
              <a:endParaRPr lang="en-US"/>
            </a:p>
          </p:txBody>
        </p:sp>
        <p:sp>
          <p:nvSpPr>
            <p:cNvPr id="53" name="Freeform 116">
              <a:extLst>
                <a:ext uri="{FF2B5EF4-FFF2-40B4-BE49-F238E27FC236}">
                  <a16:creationId xmlns:a16="http://schemas.microsoft.com/office/drawing/2014/main" id="{AA773B49-402A-AB5E-9CD7-6506B34B782A}"/>
                </a:ext>
              </a:extLst>
            </p:cNvPr>
            <p:cNvSpPr/>
            <p:nvPr/>
          </p:nvSpPr>
          <p:spPr>
            <a:xfrm>
              <a:off x="3566312" y="5717286"/>
              <a:ext cx="38862" cy="21945"/>
            </a:xfrm>
            <a:custGeom>
              <a:avLst/>
              <a:gdLst>
                <a:gd name="connsiteX0" fmla="*/ 38862 w 38862"/>
                <a:gd name="connsiteY0" fmla="*/ 0 h 21945"/>
                <a:gd name="connsiteX1" fmla="*/ 25832 w 38862"/>
                <a:gd name="connsiteY1" fmla="*/ 8001 h 21945"/>
                <a:gd name="connsiteX2" fmla="*/ 0 w 38862"/>
                <a:gd name="connsiteY2" fmla="*/ 21946 h 21945"/>
                <a:gd name="connsiteX3" fmla="*/ 25832 w 38862"/>
                <a:gd name="connsiteY3" fmla="*/ 8001 h 21945"/>
                <a:gd name="connsiteX4" fmla="*/ 38862 w 38862"/>
                <a:gd name="connsiteY4" fmla="*/ 0 h 2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21945">
                  <a:moveTo>
                    <a:pt x="38862" y="0"/>
                  </a:moveTo>
                  <a:cubicBezTo>
                    <a:pt x="34519" y="2286"/>
                    <a:pt x="30175" y="5029"/>
                    <a:pt x="25832" y="8001"/>
                  </a:cubicBezTo>
                  <a:cubicBezTo>
                    <a:pt x="17602" y="13716"/>
                    <a:pt x="8915" y="18059"/>
                    <a:pt x="0" y="21946"/>
                  </a:cubicBezTo>
                  <a:cubicBezTo>
                    <a:pt x="8915" y="18059"/>
                    <a:pt x="17602" y="13487"/>
                    <a:pt x="25832" y="8001"/>
                  </a:cubicBezTo>
                  <a:cubicBezTo>
                    <a:pt x="30175" y="5029"/>
                    <a:pt x="34519" y="2515"/>
                    <a:pt x="38862" y="0"/>
                  </a:cubicBezTo>
                  <a:close/>
                </a:path>
              </a:pathLst>
            </a:custGeom>
            <a:solidFill>
              <a:srgbClr val="FFFFFF"/>
            </a:solidFill>
            <a:ln w="2286" cap="flat">
              <a:noFill/>
              <a:prstDash val="solid"/>
              <a:miter/>
            </a:ln>
          </p:spPr>
          <p:txBody>
            <a:bodyPr rtlCol="0" anchor="ctr"/>
            <a:lstStyle/>
            <a:p>
              <a:endParaRPr lang="en-US"/>
            </a:p>
          </p:txBody>
        </p:sp>
        <p:sp>
          <p:nvSpPr>
            <p:cNvPr id="54" name="Freeform 117">
              <a:extLst>
                <a:ext uri="{FF2B5EF4-FFF2-40B4-BE49-F238E27FC236}">
                  <a16:creationId xmlns:a16="http://schemas.microsoft.com/office/drawing/2014/main" id="{896BD684-2016-3CC9-BD2C-76491C51B4F5}"/>
                </a:ext>
              </a:extLst>
            </p:cNvPr>
            <p:cNvSpPr/>
            <p:nvPr/>
          </p:nvSpPr>
          <p:spPr>
            <a:xfrm>
              <a:off x="3499961" y="5696483"/>
              <a:ext cx="1428" cy="22860"/>
            </a:xfrm>
            <a:custGeom>
              <a:avLst/>
              <a:gdLst>
                <a:gd name="connsiteX0" fmla="*/ 514 w 1428"/>
                <a:gd name="connsiteY0" fmla="*/ 22860 h 22860"/>
                <a:gd name="connsiteX1" fmla="*/ 514 w 1428"/>
                <a:gd name="connsiteY1" fmla="*/ 8459 h 22860"/>
                <a:gd name="connsiteX2" fmla="*/ 1429 w 1428"/>
                <a:gd name="connsiteY2" fmla="*/ 0 h 22860"/>
                <a:gd name="connsiteX3" fmla="*/ 514 w 1428"/>
                <a:gd name="connsiteY3" fmla="*/ 8459 h 22860"/>
                <a:gd name="connsiteX4" fmla="*/ 514 w 1428"/>
                <a:gd name="connsiteY4" fmla="*/ 22860 h 2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 h="22860">
                  <a:moveTo>
                    <a:pt x="514" y="22860"/>
                  </a:moveTo>
                  <a:cubicBezTo>
                    <a:pt x="-171" y="18517"/>
                    <a:pt x="-171" y="13488"/>
                    <a:pt x="514" y="8459"/>
                  </a:cubicBezTo>
                  <a:cubicBezTo>
                    <a:pt x="972" y="5715"/>
                    <a:pt x="1200" y="2744"/>
                    <a:pt x="1429" y="0"/>
                  </a:cubicBezTo>
                  <a:cubicBezTo>
                    <a:pt x="1200" y="2744"/>
                    <a:pt x="743" y="5715"/>
                    <a:pt x="514" y="8459"/>
                  </a:cubicBezTo>
                  <a:cubicBezTo>
                    <a:pt x="-171" y="13488"/>
                    <a:pt x="-171" y="18288"/>
                    <a:pt x="514" y="22860"/>
                  </a:cubicBezTo>
                  <a:close/>
                </a:path>
              </a:pathLst>
            </a:custGeom>
            <a:solidFill>
              <a:srgbClr val="FFFFFF"/>
            </a:solidFill>
            <a:ln w="2286" cap="flat">
              <a:noFill/>
              <a:prstDash val="solid"/>
              <a:miter/>
            </a:ln>
          </p:spPr>
          <p:txBody>
            <a:bodyPr rtlCol="0" anchor="ctr"/>
            <a:lstStyle/>
            <a:p>
              <a:endParaRPr lang="en-US"/>
            </a:p>
          </p:txBody>
        </p:sp>
        <p:sp>
          <p:nvSpPr>
            <p:cNvPr id="55" name="Freeform 118">
              <a:extLst>
                <a:ext uri="{FF2B5EF4-FFF2-40B4-BE49-F238E27FC236}">
                  <a16:creationId xmlns:a16="http://schemas.microsoft.com/office/drawing/2014/main" id="{A99D1A55-5739-2D43-A7F5-73FD077F6773}"/>
                </a:ext>
              </a:extLst>
            </p:cNvPr>
            <p:cNvSpPr/>
            <p:nvPr/>
          </p:nvSpPr>
          <p:spPr>
            <a:xfrm>
              <a:off x="2757525" y="6042812"/>
              <a:ext cx="2286" cy="11658"/>
            </a:xfrm>
            <a:custGeom>
              <a:avLst/>
              <a:gdLst>
                <a:gd name="connsiteX0" fmla="*/ 0 w 2286"/>
                <a:gd name="connsiteY0" fmla="*/ 11659 h 11658"/>
                <a:gd name="connsiteX1" fmla="*/ 0 w 2286"/>
                <a:gd name="connsiteY1" fmla="*/ 0 h 11658"/>
                <a:gd name="connsiteX2" fmla="*/ 0 w 2286"/>
                <a:gd name="connsiteY2" fmla="*/ 11659 h 11658"/>
              </a:gdLst>
              <a:ahLst/>
              <a:cxnLst>
                <a:cxn ang="0">
                  <a:pos x="connsiteX0" y="connsiteY0"/>
                </a:cxn>
                <a:cxn ang="0">
                  <a:pos x="connsiteX1" y="connsiteY1"/>
                </a:cxn>
                <a:cxn ang="0">
                  <a:pos x="connsiteX2" y="connsiteY2"/>
                </a:cxn>
              </a:cxnLst>
              <a:rect l="l" t="t" r="r" b="b"/>
              <a:pathLst>
                <a:path w="2286" h="11658">
                  <a:moveTo>
                    <a:pt x="0" y="11659"/>
                  </a:moveTo>
                  <a:cubicBezTo>
                    <a:pt x="0" y="7773"/>
                    <a:pt x="0" y="3887"/>
                    <a:pt x="0" y="0"/>
                  </a:cubicBezTo>
                  <a:cubicBezTo>
                    <a:pt x="0" y="3887"/>
                    <a:pt x="0" y="7773"/>
                    <a:pt x="0" y="11659"/>
                  </a:cubicBezTo>
                  <a:close/>
                </a:path>
              </a:pathLst>
            </a:custGeom>
            <a:solidFill>
              <a:srgbClr val="FFFFFF"/>
            </a:solidFill>
            <a:ln w="2286" cap="flat">
              <a:noFill/>
              <a:prstDash val="solid"/>
              <a:miter/>
            </a:ln>
          </p:spPr>
          <p:txBody>
            <a:bodyPr rtlCol="0" anchor="ctr"/>
            <a:lstStyle/>
            <a:p>
              <a:endParaRPr lang="en-US"/>
            </a:p>
          </p:txBody>
        </p:sp>
        <p:sp>
          <p:nvSpPr>
            <p:cNvPr id="56" name="Freeform 119">
              <a:extLst>
                <a:ext uri="{FF2B5EF4-FFF2-40B4-BE49-F238E27FC236}">
                  <a16:creationId xmlns:a16="http://schemas.microsoft.com/office/drawing/2014/main" id="{9C06D3FA-3851-5115-73B2-AB112F1E516F}"/>
                </a:ext>
              </a:extLst>
            </p:cNvPr>
            <p:cNvSpPr/>
            <p:nvPr/>
          </p:nvSpPr>
          <p:spPr>
            <a:xfrm>
              <a:off x="3689985" y="5704255"/>
              <a:ext cx="46405" cy="18973"/>
            </a:xfrm>
            <a:custGeom>
              <a:avLst/>
              <a:gdLst>
                <a:gd name="connsiteX0" fmla="*/ 46406 w 46405"/>
                <a:gd name="connsiteY0" fmla="*/ 18974 h 18973"/>
                <a:gd name="connsiteX1" fmla="*/ 14859 w 46405"/>
                <a:gd name="connsiteY1" fmla="*/ 3200 h 18973"/>
                <a:gd name="connsiteX2" fmla="*/ 0 w 46405"/>
                <a:gd name="connsiteY2" fmla="*/ 0 h 18973"/>
                <a:gd name="connsiteX3" fmla="*/ 14859 w 46405"/>
                <a:gd name="connsiteY3" fmla="*/ 3200 h 18973"/>
                <a:gd name="connsiteX4" fmla="*/ 46406 w 46405"/>
                <a:gd name="connsiteY4" fmla="*/ 18974 h 1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5" h="18973">
                  <a:moveTo>
                    <a:pt x="46406" y="18974"/>
                  </a:moveTo>
                  <a:cubicBezTo>
                    <a:pt x="36805" y="11658"/>
                    <a:pt x="26060" y="6401"/>
                    <a:pt x="14859" y="3200"/>
                  </a:cubicBezTo>
                  <a:cubicBezTo>
                    <a:pt x="9830" y="1829"/>
                    <a:pt x="5029" y="686"/>
                    <a:pt x="0" y="0"/>
                  </a:cubicBezTo>
                  <a:cubicBezTo>
                    <a:pt x="4801" y="914"/>
                    <a:pt x="9830" y="1829"/>
                    <a:pt x="14859" y="3200"/>
                  </a:cubicBezTo>
                  <a:cubicBezTo>
                    <a:pt x="26060" y="6172"/>
                    <a:pt x="36805" y="11430"/>
                    <a:pt x="46406" y="18974"/>
                  </a:cubicBezTo>
                  <a:close/>
                </a:path>
              </a:pathLst>
            </a:custGeom>
            <a:solidFill>
              <a:srgbClr val="FFFFFF"/>
            </a:solidFill>
            <a:ln w="2286" cap="flat">
              <a:noFill/>
              <a:prstDash val="solid"/>
              <a:miter/>
            </a:ln>
          </p:spPr>
          <p:txBody>
            <a:bodyPr rtlCol="0" anchor="ctr"/>
            <a:lstStyle/>
            <a:p>
              <a:endParaRPr lang="en-US"/>
            </a:p>
          </p:txBody>
        </p:sp>
        <p:sp>
          <p:nvSpPr>
            <p:cNvPr id="57" name="Freeform 120">
              <a:extLst>
                <a:ext uri="{FF2B5EF4-FFF2-40B4-BE49-F238E27FC236}">
                  <a16:creationId xmlns:a16="http://schemas.microsoft.com/office/drawing/2014/main" id="{1B6C9EA5-074E-035D-C219-CB202BCFCC25}"/>
                </a:ext>
              </a:extLst>
            </p:cNvPr>
            <p:cNvSpPr/>
            <p:nvPr/>
          </p:nvSpPr>
          <p:spPr>
            <a:xfrm>
              <a:off x="3467785" y="6158484"/>
              <a:ext cx="10515" cy="15087"/>
            </a:xfrm>
            <a:custGeom>
              <a:avLst/>
              <a:gdLst>
                <a:gd name="connsiteX0" fmla="*/ 0 w 10515"/>
                <a:gd name="connsiteY0" fmla="*/ 15088 h 15087"/>
                <a:gd name="connsiteX1" fmla="*/ 6858 w 10515"/>
                <a:gd name="connsiteY1" fmla="*/ 6401 h 15087"/>
                <a:gd name="connsiteX2" fmla="*/ 10516 w 10515"/>
                <a:gd name="connsiteY2" fmla="*/ 0 h 15087"/>
                <a:gd name="connsiteX3" fmla="*/ 6858 w 10515"/>
                <a:gd name="connsiteY3" fmla="*/ 6401 h 15087"/>
                <a:gd name="connsiteX4" fmla="*/ 0 w 10515"/>
                <a:gd name="connsiteY4" fmla="*/ 15088 h 1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 h="15087">
                  <a:moveTo>
                    <a:pt x="0" y="15088"/>
                  </a:moveTo>
                  <a:cubicBezTo>
                    <a:pt x="2515" y="12573"/>
                    <a:pt x="4572" y="9601"/>
                    <a:pt x="6858" y="6401"/>
                  </a:cubicBezTo>
                  <a:cubicBezTo>
                    <a:pt x="8230" y="4343"/>
                    <a:pt x="9601" y="2057"/>
                    <a:pt x="10516" y="0"/>
                  </a:cubicBezTo>
                  <a:cubicBezTo>
                    <a:pt x="9373" y="2286"/>
                    <a:pt x="8230" y="4343"/>
                    <a:pt x="6858" y="6401"/>
                  </a:cubicBezTo>
                  <a:cubicBezTo>
                    <a:pt x="4572" y="9830"/>
                    <a:pt x="2286" y="12573"/>
                    <a:pt x="0" y="15088"/>
                  </a:cubicBezTo>
                  <a:close/>
                </a:path>
              </a:pathLst>
            </a:custGeom>
            <a:solidFill>
              <a:srgbClr val="FFFFFF"/>
            </a:solidFill>
            <a:ln w="2286" cap="flat">
              <a:noFill/>
              <a:prstDash val="solid"/>
              <a:miter/>
            </a:ln>
          </p:spPr>
          <p:txBody>
            <a:bodyPr rtlCol="0" anchor="ctr"/>
            <a:lstStyle/>
            <a:p>
              <a:endParaRPr lang="en-US"/>
            </a:p>
          </p:txBody>
        </p:sp>
        <p:sp>
          <p:nvSpPr>
            <p:cNvPr id="58" name="Freeform 121">
              <a:extLst>
                <a:ext uri="{FF2B5EF4-FFF2-40B4-BE49-F238E27FC236}">
                  <a16:creationId xmlns:a16="http://schemas.microsoft.com/office/drawing/2014/main" id="{91AB2792-494A-63FF-609F-4E1F7F9546D8}"/>
                </a:ext>
              </a:extLst>
            </p:cNvPr>
            <p:cNvSpPr/>
            <p:nvPr/>
          </p:nvSpPr>
          <p:spPr>
            <a:xfrm>
              <a:off x="3583914" y="5926912"/>
              <a:ext cx="91211" cy="18489"/>
            </a:xfrm>
            <a:custGeom>
              <a:avLst/>
              <a:gdLst>
                <a:gd name="connsiteX0" fmla="*/ 14402 w 91211"/>
                <a:gd name="connsiteY0" fmla="*/ 5944 h 18489"/>
                <a:gd name="connsiteX1" fmla="*/ 0 w 91211"/>
                <a:gd name="connsiteY1" fmla="*/ 0 h 18489"/>
                <a:gd name="connsiteX2" fmla="*/ 14402 w 91211"/>
                <a:gd name="connsiteY2" fmla="*/ 5944 h 18489"/>
                <a:gd name="connsiteX3" fmla="*/ 91211 w 91211"/>
                <a:gd name="connsiteY3" fmla="*/ 18288 h 18489"/>
                <a:gd name="connsiteX4" fmla="*/ 14402 w 91211"/>
                <a:gd name="connsiteY4" fmla="*/ 5944 h 1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1" h="18489">
                  <a:moveTo>
                    <a:pt x="14402" y="5944"/>
                  </a:moveTo>
                  <a:cubicBezTo>
                    <a:pt x="9830" y="3429"/>
                    <a:pt x="4801" y="1372"/>
                    <a:pt x="0" y="0"/>
                  </a:cubicBezTo>
                  <a:cubicBezTo>
                    <a:pt x="4801" y="1600"/>
                    <a:pt x="9601" y="3658"/>
                    <a:pt x="14402" y="5944"/>
                  </a:cubicBezTo>
                  <a:cubicBezTo>
                    <a:pt x="44806" y="15545"/>
                    <a:pt x="70180" y="19203"/>
                    <a:pt x="91211" y="18288"/>
                  </a:cubicBezTo>
                  <a:cubicBezTo>
                    <a:pt x="69952" y="19431"/>
                    <a:pt x="44577" y="15774"/>
                    <a:pt x="14402" y="5944"/>
                  </a:cubicBezTo>
                  <a:close/>
                </a:path>
              </a:pathLst>
            </a:custGeom>
            <a:solidFill>
              <a:srgbClr val="FFFFFF"/>
            </a:solidFill>
            <a:ln w="2286" cap="flat">
              <a:noFill/>
              <a:prstDash val="solid"/>
              <a:miter/>
            </a:ln>
          </p:spPr>
          <p:txBody>
            <a:bodyPr rtlCol="0" anchor="ctr"/>
            <a:lstStyle/>
            <a:p>
              <a:endParaRPr lang="en-US"/>
            </a:p>
          </p:txBody>
        </p:sp>
        <p:sp>
          <p:nvSpPr>
            <p:cNvPr id="59" name="Freeform 122">
              <a:extLst>
                <a:ext uri="{FF2B5EF4-FFF2-40B4-BE49-F238E27FC236}">
                  <a16:creationId xmlns:a16="http://schemas.microsoft.com/office/drawing/2014/main" id="{9734FDE8-2EFD-AD56-BA41-CA99E17C2043}"/>
                </a:ext>
              </a:extLst>
            </p:cNvPr>
            <p:cNvSpPr/>
            <p:nvPr/>
          </p:nvSpPr>
          <p:spPr>
            <a:xfrm>
              <a:off x="2881884" y="6187744"/>
              <a:ext cx="4800" cy="228"/>
            </a:xfrm>
            <a:custGeom>
              <a:avLst/>
              <a:gdLst>
                <a:gd name="connsiteX0" fmla="*/ 4801 w 4800"/>
                <a:gd name="connsiteY0" fmla="*/ 228 h 228"/>
                <a:gd name="connsiteX1" fmla="*/ 0 w 4800"/>
                <a:gd name="connsiteY1" fmla="*/ 0 h 228"/>
                <a:gd name="connsiteX2" fmla="*/ 4801 w 4800"/>
                <a:gd name="connsiteY2" fmla="*/ 228 h 228"/>
              </a:gdLst>
              <a:ahLst/>
              <a:cxnLst>
                <a:cxn ang="0">
                  <a:pos x="connsiteX0" y="connsiteY0"/>
                </a:cxn>
                <a:cxn ang="0">
                  <a:pos x="connsiteX1" y="connsiteY1"/>
                </a:cxn>
                <a:cxn ang="0">
                  <a:pos x="connsiteX2" y="connsiteY2"/>
                </a:cxn>
              </a:cxnLst>
              <a:rect l="l" t="t" r="r" b="b"/>
              <a:pathLst>
                <a:path w="4800" h="228">
                  <a:moveTo>
                    <a:pt x="4801" y="228"/>
                  </a:moveTo>
                  <a:cubicBezTo>
                    <a:pt x="3200" y="228"/>
                    <a:pt x="1600" y="228"/>
                    <a:pt x="0" y="0"/>
                  </a:cubicBezTo>
                  <a:cubicBezTo>
                    <a:pt x="1600" y="228"/>
                    <a:pt x="3200" y="228"/>
                    <a:pt x="4801" y="228"/>
                  </a:cubicBezTo>
                  <a:close/>
                </a:path>
              </a:pathLst>
            </a:custGeom>
            <a:solidFill>
              <a:srgbClr val="FFFFFF"/>
            </a:solidFill>
            <a:ln w="2286" cap="flat">
              <a:noFill/>
              <a:prstDash val="solid"/>
              <a:miter/>
            </a:ln>
          </p:spPr>
          <p:txBody>
            <a:bodyPr rtlCol="0" anchor="ctr"/>
            <a:lstStyle/>
            <a:p>
              <a:endParaRPr lang="en-US"/>
            </a:p>
          </p:txBody>
        </p:sp>
        <p:sp>
          <p:nvSpPr>
            <p:cNvPr id="60" name="Freeform 123">
              <a:extLst>
                <a:ext uri="{FF2B5EF4-FFF2-40B4-BE49-F238E27FC236}">
                  <a16:creationId xmlns:a16="http://schemas.microsoft.com/office/drawing/2014/main" id="{697A7281-938C-61EC-D543-058A26B43DA6}"/>
                </a:ext>
              </a:extLst>
            </p:cNvPr>
            <p:cNvSpPr/>
            <p:nvPr/>
          </p:nvSpPr>
          <p:spPr>
            <a:xfrm>
              <a:off x="3668039" y="5702198"/>
              <a:ext cx="21945" cy="2057"/>
            </a:xfrm>
            <a:custGeom>
              <a:avLst/>
              <a:gdLst>
                <a:gd name="connsiteX0" fmla="*/ 0 w 21945"/>
                <a:gd name="connsiteY0" fmla="*/ 0 h 2057"/>
                <a:gd name="connsiteX1" fmla="*/ 21946 w 21945"/>
                <a:gd name="connsiteY1" fmla="*/ 2058 h 2057"/>
                <a:gd name="connsiteX2" fmla="*/ 0 w 21945"/>
                <a:gd name="connsiteY2" fmla="*/ 0 h 2057"/>
              </a:gdLst>
              <a:ahLst/>
              <a:cxnLst>
                <a:cxn ang="0">
                  <a:pos x="connsiteX0" y="connsiteY0"/>
                </a:cxn>
                <a:cxn ang="0">
                  <a:pos x="connsiteX1" y="connsiteY1"/>
                </a:cxn>
                <a:cxn ang="0">
                  <a:pos x="connsiteX2" y="connsiteY2"/>
                </a:cxn>
              </a:cxnLst>
              <a:rect l="l" t="t" r="r" b="b"/>
              <a:pathLst>
                <a:path w="21945" h="2057">
                  <a:moveTo>
                    <a:pt x="0" y="0"/>
                  </a:moveTo>
                  <a:cubicBezTo>
                    <a:pt x="7315" y="0"/>
                    <a:pt x="14630" y="915"/>
                    <a:pt x="21946" y="2058"/>
                  </a:cubicBezTo>
                  <a:cubicBezTo>
                    <a:pt x="14402" y="686"/>
                    <a:pt x="7087" y="0"/>
                    <a:pt x="0" y="0"/>
                  </a:cubicBezTo>
                  <a:close/>
                </a:path>
              </a:pathLst>
            </a:custGeom>
            <a:solidFill>
              <a:srgbClr val="FFFFFF"/>
            </a:solidFill>
            <a:ln w="2286" cap="flat">
              <a:noFill/>
              <a:prstDash val="solid"/>
              <a:miter/>
            </a:ln>
          </p:spPr>
          <p:txBody>
            <a:bodyPr rtlCol="0" anchor="ctr"/>
            <a:lstStyle/>
            <a:p>
              <a:endParaRPr lang="en-US"/>
            </a:p>
          </p:txBody>
        </p:sp>
        <p:sp>
          <p:nvSpPr>
            <p:cNvPr id="61" name="Freeform 124">
              <a:extLst>
                <a:ext uri="{FF2B5EF4-FFF2-40B4-BE49-F238E27FC236}">
                  <a16:creationId xmlns:a16="http://schemas.microsoft.com/office/drawing/2014/main" id="{387A0BBD-6F5D-8D7C-B3F9-30EF084BCFFA}"/>
                </a:ext>
              </a:extLst>
            </p:cNvPr>
            <p:cNvSpPr/>
            <p:nvPr/>
          </p:nvSpPr>
          <p:spPr>
            <a:xfrm>
              <a:off x="3605174" y="5706541"/>
              <a:ext cx="27203" cy="10744"/>
            </a:xfrm>
            <a:custGeom>
              <a:avLst/>
              <a:gdLst>
                <a:gd name="connsiteX0" fmla="*/ 0 w 27203"/>
                <a:gd name="connsiteY0" fmla="*/ 10744 h 10744"/>
                <a:gd name="connsiteX1" fmla="*/ 27203 w 27203"/>
                <a:gd name="connsiteY1" fmla="*/ 0 h 10744"/>
                <a:gd name="connsiteX2" fmla="*/ 0 w 27203"/>
                <a:gd name="connsiteY2" fmla="*/ 10744 h 10744"/>
              </a:gdLst>
              <a:ahLst/>
              <a:cxnLst>
                <a:cxn ang="0">
                  <a:pos x="connsiteX0" y="connsiteY0"/>
                </a:cxn>
                <a:cxn ang="0">
                  <a:pos x="connsiteX1" y="connsiteY1"/>
                </a:cxn>
                <a:cxn ang="0">
                  <a:pos x="connsiteX2" y="connsiteY2"/>
                </a:cxn>
              </a:cxnLst>
              <a:rect l="l" t="t" r="r" b="b"/>
              <a:pathLst>
                <a:path w="27203" h="10744">
                  <a:moveTo>
                    <a:pt x="0" y="10744"/>
                  </a:moveTo>
                  <a:cubicBezTo>
                    <a:pt x="8915" y="5943"/>
                    <a:pt x="17831" y="2514"/>
                    <a:pt x="27203" y="0"/>
                  </a:cubicBezTo>
                  <a:cubicBezTo>
                    <a:pt x="18059" y="2514"/>
                    <a:pt x="8915" y="6172"/>
                    <a:pt x="0" y="10744"/>
                  </a:cubicBezTo>
                  <a:close/>
                </a:path>
              </a:pathLst>
            </a:custGeom>
            <a:solidFill>
              <a:srgbClr val="FFFFFF"/>
            </a:solidFill>
            <a:ln w="2286" cap="flat">
              <a:noFill/>
              <a:prstDash val="solid"/>
              <a:miter/>
            </a:ln>
          </p:spPr>
          <p:txBody>
            <a:bodyPr rtlCol="0" anchor="ctr"/>
            <a:lstStyle/>
            <a:p>
              <a:endParaRPr lang="en-US"/>
            </a:p>
          </p:txBody>
        </p:sp>
        <p:sp>
          <p:nvSpPr>
            <p:cNvPr id="62" name="Freeform 125">
              <a:extLst>
                <a:ext uri="{FF2B5EF4-FFF2-40B4-BE49-F238E27FC236}">
                  <a16:creationId xmlns:a16="http://schemas.microsoft.com/office/drawing/2014/main" id="{62BCC1A0-CCC2-EA9A-86F6-2EADF1F2D3C0}"/>
                </a:ext>
              </a:extLst>
            </p:cNvPr>
            <p:cNvSpPr/>
            <p:nvPr/>
          </p:nvSpPr>
          <p:spPr>
            <a:xfrm>
              <a:off x="3744620" y="5730316"/>
              <a:ext cx="9829" cy="11430"/>
            </a:xfrm>
            <a:custGeom>
              <a:avLst/>
              <a:gdLst>
                <a:gd name="connsiteX0" fmla="*/ 0 w 9829"/>
                <a:gd name="connsiteY0" fmla="*/ 0 h 11430"/>
                <a:gd name="connsiteX1" fmla="*/ 9830 w 9829"/>
                <a:gd name="connsiteY1" fmla="*/ 11430 h 11430"/>
                <a:gd name="connsiteX2" fmla="*/ 0 w 9829"/>
                <a:gd name="connsiteY2" fmla="*/ 0 h 11430"/>
              </a:gdLst>
              <a:ahLst/>
              <a:cxnLst>
                <a:cxn ang="0">
                  <a:pos x="connsiteX0" y="connsiteY0"/>
                </a:cxn>
                <a:cxn ang="0">
                  <a:pos x="connsiteX1" y="connsiteY1"/>
                </a:cxn>
                <a:cxn ang="0">
                  <a:pos x="connsiteX2" y="connsiteY2"/>
                </a:cxn>
              </a:cxnLst>
              <a:rect l="l" t="t" r="r" b="b"/>
              <a:pathLst>
                <a:path w="9829" h="11430">
                  <a:moveTo>
                    <a:pt x="0" y="0"/>
                  </a:moveTo>
                  <a:cubicBezTo>
                    <a:pt x="3429" y="3429"/>
                    <a:pt x="6858" y="7315"/>
                    <a:pt x="9830" y="11430"/>
                  </a:cubicBezTo>
                  <a:cubicBezTo>
                    <a:pt x="6629" y="7315"/>
                    <a:pt x="3429" y="3658"/>
                    <a:pt x="0" y="0"/>
                  </a:cubicBezTo>
                  <a:close/>
                </a:path>
              </a:pathLst>
            </a:custGeom>
            <a:solidFill>
              <a:srgbClr val="FFFFFF"/>
            </a:solidFill>
            <a:ln w="2286" cap="flat">
              <a:noFill/>
              <a:prstDash val="solid"/>
              <a:miter/>
            </a:ln>
          </p:spPr>
          <p:txBody>
            <a:bodyPr rtlCol="0" anchor="ctr"/>
            <a:lstStyle/>
            <a:p>
              <a:endParaRPr lang="en-US"/>
            </a:p>
          </p:txBody>
        </p:sp>
        <p:sp>
          <p:nvSpPr>
            <p:cNvPr id="63" name="Freeform 126">
              <a:extLst>
                <a:ext uri="{FF2B5EF4-FFF2-40B4-BE49-F238E27FC236}">
                  <a16:creationId xmlns:a16="http://schemas.microsoft.com/office/drawing/2014/main" id="{0863C26E-9A60-30E2-49F0-EC63FD0966CD}"/>
                </a:ext>
              </a:extLst>
            </p:cNvPr>
            <p:cNvSpPr/>
            <p:nvPr/>
          </p:nvSpPr>
          <p:spPr>
            <a:xfrm>
              <a:off x="3754221" y="5741746"/>
              <a:ext cx="6400" cy="9829"/>
            </a:xfrm>
            <a:custGeom>
              <a:avLst/>
              <a:gdLst>
                <a:gd name="connsiteX0" fmla="*/ 0 w 6400"/>
                <a:gd name="connsiteY0" fmla="*/ 0 h 9829"/>
                <a:gd name="connsiteX1" fmla="*/ 6401 w 6400"/>
                <a:gd name="connsiteY1" fmla="*/ 9830 h 9829"/>
                <a:gd name="connsiteX2" fmla="*/ 0 w 6400"/>
                <a:gd name="connsiteY2" fmla="*/ 0 h 9829"/>
              </a:gdLst>
              <a:ahLst/>
              <a:cxnLst>
                <a:cxn ang="0">
                  <a:pos x="connsiteX0" y="connsiteY0"/>
                </a:cxn>
                <a:cxn ang="0">
                  <a:pos x="connsiteX1" y="connsiteY1"/>
                </a:cxn>
                <a:cxn ang="0">
                  <a:pos x="connsiteX2" y="connsiteY2"/>
                </a:cxn>
              </a:cxnLst>
              <a:rect l="l" t="t" r="r" b="b"/>
              <a:pathLst>
                <a:path w="6400" h="9829">
                  <a:moveTo>
                    <a:pt x="0" y="0"/>
                  </a:moveTo>
                  <a:cubicBezTo>
                    <a:pt x="2286" y="3201"/>
                    <a:pt x="4343" y="6401"/>
                    <a:pt x="6401" y="9830"/>
                  </a:cubicBezTo>
                  <a:cubicBezTo>
                    <a:pt x="4343" y="6630"/>
                    <a:pt x="2286" y="3201"/>
                    <a:pt x="0" y="0"/>
                  </a:cubicBezTo>
                  <a:close/>
                </a:path>
              </a:pathLst>
            </a:custGeom>
            <a:solidFill>
              <a:srgbClr val="FFFFFF"/>
            </a:solidFill>
            <a:ln w="2286" cap="flat">
              <a:noFill/>
              <a:prstDash val="solid"/>
              <a:miter/>
            </a:ln>
          </p:spPr>
          <p:txBody>
            <a:bodyPr rtlCol="0" anchor="ctr"/>
            <a:lstStyle/>
            <a:p>
              <a:endParaRPr lang="en-US"/>
            </a:p>
          </p:txBody>
        </p:sp>
        <p:sp>
          <p:nvSpPr>
            <p:cNvPr id="64" name="Freeform 127">
              <a:extLst>
                <a:ext uri="{FF2B5EF4-FFF2-40B4-BE49-F238E27FC236}">
                  <a16:creationId xmlns:a16="http://schemas.microsoft.com/office/drawing/2014/main" id="{E4C1E361-5FB9-1674-ACEA-04829E066B97}"/>
                </a:ext>
              </a:extLst>
            </p:cNvPr>
            <p:cNvSpPr/>
            <p:nvPr/>
          </p:nvSpPr>
          <p:spPr>
            <a:xfrm>
              <a:off x="3512362" y="5742203"/>
              <a:ext cx="3657" cy="2514"/>
            </a:xfrm>
            <a:custGeom>
              <a:avLst/>
              <a:gdLst>
                <a:gd name="connsiteX0" fmla="*/ 0 w 3657"/>
                <a:gd name="connsiteY0" fmla="*/ 0 h 2514"/>
                <a:gd name="connsiteX1" fmla="*/ 3658 w 3657"/>
                <a:gd name="connsiteY1" fmla="*/ 2515 h 2514"/>
                <a:gd name="connsiteX2" fmla="*/ 0 w 3657"/>
                <a:gd name="connsiteY2" fmla="*/ 0 h 2514"/>
              </a:gdLst>
              <a:ahLst/>
              <a:cxnLst>
                <a:cxn ang="0">
                  <a:pos x="connsiteX0" y="connsiteY0"/>
                </a:cxn>
                <a:cxn ang="0">
                  <a:pos x="connsiteX1" y="connsiteY1"/>
                </a:cxn>
                <a:cxn ang="0">
                  <a:pos x="connsiteX2" y="connsiteY2"/>
                </a:cxn>
              </a:cxnLst>
              <a:rect l="l" t="t" r="r" b="b"/>
              <a:pathLst>
                <a:path w="3657" h="2514">
                  <a:moveTo>
                    <a:pt x="0" y="0"/>
                  </a:moveTo>
                  <a:cubicBezTo>
                    <a:pt x="1143" y="915"/>
                    <a:pt x="2286" y="1829"/>
                    <a:pt x="3658" y="2515"/>
                  </a:cubicBezTo>
                  <a:cubicBezTo>
                    <a:pt x="2286" y="1829"/>
                    <a:pt x="1143" y="915"/>
                    <a:pt x="0" y="0"/>
                  </a:cubicBezTo>
                  <a:close/>
                </a:path>
              </a:pathLst>
            </a:custGeom>
            <a:solidFill>
              <a:srgbClr val="FFFFFF"/>
            </a:solidFill>
            <a:ln w="2286" cap="flat">
              <a:noFill/>
              <a:prstDash val="solid"/>
              <a:miter/>
            </a:ln>
          </p:spPr>
          <p:txBody>
            <a:bodyPr rtlCol="0" anchor="ctr"/>
            <a:lstStyle/>
            <a:p>
              <a:endParaRPr lang="en-US"/>
            </a:p>
          </p:txBody>
        </p:sp>
        <p:sp>
          <p:nvSpPr>
            <p:cNvPr id="65" name="Freeform 128">
              <a:extLst>
                <a:ext uri="{FF2B5EF4-FFF2-40B4-BE49-F238E27FC236}">
                  <a16:creationId xmlns:a16="http://schemas.microsoft.com/office/drawing/2014/main" id="{5F156C07-EC06-05F4-4C7E-BA76227D261E}"/>
                </a:ext>
              </a:extLst>
            </p:cNvPr>
            <p:cNvSpPr/>
            <p:nvPr/>
          </p:nvSpPr>
          <p:spPr>
            <a:xfrm>
              <a:off x="3501161" y="5978575"/>
              <a:ext cx="1371" cy="14630"/>
            </a:xfrm>
            <a:custGeom>
              <a:avLst/>
              <a:gdLst>
                <a:gd name="connsiteX0" fmla="*/ 1372 w 1371"/>
                <a:gd name="connsiteY0" fmla="*/ 0 h 14630"/>
                <a:gd name="connsiteX1" fmla="*/ 0 w 1371"/>
                <a:gd name="connsiteY1" fmla="*/ 14630 h 14630"/>
                <a:gd name="connsiteX2" fmla="*/ 1372 w 1371"/>
                <a:gd name="connsiteY2" fmla="*/ 0 h 14630"/>
              </a:gdLst>
              <a:ahLst/>
              <a:cxnLst>
                <a:cxn ang="0">
                  <a:pos x="connsiteX0" y="connsiteY0"/>
                </a:cxn>
                <a:cxn ang="0">
                  <a:pos x="connsiteX1" y="connsiteY1"/>
                </a:cxn>
                <a:cxn ang="0">
                  <a:pos x="connsiteX2" y="connsiteY2"/>
                </a:cxn>
              </a:cxnLst>
              <a:rect l="l" t="t" r="r" b="b"/>
              <a:pathLst>
                <a:path w="1371" h="14630">
                  <a:moveTo>
                    <a:pt x="1372" y="0"/>
                  </a:moveTo>
                  <a:cubicBezTo>
                    <a:pt x="686" y="4800"/>
                    <a:pt x="229" y="9830"/>
                    <a:pt x="0" y="14630"/>
                  </a:cubicBezTo>
                  <a:cubicBezTo>
                    <a:pt x="229" y="9601"/>
                    <a:pt x="914" y="4800"/>
                    <a:pt x="1372" y="0"/>
                  </a:cubicBezTo>
                  <a:close/>
                </a:path>
              </a:pathLst>
            </a:custGeom>
            <a:solidFill>
              <a:srgbClr val="FFFFFF"/>
            </a:solidFill>
            <a:ln w="2286" cap="flat">
              <a:noFill/>
              <a:prstDash val="solid"/>
              <a:miter/>
            </a:ln>
          </p:spPr>
          <p:txBody>
            <a:bodyPr rtlCol="0" anchor="ctr"/>
            <a:lstStyle/>
            <a:p>
              <a:endParaRPr lang="en-US"/>
            </a:p>
          </p:txBody>
        </p:sp>
        <p:sp>
          <p:nvSpPr>
            <p:cNvPr id="66" name="Freeform 129">
              <a:extLst>
                <a:ext uri="{FF2B5EF4-FFF2-40B4-BE49-F238E27FC236}">
                  <a16:creationId xmlns:a16="http://schemas.microsoft.com/office/drawing/2014/main" id="{A5685826-0A6C-1FEB-0CDD-15443761EDEC}"/>
                </a:ext>
              </a:extLst>
            </p:cNvPr>
            <p:cNvSpPr/>
            <p:nvPr/>
          </p:nvSpPr>
          <p:spPr>
            <a:xfrm>
              <a:off x="3501390" y="5671108"/>
              <a:ext cx="2286" cy="25374"/>
            </a:xfrm>
            <a:custGeom>
              <a:avLst/>
              <a:gdLst>
                <a:gd name="connsiteX0" fmla="*/ 2286 w 2286"/>
                <a:gd name="connsiteY0" fmla="*/ 0 h 25374"/>
                <a:gd name="connsiteX1" fmla="*/ 0 w 2286"/>
                <a:gd name="connsiteY1" fmla="*/ 25374 h 25374"/>
                <a:gd name="connsiteX2" fmla="*/ 2286 w 2286"/>
                <a:gd name="connsiteY2" fmla="*/ 0 h 25374"/>
              </a:gdLst>
              <a:ahLst/>
              <a:cxnLst>
                <a:cxn ang="0">
                  <a:pos x="connsiteX0" y="connsiteY0"/>
                </a:cxn>
                <a:cxn ang="0">
                  <a:pos x="connsiteX1" y="connsiteY1"/>
                </a:cxn>
                <a:cxn ang="0">
                  <a:pos x="connsiteX2" y="connsiteY2"/>
                </a:cxn>
              </a:cxnLst>
              <a:rect l="l" t="t" r="r" b="b"/>
              <a:pathLst>
                <a:path w="2286" h="25374">
                  <a:moveTo>
                    <a:pt x="2286" y="0"/>
                  </a:moveTo>
                  <a:cubicBezTo>
                    <a:pt x="1829" y="8458"/>
                    <a:pt x="914" y="16916"/>
                    <a:pt x="0" y="25374"/>
                  </a:cubicBezTo>
                  <a:cubicBezTo>
                    <a:pt x="914" y="16916"/>
                    <a:pt x="1829" y="8458"/>
                    <a:pt x="2286" y="0"/>
                  </a:cubicBezTo>
                  <a:close/>
                </a:path>
              </a:pathLst>
            </a:custGeom>
            <a:solidFill>
              <a:srgbClr val="FFFFFF"/>
            </a:solidFill>
            <a:ln w="2286" cap="flat">
              <a:noFill/>
              <a:prstDash val="solid"/>
              <a:miter/>
            </a:ln>
          </p:spPr>
          <p:txBody>
            <a:bodyPr rtlCol="0" anchor="ctr"/>
            <a:lstStyle/>
            <a:p>
              <a:endParaRPr lang="en-US"/>
            </a:p>
          </p:txBody>
        </p:sp>
        <p:sp>
          <p:nvSpPr>
            <p:cNvPr id="67" name="Freeform 130">
              <a:extLst>
                <a:ext uri="{FF2B5EF4-FFF2-40B4-BE49-F238E27FC236}">
                  <a16:creationId xmlns:a16="http://schemas.microsoft.com/office/drawing/2014/main" id="{1EDCD089-9522-431A-79F1-82A5ADB4B0DC}"/>
                </a:ext>
              </a:extLst>
            </p:cNvPr>
            <p:cNvSpPr/>
            <p:nvPr/>
          </p:nvSpPr>
          <p:spPr>
            <a:xfrm>
              <a:off x="3537966" y="5923940"/>
              <a:ext cx="7772" cy="914"/>
            </a:xfrm>
            <a:custGeom>
              <a:avLst/>
              <a:gdLst>
                <a:gd name="connsiteX0" fmla="*/ 7772 w 7772"/>
                <a:gd name="connsiteY0" fmla="*/ 0 h 914"/>
                <a:gd name="connsiteX1" fmla="*/ 0 w 7772"/>
                <a:gd name="connsiteY1" fmla="*/ 915 h 914"/>
                <a:gd name="connsiteX2" fmla="*/ 7772 w 7772"/>
                <a:gd name="connsiteY2" fmla="*/ 0 h 914"/>
              </a:gdLst>
              <a:ahLst/>
              <a:cxnLst>
                <a:cxn ang="0">
                  <a:pos x="connsiteX0" y="connsiteY0"/>
                </a:cxn>
                <a:cxn ang="0">
                  <a:pos x="connsiteX1" y="connsiteY1"/>
                </a:cxn>
                <a:cxn ang="0">
                  <a:pos x="connsiteX2" y="connsiteY2"/>
                </a:cxn>
              </a:cxnLst>
              <a:rect l="l" t="t" r="r" b="b"/>
              <a:pathLst>
                <a:path w="7772" h="914">
                  <a:moveTo>
                    <a:pt x="7772" y="0"/>
                  </a:moveTo>
                  <a:cubicBezTo>
                    <a:pt x="5258" y="229"/>
                    <a:pt x="2515" y="686"/>
                    <a:pt x="0" y="915"/>
                  </a:cubicBezTo>
                  <a:cubicBezTo>
                    <a:pt x="2515" y="686"/>
                    <a:pt x="5258" y="229"/>
                    <a:pt x="7772" y="0"/>
                  </a:cubicBezTo>
                  <a:close/>
                </a:path>
              </a:pathLst>
            </a:custGeom>
            <a:solidFill>
              <a:srgbClr val="FFFFFF"/>
            </a:solidFill>
            <a:ln w="2286" cap="flat">
              <a:noFill/>
              <a:prstDash val="solid"/>
              <a:miter/>
            </a:ln>
          </p:spPr>
          <p:txBody>
            <a:bodyPr rtlCol="0" anchor="ctr"/>
            <a:lstStyle/>
            <a:p>
              <a:endParaRPr lang="en-US"/>
            </a:p>
          </p:txBody>
        </p:sp>
        <p:sp>
          <p:nvSpPr>
            <p:cNvPr id="68" name="Freeform 131">
              <a:extLst>
                <a:ext uri="{FF2B5EF4-FFF2-40B4-BE49-F238E27FC236}">
                  <a16:creationId xmlns:a16="http://schemas.microsoft.com/office/drawing/2014/main" id="{AFC3D465-257E-3A4D-0721-A397EE8AC3ED}"/>
                </a:ext>
              </a:extLst>
            </p:cNvPr>
            <p:cNvSpPr/>
            <p:nvPr/>
          </p:nvSpPr>
          <p:spPr>
            <a:xfrm>
              <a:off x="3511677" y="5934227"/>
              <a:ext cx="3429" cy="4114"/>
            </a:xfrm>
            <a:custGeom>
              <a:avLst/>
              <a:gdLst>
                <a:gd name="connsiteX0" fmla="*/ 3429 w 3429"/>
                <a:gd name="connsiteY0" fmla="*/ 0 h 4114"/>
                <a:gd name="connsiteX1" fmla="*/ 0 w 3429"/>
                <a:gd name="connsiteY1" fmla="*/ 4115 h 4114"/>
                <a:gd name="connsiteX2" fmla="*/ 3429 w 3429"/>
                <a:gd name="connsiteY2" fmla="*/ 0 h 4114"/>
              </a:gdLst>
              <a:ahLst/>
              <a:cxnLst>
                <a:cxn ang="0">
                  <a:pos x="connsiteX0" y="connsiteY0"/>
                </a:cxn>
                <a:cxn ang="0">
                  <a:pos x="connsiteX1" y="connsiteY1"/>
                </a:cxn>
                <a:cxn ang="0">
                  <a:pos x="connsiteX2" y="connsiteY2"/>
                </a:cxn>
              </a:cxnLst>
              <a:rect l="l" t="t" r="r" b="b"/>
              <a:pathLst>
                <a:path w="3429" h="4114">
                  <a:moveTo>
                    <a:pt x="3429" y="0"/>
                  </a:moveTo>
                  <a:cubicBezTo>
                    <a:pt x="2057" y="1143"/>
                    <a:pt x="914" y="2515"/>
                    <a:pt x="0" y="4115"/>
                  </a:cubicBezTo>
                  <a:cubicBezTo>
                    <a:pt x="1143" y="2515"/>
                    <a:pt x="2286" y="1143"/>
                    <a:pt x="3429" y="0"/>
                  </a:cubicBezTo>
                  <a:close/>
                </a:path>
              </a:pathLst>
            </a:custGeom>
            <a:solidFill>
              <a:srgbClr val="FFFFFF"/>
            </a:solidFill>
            <a:ln w="2286" cap="flat">
              <a:noFill/>
              <a:prstDash val="solid"/>
              <a:miter/>
            </a:ln>
          </p:spPr>
          <p:txBody>
            <a:bodyPr rtlCol="0" anchor="ctr"/>
            <a:lstStyle/>
            <a:p>
              <a:endParaRPr lang="en-US"/>
            </a:p>
          </p:txBody>
        </p:sp>
        <p:sp>
          <p:nvSpPr>
            <p:cNvPr id="69" name="Freeform 132">
              <a:extLst>
                <a:ext uri="{FF2B5EF4-FFF2-40B4-BE49-F238E27FC236}">
                  <a16:creationId xmlns:a16="http://schemas.microsoft.com/office/drawing/2014/main" id="{C47A0406-539D-F2B7-8CDF-2995CF3FECCA}"/>
                </a:ext>
              </a:extLst>
            </p:cNvPr>
            <p:cNvSpPr/>
            <p:nvPr/>
          </p:nvSpPr>
          <p:spPr>
            <a:xfrm>
              <a:off x="2829763" y="6185687"/>
              <a:ext cx="3429" cy="228"/>
            </a:xfrm>
            <a:custGeom>
              <a:avLst/>
              <a:gdLst>
                <a:gd name="connsiteX0" fmla="*/ 3429 w 3429"/>
                <a:gd name="connsiteY0" fmla="*/ 229 h 228"/>
                <a:gd name="connsiteX1" fmla="*/ 0 w 3429"/>
                <a:gd name="connsiteY1" fmla="*/ 0 h 228"/>
                <a:gd name="connsiteX2" fmla="*/ 3429 w 3429"/>
                <a:gd name="connsiteY2" fmla="*/ 229 h 228"/>
              </a:gdLst>
              <a:ahLst/>
              <a:cxnLst>
                <a:cxn ang="0">
                  <a:pos x="connsiteX0" y="connsiteY0"/>
                </a:cxn>
                <a:cxn ang="0">
                  <a:pos x="connsiteX1" y="connsiteY1"/>
                </a:cxn>
                <a:cxn ang="0">
                  <a:pos x="connsiteX2" y="connsiteY2"/>
                </a:cxn>
              </a:cxnLst>
              <a:rect l="l" t="t" r="r" b="b"/>
              <a:pathLst>
                <a:path w="3429" h="228">
                  <a:moveTo>
                    <a:pt x="3429" y="229"/>
                  </a:moveTo>
                  <a:cubicBezTo>
                    <a:pt x="2286" y="229"/>
                    <a:pt x="1143" y="0"/>
                    <a:pt x="0" y="0"/>
                  </a:cubicBezTo>
                  <a:cubicBezTo>
                    <a:pt x="1143" y="0"/>
                    <a:pt x="2286" y="229"/>
                    <a:pt x="3429" y="229"/>
                  </a:cubicBezTo>
                  <a:close/>
                </a:path>
              </a:pathLst>
            </a:custGeom>
            <a:solidFill>
              <a:srgbClr val="FFFFFF"/>
            </a:solidFill>
            <a:ln w="2286" cap="flat">
              <a:noFill/>
              <a:prstDash val="solid"/>
              <a:miter/>
            </a:ln>
          </p:spPr>
          <p:txBody>
            <a:bodyPr rtlCol="0" anchor="ctr"/>
            <a:lstStyle/>
            <a:p>
              <a:endParaRPr lang="en-US"/>
            </a:p>
          </p:txBody>
        </p:sp>
        <p:sp>
          <p:nvSpPr>
            <p:cNvPr id="70" name="Freeform 133">
              <a:extLst>
                <a:ext uri="{FF2B5EF4-FFF2-40B4-BE49-F238E27FC236}">
                  <a16:creationId xmlns:a16="http://schemas.microsoft.com/office/drawing/2014/main" id="{5429563B-2203-1C10-85E8-08843FD5458D}"/>
                </a:ext>
              </a:extLst>
            </p:cNvPr>
            <p:cNvSpPr/>
            <p:nvPr/>
          </p:nvSpPr>
          <p:spPr>
            <a:xfrm>
              <a:off x="3765880" y="5762777"/>
              <a:ext cx="2971" cy="8001"/>
            </a:xfrm>
            <a:custGeom>
              <a:avLst/>
              <a:gdLst>
                <a:gd name="connsiteX0" fmla="*/ 0 w 2971"/>
                <a:gd name="connsiteY0" fmla="*/ 0 h 8001"/>
                <a:gd name="connsiteX1" fmla="*/ 2972 w 2971"/>
                <a:gd name="connsiteY1" fmla="*/ 8001 h 8001"/>
                <a:gd name="connsiteX2" fmla="*/ 0 w 2971"/>
                <a:gd name="connsiteY2" fmla="*/ 0 h 8001"/>
              </a:gdLst>
              <a:ahLst/>
              <a:cxnLst>
                <a:cxn ang="0">
                  <a:pos x="connsiteX0" y="connsiteY0"/>
                </a:cxn>
                <a:cxn ang="0">
                  <a:pos x="connsiteX1" y="connsiteY1"/>
                </a:cxn>
                <a:cxn ang="0">
                  <a:pos x="connsiteX2" y="connsiteY2"/>
                </a:cxn>
              </a:cxnLst>
              <a:rect l="l" t="t" r="r" b="b"/>
              <a:pathLst>
                <a:path w="2971" h="8001">
                  <a:moveTo>
                    <a:pt x="0" y="0"/>
                  </a:moveTo>
                  <a:cubicBezTo>
                    <a:pt x="1143" y="2515"/>
                    <a:pt x="2057" y="5258"/>
                    <a:pt x="2972" y="8001"/>
                  </a:cubicBezTo>
                  <a:cubicBezTo>
                    <a:pt x="2057" y="5258"/>
                    <a:pt x="1143" y="2744"/>
                    <a:pt x="0" y="0"/>
                  </a:cubicBezTo>
                  <a:close/>
                </a:path>
              </a:pathLst>
            </a:custGeom>
            <a:solidFill>
              <a:srgbClr val="FFFFFF"/>
            </a:solidFill>
            <a:ln w="2286" cap="flat">
              <a:noFill/>
              <a:prstDash val="solid"/>
              <a:miter/>
            </a:ln>
          </p:spPr>
          <p:txBody>
            <a:bodyPr rtlCol="0" anchor="ctr"/>
            <a:lstStyle/>
            <a:p>
              <a:endParaRPr lang="en-US"/>
            </a:p>
          </p:txBody>
        </p:sp>
        <p:sp>
          <p:nvSpPr>
            <p:cNvPr id="71" name="Freeform 134">
              <a:extLst>
                <a:ext uri="{FF2B5EF4-FFF2-40B4-BE49-F238E27FC236}">
                  <a16:creationId xmlns:a16="http://schemas.microsoft.com/office/drawing/2014/main" id="{864FB143-7E73-1E64-274D-F97A7CC69AE2}"/>
                </a:ext>
              </a:extLst>
            </p:cNvPr>
            <p:cNvSpPr/>
            <p:nvPr/>
          </p:nvSpPr>
          <p:spPr>
            <a:xfrm>
              <a:off x="3762451" y="5755462"/>
              <a:ext cx="3429" cy="7543"/>
            </a:xfrm>
            <a:custGeom>
              <a:avLst/>
              <a:gdLst>
                <a:gd name="connsiteX0" fmla="*/ 0 w 3429"/>
                <a:gd name="connsiteY0" fmla="*/ 0 h 7543"/>
                <a:gd name="connsiteX1" fmla="*/ 3429 w 3429"/>
                <a:gd name="connsiteY1" fmla="*/ 7544 h 7543"/>
                <a:gd name="connsiteX2" fmla="*/ 0 w 3429"/>
                <a:gd name="connsiteY2" fmla="*/ 0 h 7543"/>
              </a:gdLst>
              <a:ahLst/>
              <a:cxnLst>
                <a:cxn ang="0">
                  <a:pos x="connsiteX0" y="connsiteY0"/>
                </a:cxn>
                <a:cxn ang="0">
                  <a:pos x="connsiteX1" y="connsiteY1"/>
                </a:cxn>
                <a:cxn ang="0">
                  <a:pos x="connsiteX2" y="connsiteY2"/>
                </a:cxn>
              </a:cxnLst>
              <a:rect l="l" t="t" r="r" b="b"/>
              <a:pathLst>
                <a:path w="3429" h="7543">
                  <a:moveTo>
                    <a:pt x="0" y="0"/>
                  </a:moveTo>
                  <a:cubicBezTo>
                    <a:pt x="1143" y="2515"/>
                    <a:pt x="2286" y="5029"/>
                    <a:pt x="3429" y="7544"/>
                  </a:cubicBezTo>
                  <a:cubicBezTo>
                    <a:pt x="2286" y="4801"/>
                    <a:pt x="1143" y="2286"/>
                    <a:pt x="0" y="0"/>
                  </a:cubicBezTo>
                  <a:close/>
                </a:path>
              </a:pathLst>
            </a:custGeom>
            <a:solidFill>
              <a:srgbClr val="FFFFFF"/>
            </a:solidFill>
            <a:ln w="2286" cap="flat">
              <a:noFill/>
              <a:prstDash val="solid"/>
              <a:miter/>
            </a:ln>
          </p:spPr>
          <p:txBody>
            <a:bodyPr rtlCol="0" anchor="ctr"/>
            <a:lstStyle/>
            <a:p>
              <a:endParaRPr lang="en-US"/>
            </a:p>
          </p:txBody>
        </p:sp>
        <p:sp>
          <p:nvSpPr>
            <p:cNvPr id="72" name="Freeform 135">
              <a:extLst>
                <a:ext uri="{FF2B5EF4-FFF2-40B4-BE49-F238E27FC236}">
                  <a16:creationId xmlns:a16="http://schemas.microsoft.com/office/drawing/2014/main" id="{A43F2F75-1B11-3469-2DEE-2946EBB758C7}"/>
                </a:ext>
              </a:extLst>
            </p:cNvPr>
            <p:cNvSpPr/>
            <p:nvPr/>
          </p:nvSpPr>
          <p:spPr>
            <a:xfrm>
              <a:off x="3769995" y="5775121"/>
              <a:ext cx="3657" cy="18059"/>
            </a:xfrm>
            <a:custGeom>
              <a:avLst/>
              <a:gdLst>
                <a:gd name="connsiteX0" fmla="*/ 0 w 3657"/>
                <a:gd name="connsiteY0" fmla="*/ 0 h 18059"/>
                <a:gd name="connsiteX1" fmla="*/ 3658 w 3657"/>
                <a:gd name="connsiteY1" fmla="*/ 18059 h 18059"/>
                <a:gd name="connsiteX2" fmla="*/ 0 w 3657"/>
                <a:gd name="connsiteY2" fmla="*/ 0 h 18059"/>
              </a:gdLst>
              <a:ahLst/>
              <a:cxnLst>
                <a:cxn ang="0">
                  <a:pos x="connsiteX0" y="connsiteY0"/>
                </a:cxn>
                <a:cxn ang="0">
                  <a:pos x="connsiteX1" y="connsiteY1"/>
                </a:cxn>
                <a:cxn ang="0">
                  <a:pos x="connsiteX2" y="connsiteY2"/>
                </a:cxn>
              </a:cxnLst>
              <a:rect l="l" t="t" r="r" b="b"/>
              <a:pathLst>
                <a:path w="3657" h="18059">
                  <a:moveTo>
                    <a:pt x="0" y="0"/>
                  </a:moveTo>
                  <a:cubicBezTo>
                    <a:pt x="1600" y="5715"/>
                    <a:pt x="2972" y="11658"/>
                    <a:pt x="3658" y="18059"/>
                  </a:cubicBezTo>
                  <a:cubicBezTo>
                    <a:pt x="2972" y="11658"/>
                    <a:pt x="1600" y="5715"/>
                    <a:pt x="0" y="0"/>
                  </a:cubicBezTo>
                  <a:close/>
                </a:path>
              </a:pathLst>
            </a:custGeom>
            <a:solidFill>
              <a:srgbClr val="FFFFFF"/>
            </a:solidFill>
            <a:ln w="2286" cap="flat">
              <a:noFill/>
              <a:prstDash val="solid"/>
              <a:miter/>
            </a:ln>
          </p:spPr>
          <p:txBody>
            <a:bodyPr rtlCol="0" anchor="ctr"/>
            <a:lstStyle/>
            <a:p>
              <a:endParaRPr lang="en-US"/>
            </a:p>
          </p:txBody>
        </p:sp>
        <p:sp>
          <p:nvSpPr>
            <p:cNvPr id="73" name="Freeform 136">
              <a:extLst>
                <a:ext uri="{FF2B5EF4-FFF2-40B4-BE49-F238E27FC236}">
                  <a16:creationId xmlns:a16="http://schemas.microsoft.com/office/drawing/2014/main" id="{4395B4E9-1524-FB17-F60F-032655DE18FE}"/>
                </a:ext>
              </a:extLst>
            </p:cNvPr>
            <p:cNvSpPr/>
            <p:nvPr/>
          </p:nvSpPr>
          <p:spPr>
            <a:xfrm>
              <a:off x="3497732" y="6038469"/>
              <a:ext cx="2286" cy="23088"/>
            </a:xfrm>
            <a:custGeom>
              <a:avLst/>
              <a:gdLst>
                <a:gd name="connsiteX0" fmla="*/ 2286 w 2286"/>
                <a:gd name="connsiteY0" fmla="*/ 0 h 23088"/>
                <a:gd name="connsiteX1" fmla="*/ 0 w 2286"/>
                <a:gd name="connsiteY1" fmla="*/ 23089 h 23088"/>
                <a:gd name="connsiteX2" fmla="*/ 2286 w 2286"/>
                <a:gd name="connsiteY2" fmla="*/ 0 h 23088"/>
              </a:gdLst>
              <a:ahLst/>
              <a:cxnLst>
                <a:cxn ang="0">
                  <a:pos x="connsiteX0" y="connsiteY0"/>
                </a:cxn>
                <a:cxn ang="0">
                  <a:pos x="connsiteX1" y="connsiteY1"/>
                </a:cxn>
                <a:cxn ang="0">
                  <a:pos x="connsiteX2" y="connsiteY2"/>
                </a:cxn>
              </a:cxnLst>
              <a:rect l="l" t="t" r="r" b="b"/>
              <a:pathLst>
                <a:path w="2286" h="23088">
                  <a:moveTo>
                    <a:pt x="2286" y="0"/>
                  </a:moveTo>
                  <a:cubicBezTo>
                    <a:pt x="1829" y="7772"/>
                    <a:pt x="1143" y="15316"/>
                    <a:pt x="0" y="23089"/>
                  </a:cubicBezTo>
                  <a:cubicBezTo>
                    <a:pt x="1143" y="15316"/>
                    <a:pt x="1829" y="7772"/>
                    <a:pt x="2286" y="0"/>
                  </a:cubicBezTo>
                  <a:close/>
                </a:path>
              </a:pathLst>
            </a:custGeom>
            <a:solidFill>
              <a:srgbClr val="FFFFFF"/>
            </a:solidFill>
            <a:ln w="2286" cap="flat">
              <a:noFill/>
              <a:prstDash val="solid"/>
              <a:miter/>
            </a:ln>
          </p:spPr>
          <p:txBody>
            <a:bodyPr rtlCol="0" anchor="ctr"/>
            <a:lstStyle/>
            <a:p>
              <a:endParaRPr lang="en-US"/>
            </a:p>
          </p:txBody>
        </p:sp>
        <p:sp>
          <p:nvSpPr>
            <p:cNvPr id="74" name="Freeform 137">
              <a:extLst>
                <a:ext uri="{FF2B5EF4-FFF2-40B4-BE49-F238E27FC236}">
                  <a16:creationId xmlns:a16="http://schemas.microsoft.com/office/drawing/2014/main" id="{BAC5444D-D847-B08E-B46D-4282AB587C41}"/>
                </a:ext>
              </a:extLst>
            </p:cNvPr>
            <p:cNvSpPr/>
            <p:nvPr/>
          </p:nvSpPr>
          <p:spPr>
            <a:xfrm>
              <a:off x="2757068" y="6025210"/>
              <a:ext cx="228" cy="11658"/>
            </a:xfrm>
            <a:custGeom>
              <a:avLst/>
              <a:gdLst>
                <a:gd name="connsiteX0" fmla="*/ 229 w 228"/>
                <a:gd name="connsiteY0" fmla="*/ 11659 h 11658"/>
                <a:gd name="connsiteX1" fmla="*/ 0 w 228"/>
                <a:gd name="connsiteY1" fmla="*/ 0 h 11658"/>
                <a:gd name="connsiteX2" fmla="*/ 229 w 228"/>
                <a:gd name="connsiteY2" fmla="*/ 11659 h 11658"/>
              </a:gdLst>
              <a:ahLst/>
              <a:cxnLst>
                <a:cxn ang="0">
                  <a:pos x="connsiteX0" y="connsiteY0"/>
                </a:cxn>
                <a:cxn ang="0">
                  <a:pos x="connsiteX1" y="connsiteY1"/>
                </a:cxn>
                <a:cxn ang="0">
                  <a:pos x="connsiteX2" y="connsiteY2"/>
                </a:cxn>
              </a:cxnLst>
              <a:rect l="l" t="t" r="r" b="b"/>
              <a:pathLst>
                <a:path w="228" h="11658">
                  <a:moveTo>
                    <a:pt x="229" y="11659"/>
                  </a:moveTo>
                  <a:cubicBezTo>
                    <a:pt x="229" y="7773"/>
                    <a:pt x="229" y="3886"/>
                    <a:pt x="0" y="0"/>
                  </a:cubicBezTo>
                  <a:cubicBezTo>
                    <a:pt x="229" y="3886"/>
                    <a:pt x="229" y="7773"/>
                    <a:pt x="229" y="11659"/>
                  </a:cubicBezTo>
                  <a:close/>
                </a:path>
              </a:pathLst>
            </a:custGeom>
            <a:solidFill>
              <a:srgbClr val="FFFFFF"/>
            </a:solidFill>
            <a:ln w="2286" cap="flat">
              <a:noFill/>
              <a:prstDash val="solid"/>
              <a:miter/>
            </a:ln>
          </p:spPr>
          <p:txBody>
            <a:bodyPr rtlCol="0" anchor="ctr"/>
            <a:lstStyle/>
            <a:p>
              <a:endParaRPr lang="en-US"/>
            </a:p>
          </p:txBody>
        </p:sp>
        <p:sp>
          <p:nvSpPr>
            <p:cNvPr id="75" name="Freeform 138">
              <a:extLst>
                <a:ext uri="{FF2B5EF4-FFF2-40B4-BE49-F238E27FC236}">
                  <a16:creationId xmlns:a16="http://schemas.microsoft.com/office/drawing/2014/main" id="{1171DD40-0847-1AF6-77CE-063F7F94B4C1}"/>
                </a:ext>
              </a:extLst>
            </p:cNvPr>
            <p:cNvSpPr/>
            <p:nvPr/>
          </p:nvSpPr>
          <p:spPr>
            <a:xfrm>
              <a:off x="2863824" y="6187516"/>
              <a:ext cx="8915" cy="228"/>
            </a:xfrm>
            <a:custGeom>
              <a:avLst/>
              <a:gdLst>
                <a:gd name="connsiteX0" fmla="*/ 8915 w 8915"/>
                <a:gd name="connsiteY0" fmla="*/ 229 h 228"/>
                <a:gd name="connsiteX1" fmla="*/ 0 w 8915"/>
                <a:gd name="connsiteY1" fmla="*/ 0 h 228"/>
                <a:gd name="connsiteX2" fmla="*/ 8915 w 8915"/>
                <a:gd name="connsiteY2" fmla="*/ 229 h 228"/>
              </a:gdLst>
              <a:ahLst/>
              <a:cxnLst>
                <a:cxn ang="0">
                  <a:pos x="connsiteX0" y="connsiteY0"/>
                </a:cxn>
                <a:cxn ang="0">
                  <a:pos x="connsiteX1" y="connsiteY1"/>
                </a:cxn>
                <a:cxn ang="0">
                  <a:pos x="connsiteX2" y="connsiteY2"/>
                </a:cxn>
              </a:cxnLst>
              <a:rect l="l" t="t" r="r" b="b"/>
              <a:pathLst>
                <a:path w="8915" h="228">
                  <a:moveTo>
                    <a:pt x="8915" y="229"/>
                  </a:moveTo>
                  <a:cubicBezTo>
                    <a:pt x="5944" y="229"/>
                    <a:pt x="2972" y="0"/>
                    <a:pt x="0" y="0"/>
                  </a:cubicBezTo>
                  <a:cubicBezTo>
                    <a:pt x="2972" y="0"/>
                    <a:pt x="5944" y="0"/>
                    <a:pt x="8915" y="229"/>
                  </a:cubicBezTo>
                  <a:close/>
                </a:path>
              </a:pathLst>
            </a:custGeom>
            <a:solidFill>
              <a:srgbClr val="FFFFFF"/>
            </a:solidFill>
            <a:ln w="2286" cap="flat">
              <a:noFill/>
              <a:prstDash val="solid"/>
              <a:miter/>
            </a:ln>
          </p:spPr>
          <p:txBody>
            <a:bodyPr rtlCol="0" anchor="ctr"/>
            <a:lstStyle/>
            <a:p>
              <a:endParaRPr lang="en-US"/>
            </a:p>
          </p:txBody>
        </p:sp>
        <p:sp>
          <p:nvSpPr>
            <p:cNvPr id="76" name="Freeform 139">
              <a:extLst>
                <a:ext uri="{FF2B5EF4-FFF2-40B4-BE49-F238E27FC236}">
                  <a16:creationId xmlns:a16="http://schemas.microsoft.com/office/drawing/2014/main" id="{7B2A78AD-FAE9-5C0A-CCDE-C967A3D7FA2D}"/>
                </a:ext>
              </a:extLst>
            </p:cNvPr>
            <p:cNvSpPr/>
            <p:nvPr/>
          </p:nvSpPr>
          <p:spPr>
            <a:xfrm>
              <a:off x="3057448" y="6189573"/>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77" name="Freeform 140">
              <a:extLst>
                <a:ext uri="{FF2B5EF4-FFF2-40B4-BE49-F238E27FC236}">
                  <a16:creationId xmlns:a16="http://schemas.microsoft.com/office/drawing/2014/main" id="{59A03D40-5B41-1994-8CD2-9DE556A76A81}"/>
                </a:ext>
              </a:extLst>
            </p:cNvPr>
            <p:cNvSpPr/>
            <p:nvPr/>
          </p:nvSpPr>
          <p:spPr>
            <a:xfrm>
              <a:off x="3097682" y="6189573"/>
              <a:ext cx="6629" cy="2286"/>
            </a:xfrm>
            <a:custGeom>
              <a:avLst/>
              <a:gdLst>
                <a:gd name="connsiteX0" fmla="*/ 6629 w 6629"/>
                <a:gd name="connsiteY0" fmla="*/ 0 h 2286"/>
                <a:gd name="connsiteX1" fmla="*/ 0 w 6629"/>
                <a:gd name="connsiteY1" fmla="*/ 0 h 2286"/>
                <a:gd name="connsiteX2" fmla="*/ 6629 w 6629"/>
                <a:gd name="connsiteY2" fmla="*/ 0 h 2286"/>
              </a:gdLst>
              <a:ahLst/>
              <a:cxnLst>
                <a:cxn ang="0">
                  <a:pos x="connsiteX0" y="connsiteY0"/>
                </a:cxn>
                <a:cxn ang="0">
                  <a:pos x="connsiteX1" y="connsiteY1"/>
                </a:cxn>
                <a:cxn ang="0">
                  <a:pos x="connsiteX2" y="connsiteY2"/>
                </a:cxn>
              </a:cxnLst>
              <a:rect l="l" t="t" r="r" b="b"/>
              <a:pathLst>
                <a:path w="6629" h="2286">
                  <a:moveTo>
                    <a:pt x="6629" y="0"/>
                  </a:moveTo>
                  <a:cubicBezTo>
                    <a:pt x="4343" y="0"/>
                    <a:pt x="2057" y="0"/>
                    <a:pt x="0" y="0"/>
                  </a:cubicBezTo>
                  <a:cubicBezTo>
                    <a:pt x="2057" y="0"/>
                    <a:pt x="4343" y="0"/>
                    <a:pt x="6629" y="0"/>
                  </a:cubicBezTo>
                  <a:close/>
                </a:path>
              </a:pathLst>
            </a:custGeom>
            <a:solidFill>
              <a:srgbClr val="FFFFFF"/>
            </a:solidFill>
            <a:ln w="2286" cap="flat">
              <a:noFill/>
              <a:prstDash val="solid"/>
              <a:miter/>
            </a:ln>
          </p:spPr>
          <p:txBody>
            <a:bodyPr rtlCol="0" anchor="ctr"/>
            <a:lstStyle/>
            <a:p>
              <a:endParaRPr lang="en-US"/>
            </a:p>
          </p:txBody>
        </p:sp>
        <p:sp>
          <p:nvSpPr>
            <p:cNvPr id="78" name="Freeform 141">
              <a:extLst>
                <a:ext uri="{FF2B5EF4-FFF2-40B4-BE49-F238E27FC236}">
                  <a16:creationId xmlns:a16="http://schemas.microsoft.com/office/drawing/2014/main" id="{00544D2E-E24A-752A-8AB1-B06B8AD33DD3}"/>
                </a:ext>
              </a:extLst>
            </p:cNvPr>
            <p:cNvSpPr/>
            <p:nvPr/>
          </p:nvSpPr>
          <p:spPr>
            <a:xfrm>
              <a:off x="2836849" y="6186144"/>
              <a:ext cx="7086" cy="457"/>
            </a:xfrm>
            <a:custGeom>
              <a:avLst/>
              <a:gdLst>
                <a:gd name="connsiteX0" fmla="*/ 7087 w 7086"/>
                <a:gd name="connsiteY0" fmla="*/ 457 h 457"/>
                <a:gd name="connsiteX1" fmla="*/ 0 w 7086"/>
                <a:gd name="connsiteY1" fmla="*/ 0 h 457"/>
                <a:gd name="connsiteX2" fmla="*/ 7087 w 7086"/>
                <a:gd name="connsiteY2" fmla="*/ 457 h 457"/>
              </a:gdLst>
              <a:ahLst/>
              <a:cxnLst>
                <a:cxn ang="0">
                  <a:pos x="connsiteX0" y="connsiteY0"/>
                </a:cxn>
                <a:cxn ang="0">
                  <a:pos x="connsiteX1" y="connsiteY1"/>
                </a:cxn>
                <a:cxn ang="0">
                  <a:pos x="connsiteX2" y="connsiteY2"/>
                </a:cxn>
              </a:cxnLst>
              <a:rect l="l" t="t" r="r" b="b"/>
              <a:pathLst>
                <a:path w="7086" h="457">
                  <a:moveTo>
                    <a:pt x="7087" y="457"/>
                  </a:moveTo>
                  <a:cubicBezTo>
                    <a:pt x="4572" y="228"/>
                    <a:pt x="2286" y="228"/>
                    <a:pt x="0" y="0"/>
                  </a:cubicBezTo>
                  <a:cubicBezTo>
                    <a:pt x="2057" y="228"/>
                    <a:pt x="4572" y="228"/>
                    <a:pt x="7087" y="457"/>
                  </a:cubicBezTo>
                  <a:close/>
                </a:path>
              </a:pathLst>
            </a:custGeom>
            <a:solidFill>
              <a:srgbClr val="FFFFFF"/>
            </a:solidFill>
            <a:ln w="2286" cap="flat">
              <a:noFill/>
              <a:prstDash val="solid"/>
              <a:miter/>
            </a:ln>
          </p:spPr>
          <p:txBody>
            <a:bodyPr rtlCol="0" anchor="ctr"/>
            <a:lstStyle/>
            <a:p>
              <a:endParaRPr lang="en-US"/>
            </a:p>
          </p:txBody>
        </p:sp>
        <p:sp>
          <p:nvSpPr>
            <p:cNvPr id="79" name="Freeform 142">
              <a:extLst>
                <a:ext uri="{FF2B5EF4-FFF2-40B4-BE49-F238E27FC236}">
                  <a16:creationId xmlns:a16="http://schemas.microsoft.com/office/drawing/2014/main" id="{AD6D6E5B-D74F-6189-5273-ACF0F48BC007}"/>
                </a:ext>
              </a:extLst>
            </p:cNvPr>
            <p:cNvSpPr/>
            <p:nvPr/>
          </p:nvSpPr>
          <p:spPr>
            <a:xfrm>
              <a:off x="2843936" y="6186373"/>
              <a:ext cx="3886" cy="228"/>
            </a:xfrm>
            <a:custGeom>
              <a:avLst/>
              <a:gdLst>
                <a:gd name="connsiteX0" fmla="*/ 3886 w 3886"/>
                <a:gd name="connsiteY0" fmla="*/ 229 h 228"/>
                <a:gd name="connsiteX1" fmla="*/ 0 w 3886"/>
                <a:gd name="connsiteY1" fmla="*/ 0 h 228"/>
                <a:gd name="connsiteX2" fmla="*/ 3886 w 3886"/>
                <a:gd name="connsiteY2" fmla="*/ 229 h 228"/>
              </a:gdLst>
              <a:ahLst/>
              <a:cxnLst>
                <a:cxn ang="0">
                  <a:pos x="connsiteX0" y="connsiteY0"/>
                </a:cxn>
                <a:cxn ang="0">
                  <a:pos x="connsiteX1" y="connsiteY1"/>
                </a:cxn>
                <a:cxn ang="0">
                  <a:pos x="connsiteX2" y="connsiteY2"/>
                </a:cxn>
              </a:cxnLst>
              <a:rect l="l" t="t" r="r" b="b"/>
              <a:pathLst>
                <a:path w="3886" h="228">
                  <a:moveTo>
                    <a:pt x="3886" y="229"/>
                  </a:moveTo>
                  <a:cubicBezTo>
                    <a:pt x="2515" y="229"/>
                    <a:pt x="1143" y="0"/>
                    <a:pt x="0" y="0"/>
                  </a:cubicBezTo>
                  <a:cubicBezTo>
                    <a:pt x="1143" y="229"/>
                    <a:pt x="2515" y="229"/>
                    <a:pt x="3886" y="229"/>
                  </a:cubicBezTo>
                  <a:close/>
                </a:path>
              </a:pathLst>
            </a:custGeom>
            <a:solidFill>
              <a:srgbClr val="FFFFFF"/>
            </a:solidFill>
            <a:ln w="2286" cap="flat">
              <a:noFill/>
              <a:prstDash val="solid"/>
              <a:miter/>
            </a:ln>
          </p:spPr>
          <p:txBody>
            <a:bodyPr rtlCol="0" anchor="ctr"/>
            <a:lstStyle/>
            <a:p>
              <a:endParaRPr lang="en-US"/>
            </a:p>
          </p:txBody>
        </p:sp>
        <p:sp>
          <p:nvSpPr>
            <p:cNvPr id="80" name="Freeform 143">
              <a:extLst>
                <a:ext uri="{FF2B5EF4-FFF2-40B4-BE49-F238E27FC236}">
                  <a16:creationId xmlns:a16="http://schemas.microsoft.com/office/drawing/2014/main" id="{F93CF70E-2076-3587-FB42-F1BB2D941E8C}"/>
                </a:ext>
              </a:extLst>
            </p:cNvPr>
            <p:cNvSpPr/>
            <p:nvPr/>
          </p:nvSpPr>
          <p:spPr>
            <a:xfrm>
              <a:off x="3285820" y="6187973"/>
              <a:ext cx="11658" cy="228"/>
            </a:xfrm>
            <a:custGeom>
              <a:avLst/>
              <a:gdLst>
                <a:gd name="connsiteX0" fmla="*/ 11659 w 11658"/>
                <a:gd name="connsiteY0" fmla="*/ 0 h 228"/>
                <a:gd name="connsiteX1" fmla="*/ 0 w 11658"/>
                <a:gd name="connsiteY1" fmla="*/ 229 h 228"/>
                <a:gd name="connsiteX2" fmla="*/ 11659 w 11658"/>
                <a:gd name="connsiteY2" fmla="*/ 0 h 228"/>
              </a:gdLst>
              <a:ahLst/>
              <a:cxnLst>
                <a:cxn ang="0">
                  <a:pos x="connsiteX0" y="connsiteY0"/>
                </a:cxn>
                <a:cxn ang="0">
                  <a:pos x="connsiteX1" y="connsiteY1"/>
                </a:cxn>
                <a:cxn ang="0">
                  <a:pos x="connsiteX2" y="connsiteY2"/>
                </a:cxn>
              </a:cxnLst>
              <a:rect l="l" t="t" r="r" b="b"/>
              <a:pathLst>
                <a:path w="11658" h="228">
                  <a:moveTo>
                    <a:pt x="11659" y="0"/>
                  </a:moveTo>
                  <a:cubicBezTo>
                    <a:pt x="7772" y="0"/>
                    <a:pt x="3886" y="0"/>
                    <a:pt x="0" y="229"/>
                  </a:cubicBezTo>
                  <a:cubicBezTo>
                    <a:pt x="3886" y="229"/>
                    <a:pt x="7772" y="0"/>
                    <a:pt x="11659" y="0"/>
                  </a:cubicBezTo>
                  <a:close/>
                </a:path>
              </a:pathLst>
            </a:custGeom>
            <a:solidFill>
              <a:srgbClr val="FFFFFF"/>
            </a:solidFill>
            <a:ln w="2286" cap="flat">
              <a:noFill/>
              <a:prstDash val="solid"/>
              <a:miter/>
            </a:ln>
          </p:spPr>
          <p:txBody>
            <a:bodyPr rtlCol="0" anchor="ctr"/>
            <a:lstStyle/>
            <a:p>
              <a:endParaRPr lang="en-US"/>
            </a:p>
          </p:txBody>
        </p:sp>
        <p:sp>
          <p:nvSpPr>
            <p:cNvPr id="81" name="Freeform 144">
              <a:extLst>
                <a:ext uri="{FF2B5EF4-FFF2-40B4-BE49-F238E27FC236}">
                  <a16:creationId xmlns:a16="http://schemas.microsoft.com/office/drawing/2014/main" id="{1F38BBA7-78E8-D22C-9FA2-B78B88FDA5D1}"/>
                </a:ext>
              </a:extLst>
            </p:cNvPr>
            <p:cNvSpPr/>
            <p:nvPr/>
          </p:nvSpPr>
          <p:spPr>
            <a:xfrm>
              <a:off x="3461842" y="5510631"/>
              <a:ext cx="15773" cy="7772"/>
            </a:xfrm>
            <a:custGeom>
              <a:avLst/>
              <a:gdLst>
                <a:gd name="connsiteX0" fmla="*/ 0 w 15773"/>
                <a:gd name="connsiteY0" fmla="*/ 0 h 7772"/>
                <a:gd name="connsiteX1" fmla="*/ 15773 w 15773"/>
                <a:gd name="connsiteY1" fmla="*/ 7772 h 7772"/>
                <a:gd name="connsiteX2" fmla="*/ 0 w 15773"/>
                <a:gd name="connsiteY2" fmla="*/ 0 h 7772"/>
              </a:gdLst>
              <a:ahLst/>
              <a:cxnLst>
                <a:cxn ang="0">
                  <a:pos x="connsiteX0" y="connsiteY0"/>
                </a:cxn>
                <a:cxn ang="0">
                  <a:pos x="connsiteX1" y="connsiteY1"/>
                </a:cxn>
                <a:cxn ang="0">
                  <a:pos x="connsiteX2" y="connsiteY2"/>
                </a:cxn>
              </a:cxnLst>
              <a:rect l="l" t="t" r="r" b="b"/>
              <a:pathLst>
                <a:path w="15773" h="7772">
                  <a:moveTo>
                    <a:pt x="0" y="0"/>
                  </a:moveTo>
                  <a:cubicBezTo>
                    <a:pt x="5944" y="2057"/>
                    <a:pt x="11201" y="4800"/>
                    <a:pt x="15773" y="7772"/>
                  </a:cubicBezTo>
                  <a:cubicBezTo>
                    <a:pt x="11201" y="4800"/>
                    <a:pt x="5944" y="2057"/>
                    <a:pt x="0" y="0"/>
                  </a:cubicBezTo>
                  <a:close/>
                </a:path>
              </a:pathLst>
            </a:custGeom>
            <a:solidFill>
              <a:srgbClr val="FFFFFF"/>
            </a:solidFill>
            <a:ln w="2286" cap="flat">
              <a:noFill/>
              <a:prstDash val="solid"/>
              <a:miter/>
            </a:ln>
          </p:spPr>
          <p:txBody>
            <a:bodyPr rtlCol="0" anchor="ctr"/>
            <a:lstStyle/>
            <a:p>
              <a:endParaRPr lang="en-US"/>
            </a:p>
          </p:txBody>
        </p:sp>
        <p:sp>
          <p:nvSpPr>
            <p:cNvPr id="82" name="Freeform 145">
              <a:extLst>
                <a:ext uri="{FF2B5EF4-FFF2-40B4-BE49-F238E27FC236}">
                  <a16:creationId xmlns:a16="http://schemas.microsoft.com/office/drawing/2014/main" id="{3D1EC4AC-6697-F63A-AD1E-5C88B91679F2}"/>
                </a:ext>
              </a:extLst>
            </p:cNvPr>
            <p:cNvSpPr/>
            <p:nvPr/>
          </p:nvSpPr>
          <p:spPr>
            <a:xfrm>
              <a:off x="3484245" y="6122365"/>
              <a:ext cx="2971" cy="15087"/>
            </a:xfrm>
            <a:custGeom>
              <a:avLst/>
              <a:gdLst>
                <a:gd name="connsiteX0" fmla="*/ 2972 w 2971"/>
                <a:gd name="connsiteY0" fmla="*/ 0 h 15087"/>
                <a:gd name="connsiteX1" fmla="*/ 0 w 2971"/>
                <a:gd name="connsiteY1" fmla="*/ 15088 h 15087"/>
                <a:gd name="connsiteX2" fmla="*/ 2972 w 2971"/>
                <a:gd name="connsiteY2" fmla="*/ 0 h 15087"/>
              </a:gdLst>
              <a:ahLst/>
              <a:cxnLst>
                <a:cxn ang="0">
                  <a:pos x="connsiteX0" y="connsiteY0"/>
                </a:cxn>
                <a:cxn ang="0">
                  <a:pos x="connsiteX1" y="connsiteY1"/>
                </a:cxn>
                <a:cxn ang="0">
                  <a:pos x="connsiteX2" y="connsiteY2"/>
                </a:cxn>
              </a:cxnLst>
              <a:rect l="l" t="t" r="r" b="b"/>
              <a:pathLst>
                <a:path w="2971" h="15087">
                  <a:moveTo>
                    <a:pt x="2972" y="0"/>
                  </a:moveTo>
                  <a:cubicBezTo>
                    <a:pt x="2057" y="5029"/>
                    <a:pt x="914" y="10059"/>
                    <a:pt x="0" y="15088"/>
                  </a:cubicBezTo>
                  <a:cubicBezTo>
                    <a:pt x="1143" y="10059"/>
                    <a:pt x="2057" y="5029"/>
                    <a:pt x="2972" y="0"/>
                  </a:cubicBezTo>
                  <a:close/>
                </a:path>
              </a:pathLst>
            </a:custGeom>
            <a:solidFill>
              <a:srgbClr val="FFFFFF"/>
            </a:solidFill>
            <a:ln w="2286" cap="flat">
              <a:noFill/>
              <a:prstDash val="solid"/>
              <a:miter/>
            </a:ln>
          </p:spPr>
          <p:txBody>
            <a:bodyPr rtlCol="0" anchor="ctr"/>
            <a:lstStyle/>
            <a:p>
              <a:endParaRPr lang="en-US"/>
            </a:p>
          </p:txBody>
        </p:sp>
        <p:sp>
          <p:nvSpPr>
            <p:cNvPr id="83" name="Freeform 146">
              <a:extLst>
                <a:ext uri="{FF2B5EF4-FFF2-40B4-BE49-F238E27FC236}">
                  <a16:creationId xmlns:a16="http://schemas.microsoft.com/office/drawing/2014/main" id="{0C422434-8C4E-28ED-A525-A92E985A8CCE}"/>
                </a:ext>
              </a:extLst>
            </p:cNvPr>
            <p:cNvSpPr/>
            <p:nvPr/>
          </p:nvSpPr>
          <p:spPr>
            <a:xfrm>
              <a:off x="3500475" y="5993206"/>
              <a:ext cx="685" cy="14630"/>
            </a:xfrm>
            <a:custGeom>
              <a:avLst/>
              <a:gdLst>
                <a:gd name="connsiteX0" fmla="*/ 686 w 685"/>
                <a:gd name="connsiteY0" fmla="*/ 0 h 14630"/>
                <a:gd name="connsiteX1" fmla="*/ 0 w 685"/>
                <a:gd name="connsiteY1" fmla="*/ 14631 h 14630"/>
                <a:gd name="connsiteX2" fmla="*/ 686 w 685"/>
                <a:gd name="connsiteY2" fmla="*/ 0 h 14630"/>
              </a:gdLst>
              <a:ahLst/>
              <a:cxnLst>
                <a:cxn ang="0">
                  <a:pos x="connsiteX0" y="connsiteY0"/>
                </a:cxn>
                <a:cxn ang="0">
                  <a:pos x="connsiteX1" y="connsiteY1"/>
                </a:cxn>
                <a:cxn ang="0">
                  <a:pos x="connsiteX2" y="connsiteY2"/>
                </a:cxn>
              </a:cxnLst>
              <a:rect l="l" t="t" r="r" b="b"/>
              <a:pathLst>
                <a:path w="685" h="14630">
                  <a:moveTo>
                    <a:pt x="686" y="0"/>
                  </a:moveTo>
                  <a:cubicBezTo>
                    <a:pt x="229" y="4801"/>
                    <a:pt x="0" y="9830"/>
                    <a:pt x="0" y="14631"/>
                  </a:cubicBezTo>
                  <a:cubicBezTo>
                    <a:pt x="0" y="9601"/>
                    <a:pt x="229" y="4801"/>
                    <a:pt x="686" y="0"/>
                  </a:cubicBezTo>
                  <a:close/>
                </a:path>
              </a:pathLst>
            </a:custGeom>
            <a:solidFill>
              <a:srgbClr val="FFFFFF"/>
            </a:solidFill>
            <a:ln w="2286" cap="flat">
              <a:noFill/>
              <a:prstDash val="solid"/>
              <a:miter/>
            </a:ln>
          </p:spPr>
          <p:txBody>
            <a:bodyPr rtlCol="0" anchor="ctr"/>
            <a:lstStyle/>
            <a:p>
              <a:endParaRPr lang="en-US"/>
            </a:p>
          </p:txBody>
        </p:sp>
        <p:sp>
          <p:nvSpPr>
            <p:cNvPr id="84" name="Freeform 147">
              <a:extLst>
                <a:ext uri="{FF2B5EF4-FFF2-40B4-BE49-F238E27FC236}">
                  <a16:creationId xmlns:a16="http://schemas.microsoft.com/office/drawing/2014/main" id="{2B8D1E14-65BA-99EE-D925-77276EB03387}"/>
                </a:ext>
              </a:extLst>
            </p:cNvPr>
            <p:cNvSpPr/>
            <p:nvPr/>
          </p:nvSpPr>
          <p:spPr>
            <a:xfrm>
              <a:off x="3375431" y="618683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944" y="0"/>
                    <a:pt x="2972" y="0"/>
                    <a:pt x="0" y="229"/>
                  </a:cubicBezTo>
                  <a:cubicBezTo>
                    <a:pt x="2972" y="229"/>
                    <a:pt x="5944" y="0"/>
                    <a:pt x="8687" y="0"/>
                  </a:cubicBezTo>
                  <a:close/>
                </a:path>
              </a:pathLst>
            </a:custGeom>
            <a:solidFill>
              <a:srgbClr val="FFFFFF"/>
            </a:solidFill>
            <a:ln w="2286" cap="flat">
              <a:noFill/>
              <a:prstDash val="solid"/>
              <a:miter/>
            </a:ln>
          </p:spPr>
          <p:txBody>
            <a:bodyPr rtlCol="0" anchor="ctr"/>
            <a:lstStyle/>
            <a:p>
              <a:endParaRPr lang="en-US"/>
            </a:p>
          </p:txBody>
        </p:sp>
        <p:sp>
          <p:nvSpPr>
            <p:cNvPr id="85" name="Freeform 148">
              <a:extLst>
                <a:ext uri="{FF2B5EF4-FFF2-40B4-BE49-F238E27FC236}">
                  <a16:creationId xmlns:a16="http://schemas.microsoft.com/office/drawing/2014/main" id="{9FD3DE88-DF75-7299-E6FA-744DFF09A74C}"/>
                </a:ext>
              </a:extLst>
            </p:cNvPr>
            <p:cNvSpPr/>
            <p:nvPr/>
          </p:nvSpPr>
          <p:spPr>
            <a:xfrm>
              <a:off x="3480816" y="6144539"/>
              <a:ext cx="2057" cy="7086"/>
            </a:xfrm>
            <a:custGeom>
              <a:avLst/>
              <a:gdLst>
                <a:gd name="connsiteX0" fmla="*/ 2057 w 2057"/>
                <a:gd name="connsiteY0" fmla="*/ 0 h 7086"/>
                <a:gd name="connsiteX1" fmla="*/ 0 w 2057"/>
                <a:gd name="connsiteY1" fmla="*/ 7087 h 7086"/>
                <a:gd name="connsiteX2" fmla="*/ 2057 w 2057"/>
                <a:gd name="connsiteY2" fmla="*/ 0 h 7086"/>
              </a:gdLst>
              <a:ahLst/>
              <a:cxnLst>
                <a:cxn ang="0">
                  <a:pos x="connsiteX0" y="connsiteY0"/>
                </a:cxn>
                <a:cxn ang="0">
                  <a:pos x="connsiteX1" y="connsiteY1"/>
                </a:cxn>
                <a:cxn ang="0">
                  <a:pos x="connsiteX2" y="connsiteY2"/>
                </a:cxn>
              </a:cxnLst>
              <a:rect l="l" t="t" r="r" b="b"/>
              <a:pathLst>
                <a:path w="2057" h="7086">
                  <a:moveTo>
                    <a:pt x="2057" y="0"/>
                  </a:moveTo>
                  <a:cubicBezTo>
                    <a:pt x="1372" y="2286"/>
                    <a:pt x="914" y="4801"/>
                    <a:pt x="0" y="7087"/>
                  </a:cubicBezTo>
                  <a:cubicBezTo>
                    <a:pt x="914" y="4801"/>
                    <a:pt x="1600" y="2515"/>
                    <a:pt x="2057" y="0"/>
                  </a:cubicBezTo>
                  <a:close/>
                </a:path>
              </a:pathLst>
            </a:custGeom>
            <a:solidFill>
              <a:srgbClr val="FFFFFF"/>
            </a:solidFill>
            <a:ln w="2286" cap="flat">
              <a:noFill/>
              <a:prstDash val="solid"/>
              <a:miter/>
            </a:ln>
          </p:spPr>
          <p:txBody>
            <a:bodyPr rtlCol="0" anchor="ctr"/>
            <a:lstStyle/>
            <a:p>
              <a:endParaRPr lang="en-US"/>
            </a:p>
          </p:txBody>
        </p:sp>
        <p:sp>
          <p:nvSpPr>
            <p:cNvPr id="86" name="Freeform 149">
              <a:extLst>
                <a:ext uri="{FF2B5EF4-FFF2-40B4-BE49-F238E27FC236}">
                  <a16:creationId xmlns:a16="http://schemas.microsoft.com/office/drawing/2014/main" id="{118494F0-4810-F48A-1FE6-8226C2C5F562}"/>
                </a:ext>
              </a:extLst>
            </p:cNvPr>
            <p:cNvSpPr/>
            <p:nvPr/>
          </p:nvSpPr>
          <p:spPr>
            <a:xfrm>
              <a:off x="2470632" y="5290943"/>
              <a:ext cx="234315" cy="236525"/>
            </a:xfrm>
            <a:custGeom>
              <a:avLst/>
              <a:gdLst>
                <a:gd name="connsiteX0" fmla="*/ 234315 w 234315"/>
                <a:gd name="connsiteY0" fmla="*/ 123676 h 236525"/>
                <a:gd name="connsiteX1" fmla="*/ 112014 w 234315"/>
                <a:gd name="connsiteY1" fmla="*/ 232 h 236525"/>
                <a:gd name="connsiteX2" fmla="*/ 0 w 234315"/>
                <a:gd name="connsiteY2" fmla="*/ 117733 h 236525"/>
                <a:gd name="connsiteX3" fmla="*/ 119786 w 234315"/>
                <a:gd name="connsiteY3" fmla="*/ 236376 h 236525"/>
                <a:gd name="connsiteX4" fmla="*/ 234315 w 234315"/>
                <a:gd name="connsiteY4" fmla="*/ 123676 h 23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5" h="236525">
                  <a:moveTo>
                    <a:pt x="234315" y="123676"/>
                  </a:moveTo>
                  <a:cubicBezTo>
                    <a:pt x="234315" y="72927"/>
                    <a:pt x="180137" y="-4797"/>
                    <a:pt x="112014" y="232"/>
                  </a:cubicBezTo>
                  <a:cubicBezTo>
                    <a:pt x="45491" y="-1596"/>
                    <a:pt x="0" y="50524"/>
                    <a:pt x="0" y="117733"/>
                  </a:cubicBezTo>
                  <a:cubicBezTo>
                    <a:pt x="229" y="190656"/>
                    <a:pt x="49606" y="232490"/>
                    <a:pt x="119786" y="236376"/>
                  </a:cubicBezTo>
                  <a:cubicBezTo>
                    <a:pt x="179222" y="240034"/>
                    <a:pt x="234544" y="176026"/>
                    <a:pt x="234315" y="123676"/>
                  </a:cubicBezTo>
                  <a:close/>
                </a:path>
              </a:pathLst>
            </a:custGeom>
            <a:solidFill>
              <a:srgbClr val="FFFFFF"/>
            </a:solidFill>
            <a:ln w="2286" cap="flat">
              <a:noFill/>
              <a:prstDash val="solid"/>
              <a:miter/>
            </a:ln>
          </p:spPr>
          <p:txBody>
            <a:bodyPr rtlCol="0" anchor="ctr"/>
            <a:lstStyle/>
            <a:p>
              <a:endParaRPr lang="en-US"/>
            </a:p>
          </p:txBody>
        </p:sp>
        <p:sp>
          <p:nvSpPr>
            <p:cNvPr id="87" name="Freeform 150">
              <a:extLst>
                <a:ext uri="{FF2B5EF4-FFF2-40B4-BE49-F238E27FC236}">
                  <a16:creationId xmlns:a16="http://schemas.microsoft.com/office/drawing/2014/main" id="{690DEF7F-FCE2-FDCF-5858-911FD90A6EDC}"/>
                </a:ext>
              </a:extLst>
            </p:cNvPr>
            <p:cNvSpPr/>
            <p:nvPr/>
          </p:nvSpPr>
          <p:spPr>
            <a:xfrm>
              <a:off x="2586810" y="5965591"/>
              <a:ext cx="103616" cy="209454"/>
            </a:xfrm>
            <a:custGeom>
              <a:avLst/>
              <a:gdLst>
                <a:gd name="connsiteX0" fmla="*/ 89334 w 103616"/>
                <a:gd name="connsiteY0" fmla="*/ 1326 h 209454"/>
                <a:gd name="connsiteX1" fmla="*/ 46128 w 103616"/>
                <a:gd name="connsiteY1" fmla="*/ 5670 h 209454"/>
                <a:gd name="connsiteX2" fmla="*/ 34241 w 103616"/>
                <a:gd name="connsiteY2" fmla="*/ 4755 h 209454"/>
                <a:gd name="connsiteX3" fmla="*/ 6352 w 103616"/>
                <a:gd name="connsiteY3" fmla="*/ 30816 h 209454"/>
                <a:gd name="connsiteX4" fmla="*/ 866 w 103616"/>
                <a:gd name="connsiteY4" fmla="*/ 151059 h 209454"/>
                <a:gd name="connsiteX5" fmla="*/ 866 w 103616"/>
                <a:gd name="connsiteY5" fmla="*/ 177348 h 209454"/>
                <a:gd name="connsiteX6" fmla="*/ 28983 w 103616"/>
                <a:gd name="connsiteY6" fmla="*/ 208209 h 209454"/>
                <a:gd name="connsiteX7" fmla="*/ 74932 w 103616"/>
                <a:gd name="connsiteY7" fmla="*/ 186035 h 209454"/>
                <a:gd name="connsiteX8" fmla="*/ 96878 w 103616"/>
                <a:gd name="connsiteY8" fmla="*/ 79736 h 209454"/>
                <a:gd name="connsiteX9" fmla="*/ 103507 w 103616"/>
                <a:gd name="connsiteY9" fmla="*/ 12528 h 209454"/>
                <a:gd name="connsiteX10" fmla="*/ 89334 w 103616"/>
                <a:gd name="connsiteY10" fmla="*/ 1326 h 20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616" h="209454">
                  <a:moveTo>
                    <a:pt x="89334" y="1326"/>
                  </a:moveTo>
                  <a:cubicBezTo>
                    <a:pt x="75161" y="7270"/>
                    <a:pt x="60302" y="4527"/>
                    <a:pt x="46128" y="5670"/>
                  </a:cubicBezTo>
                  <a:cubicBezTo>
                    <a:pt x="42014" y="5441"/>
                    <a:pt x="38127" y="4984"/>
                    <a:pt x="34241" y="4755"/>
                  </a:cubicBezTo>
                  <a:cubicBezTo>
                    <a:pt x="6809" y="3155"/>
                    <a:pt x="7266" y="3155"/>
                    <a:pt x="6352" y="30816"/>
                  </a:cubicBezTo>
                  <a:cubicBezTo>
                    <a:pt x="4980" y="70821"/>
                    <a:pt x="6809" y="111283"/>
                    <a:pt x="866" y="151059"/>
                  </a:cubicBezTo>
                  <a:cubicBezTo>
                    <a:pt x="-506" y="159746"/>
                    <a:pt x="-49" y="168661"/>
                    <a:pt x="866" y="177348"/>
                  </a:cubicBezTo>
                  <a:cubicBezTo>
                    <a:pt x="3380" y="199294"/>
                    <a:pt x="9781" y="205923"/>
                    <a:pt x="28983" y="208209"/>
                  </a:cubicBezTo>
                  <a:cubicBezTo>
                    <a:pt x="61216" y="211638"/>
                    <a:pt x="67160" y="209124"/>
                    <a:pt x="74932" y="186035"/>
                  </a:cubicBezTo>
                  <a:cubicBezTo>
                    <a:pt x="86819" y="151516"/>
                    <a:pt x="91163" y="115626"/>
                    <a:pt x="96878" y="79736"/>
                  </a:cubicBezTo>
                  <a:cubicBezTo>
                    <a:pt x="100307" y="57562"/>
                    <a:pt x="101678" y="34930"/>
                    <a:pt x="103507" y="12528"/>
                  </a:cubicBezTo>
                  <a:cubicBezTo>
                    <a:pt x="104421" y="3155"/>
                    <a:pt x="99621" y="-2789"/>
                    <a:pt x="89334" y="1326"/>
                  </a:cubicBezTo>
                  <a:close/>
                </a:path>
              </a:pathLst>
            </a:custGeom>
            <a:solidFill>
              <a:srgbClr val="FFFFFF"/>
            </a:solidFill>
            <a:ln w="2286" cap="flat">
              <a:noFill/>
              <a:prstDash val="solid"/>
              <a:miter/>
            </a:ln>
          </p:spPr>
          <p:txBody>
            <a:bodyPr rtlCol="0" anchor="ctr"/>
            <a:lstStyle/>
            <a:p>
              <a:endParaRPr lang="en-US"/>
            </a:p>
          </p:txBody>
        </p:sp>
        <p:sp>
          <p:nvSpPr>
            <p:cNvPr id="88" name="Freeform 151">
              <a:extLst>
                <a:ext uri="{FF2B5EF4-FFF2-40B4-BE49-F238E27FC236}">
                  <a16:creationId xmlns:a16="http://schemas.microsoft.com/office/drawing/2014/main" id="{BB20B203-18FD-643A-764E-9E6077491950}"/>
                </a:ext>
              </a:extLst>
            </p:cNvPr>
            <p:cNvSpPr/>
            <p:nvPr/>
          </p:nvSpPr>
          <p:spPr>
            <a:xfrm>
              <a:off x="2460238" y="5442155"/>
              <a:ext cx="447947" cy="421378"/>
            </a:xfrm>
            <a:custGeom>
              <a:avLst/>
              <a:gdLst>
                <a:gd name="connsiteX0" fmla="*/ 7194 w 447947"/>
                <a:gd name="connsiteY0" fmla="*/ 279702 h 421378"/>
                <a:gd name="connsiteX1" fmla="*/ 12909 w 447947"/>
                <a:gd name="connsiteY1" fmla="*/ 358798 h 421378"/>
                <a:gd name="connsiteX2" fmla="*/ 72802 w 447947"/>
                <a:gd name="connsiteY2" fmla="*/ 414576 h 421378"/>
                <a:gd name="connsiteX3" fmla="*/ 113264 w 447947"/>
                <a:gd name="connsiteY3" fmla="*/ 413205 h 421378"/>
                <a:gd name="connsiteX4" fmla="*/ 105035 w 447947"/>
                <a:gd name="connsiteY4" fmla="*/ 378915 h 421378"/>
                <a:gd name="connsiteX5" fmla="*/ 60000 w 447947"/>
                <a:gd name="connsiteY5" fmla="*/ 320622 h 421378"/>
                <a:gd name="connsiteX6" fmla="*/ 59772 w 447947"/>
                <a:gd name="connsiteY6" fmla="*/ 277645 h 421378"/>
                <a:gd name="connsiteX7" fmla="*/ 92004 w 447947"/>
                <a:gd name="connsiteY7" fmla="*/ 256614 h 421378"/>
                <a:gd name="connsiteX8" fmla="*/ 99548 w 447947"/>
                <a:gd name="connsiteY8" fmla="*/ 252728 h 421378"/>
                <a:gd name="connsiteX9" fmla="*/ 260483 w 447947"/>
                <a:gd name="connsiteY9" fmla="*/ 252956 h 421378"/>
                <a:gd name="connsiteX10" fmla="*/ 277170 w 447947"/>
                <a:gd name="connsiteY10" fmla="*/ 244955 h 421378"/>
                <a:gd name="connsiteX11" fmla="*/ 278771 w 447947"/>
                <a:gd name="connsiteY11" fmla="*/ 215694 h 421378"/>
                <a:gd name="connsiteX12" fmla="*/ 276942 w 447947"/>
                <a:gd name="connsiteY12" fmla="*/ 86078 h 421378"/>
                <a:gd name="connsiteX13" fmla="*/ 285857 w 447947"/>
                <a:gd name="connsiteY13" fmla="*/ 59103 h 421378"/>
                <a:gd name="connsiteX14" fmla="*/ 356952 w 447947"/>
                <a:gd name="connsiteY14" fmla="*/ 61847 h 421378"/>
                <a:gd name="connsiteX15" fmla="*/ 375011 w 447947"/>
                <a:gd name="connsiteY15" fmla="*/ 113282 h 421378"/>
                <a:gd name="connsiteX16" fmla="*/ 379812 w 447947"/>
                <a:gd name="connsiteY16" fmla="*/ 189634 h 421378"/>
                <a:gd name="connsiteX17" fmla="*/ 400614 w 447947"/>
                <a:gd name="connsiteY17" fmla="*/ 218666 h 421378"/>
                <a:gd name="connsiteX18" fmla="*/ 430332 w 447947"/>
                <a:gd name="connsiteY18" fmla="*/ 203121 h 421378"/>
                <a:gd name="connsiteX19" fmla="*/ 439019 w 447947"/>
                <a:gd name="connsiteY19" fmla="*/ 188034 h 421378"/>
                <a:gd name="connsiteX20" fmla="*/ 431933 w 447947"/>
                <a:gd name="connsiteY20" fmla="*/ 70991 h 421378"/>
                <a:gd name="connsiteX21" fmla="*/ 414559 w 447947"/>
                <a:gd name="connsiteY21" fmla="*/ 51560 h 421378"/>
                <a:gd name="connsiteX22" fmla="*/ 277628 w 447947"/>
                <a:gd name="connsiteY22" fmla="*/ 582 h 421378"/>
                <a:gd name="connsiteX23" fmla="*/ 259340 w 447947"/>
                <a:gd name="connsiteY23" fmla="*/ 10412 h 421378"/>
                <a:gd name="connsiteX24" fmla="*/ 255453 w 447947"/>
                <a:gd name="connsiteY24" fmla="*/ 18413 h 421378"/>
                <a:gd name="connsiteX25" fmla="*/ 120579 w 447947"/>
                <a:gd name="connsiteY25" fmla="*/ 104595 h 421378"/>
                <a:gd name="connsiteX26" fmla="*/ 104349 w 447947"/>
                <a:gd name="connsiteY26" fmla="*/ 118311 h 421378"/>
                <a:gd name="connsiteX27" fmla="*/ 28454 w 447947"/>
                <a:gd name="connsiteY27" fmla="*/ 244041 h 421378"/>
                <a:gd name="connsiteX28" fmla="*/ 7194 w 447947"/>
                <a:gd name="connsiteY28" fmla="*/ 279702 h 42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947" h="421378">
                  <a:moveTo>
                    <a:pt x="7194" y="279702"/>
                  </a:moveTo>
                  <a:cubicBezTo>
                    <a:pt x="-3093" y="306906"/>
                    <a:pt x="-3322" y="333881"/>
                    <a:pt x="12909" y="358798"/>
                  </a:cubicBezTo>
                  <a:cubicBezTo>
                    <a:pt x="28225" y="382115"/>
                    <a:pt x="49256" y="400175"/>
                    <a:pt x="72802" y="414576"/>
                  </a:cubicBezTo>
                  <a:cubicBezTo>
                    <a:pt x="88804" y="424406"/>
                    <a:pt x="106406" y="423263"/>
                    <a:pt x="113264" y="413205"/>
                  </a:cubicBezTo>
                  <a:cubicBezTo>
                    <a:pt x="122865" y="399260"/>
                    <a:pt x="112350" y="388973"/>
                    <a:pt x="105035" y="378915"/>
                  </a:cubicBezTo>
                  <a:cubicBezTo>
                    <a:pt x="90404" y="359255"/>
                    <a:pt x="74631" y="340510"/>
                    <a:pt x="60000" y="320622"/>
                  </a:cubicBezTo>
                  <a:cubicBezTo>
                    <a:pt x="44913" y="299819"/>
                    <a:pt x="45370" y="299591"/>
                    <a:pt x="59772" y="277645"/>
                  </a:cubicBezTo>
                  <a:cubicBezTo>
                    <a:pt x="67544" y="265986"/>
                    <a:pt x="71659" y="249299"/>
                    <a:pt x="92004" y="256614"/>
                  </a:cubicBezTo>
                  <a:cubicBezTo>
                    <a:pt x="93833" y="257300"/>
                    <a:pt x="97491" y="254556"/>
                    <a:pt x="99548" y="252728"/>
                  </a:cubicBezTo>
                  <a:cubicBezTo>
                    <a:pt x="178415" y="196721"/>
                    <a:pt x="246767" y="245184"/>
                    <a:pt x="260483" y="252956"/>
                  </a:cubicBezTo>
                  <a:cubicBezTo>
                    <a:pt x="270770" y="258671"/>
                    <a:pt x="275799" y="254099"/>
                    <a:pt x="277170" y="244955"/>
                  </a:cubicBezTo>
                  <a:cubicBezTo>
                    <a:pt x="278771" y="235354"/>
                    <a:pt x="278542" y="225524"/>
                    <a:pt x="278771" y="215694"/>
                  </a:cubicBezTo>
                  <a:cubicBezTo>
                    <a:pt x="278999" y="196949"/>
                    <a:pt x="277170" y="110767"/>
                    <a:pt x="276942" y="86078"/>
                  </a:cubicBezTo>
                  <a:cubicBezTo>
                    <a:pt x="276942" y="76020"/>
                    <a:pt x="277856" y="66419"/>
                    <a:pt x="285857" y="59103"/>
                  </a:cubicBezTo>
                  <a:cubicBezTo>
                    <a:pt x="299573" y="46073"/>
                    <a:pt x="343464" y="48131"/>
                    <a:pt x="356952" y="61847"/>
                  </a:cubicBezTo>
                  <a:cubicBezTo>
                    <a:pt x="370896" y="76248"/>
                    <a:pt x="375240" y="94079"/>
                    <a:pt x="375011" y="113282"/>
                  </a:cubicBezTo>
                  <a:cubicBezTo>
                    <a:pt x="374554" y="138885"/>
                    <a:pt x="375468" y="164259"/>
                    <a:pt x="379812" y="189634"/>
                  </a:cubicBezTo>
                  <a:cubicBezTo>
                    <a:pt x="382098" y="202436"/>
                    <a:pt x="385527" y="215694"/>
                    <a:pt x="400614" y="218666"/>
                  </a:cubicBezTo>
                  <a:cubicBezTo>
                    <a:pt x="413645" y="221181"/>
                    <a:pt x="422789" y="212265"/>
                    <a:pt x="430332" y="203121"/>
                  </a:cubicBezTo>
                  <a:cubicBezTo>
                    <a:pt x="433990" y="198778"/>
                    <a:pt x="436962" y="193292"/>
                    <a:pt x="439019" y="188034"/>
                  </a:cubicBezTo>
                  <a:cubicBezTo>
                    <a:pt x="454335" y="148029"/>
                    <a:pt x="448620" y="109167"/>
                    <a:pt x="431933" y="70991"/>
                  </a:cubicBezTo>
                  <a:cubicBezTo>
                    <a:pt x="428275" y="62532"/>
                    <a:pt x="422331" y="55903"/>
                    <a:pt x="414559" y="51560"/>
                  </a:cubicBezTo>
                  <a:cubicBezTo>
                    <a:pt x="371811" y="27099"/>
                    <a:pt x="326091" y="10412"/>
                    <a:pt x="277628" y="582"/>
                  </a:cubicBezTo>
                  <a:cubicBezTo>
                    <a:pt x="267798" y="-1476"/>
                    <a:pt x="262769" y="1953"/>
                    <a:pt x="259340" y="10412"/>
                  </a:cubicBezTo>
                  <a:cubicBezTo>
                    <a:pt x="258197" y="13155"/>
                    <a:pt x="256825" y="15669"/>
                    <a:pt x="255453" y="18413"/>
                  </a:cubicBezTo>
                  <a:cubicBezTo>
                    <a:pt x="226193" y="71905"/>
                    <a:pt x="186416" y="108938"/>
                    <a:pt x="120579" y="104595"/>
                  </a:cubicBezTo>
                  <a:cubicBezTo>
                    <a:pt x="109835" y="103909"/>
                    <a:pt x="107549" y="111453"/>
                    <a:pt x="104349" y="118311"/>
                  </a:cubicBezTo>
                  <a:cubicBezTo>
                    <a:pt x="83318" y="162888"/>
                    <a:pt x="56800" y="204036"/>
                    <a:pt x="28454" y="244041"/>
                  </a:cubicBezTo>
                  <a:cubicBezTo>
                    <a:pt x="19767" y="255471"/>
                    <a:pt x="11994" y="266901"/>
                    <a:pt x="7194" y="279702"/>
                  </a:cubicBezTo>
                  <a:close/>
                </a:path>
              </a:pathLst>
            </a:custGeom>
            <a:solidFill>
              <a:srgbClr val="FFFFFF"/>
            </a:solidFill>
            <a:ln w="2286" cap="flat">
              <a:noFill/>
              <a:prstDash val="solid"/>
              <a:miter/>
            </a:ln>
          </p:spPr>
          <p:txBody>
            <a:bodyPr rtlCol="0" anchor="ctr"/>
            <a:lstStyle/>
            <a:p>
              <a:endParaRPr lang="en-US"/>
            </a:p>
          </p:txBody>
        </p:sp>
        <p:sp>
          <p:nvSpPr>
            <p:cNvPr id="89" name="Freeform 152">
              <a:extLst>
                <a:ext uri="{FF2B5EF4-FFF2-40B4-BE49-F238E27FC236}">
                  <a16:creationId xmlns:a16="http://schemas.microsoft.com/office/drawing/2014/main" id="{FBA2E74E-2E60-99F9-286F-A8E29DF398AC}"/>
                </a:ext>
              </a:extLst>
            </p:cNvPr>
            <p:cNvSpPr/>
            <p:nvPr/>
          </p:nvSpPr>
          <p:spPr>
            <a:xfrm>
              <a:off x="3171063" y="5228767"/>
              <a:ext cx="67534" cy="229514"/>
            </a:xfrm>
            <a:custGeom>
              <a:avLst/>
              <a:gdLst>
                <a:gd name="connsiteX0" fmla="*/ 40005 w 67534"/>
                <a:gd name="connsiteY0" fmla="*/ 229514 h 229514"/>
                <a:gd name="connsiteX1" fmla="*/ 40005 w 67534"/>
                <a:gd name="connsiteY1" fmla="*/ 229514 h 229514"/>
                <a:gd name="connsiteX2" fmla="*/ 40005 w 67534"/>
                <a:gd name="connsiteY2" fmla="*/ 225857 h 229514"/>
                <a:gd name="connsiteX3" fmla="*/ 40005 w 67534"/>
                <a:gd name="connsiteY3" fmla="*/ 225857 h 229514"/>
                <a:gd name="connsiteX4" fmla="*/ 40234 w 67534"/>
                <a:gd name="connsiteY4" fmla="*/ 222428 h 229514"/>
                <a:gd name="connsiteX5" fmla="*/ 40234 w 67534"/>
                <a:gd name="connsiteY5" fmla="*/ 222199 h 229514"/>
                <a:gd name="connsiteX6" fmla="*/ 40691 w 67534"/>
                <a:gd name="connsiteY6" fmla="*/ 218999 h 229514"/>
                <a:gd name="connsiteX7" fmla="*/ 40691 w 67534"/>
                <a:gd name="connsiteY7" fmla="*/ 218313 h 229514"/>
                <a:gd name="connsiteX8" fmla="*/ 41605 w 67534"/>
                <a:gd name="connsiteY8" fmla="*/ 214427 h 229514"/>
                <a:gd name="connsiteX9" fmla="*/ 41605 w 67534"/>
                <a:gd name="connsiteY9" fmla="*/ 214427 h 229514"/>
                <a:gd name="connsiteX10" fmla="*/ 48920 w 67534"/>
                <a:gd name="connsiteY10" fmla="*/ 190424 h 229514"/>
                <a:gd name="connsiteX11" fmla="*/ 56693 w 67534"/>
                <a:gd name="connsiteY11" fmla="*/ 166649 h 229514"/>
                <a:gd name="connsiteX12" fmla="*/ 66751 w 67534"/>
                <a:gd name="connsiteY12" fmla="*/ 100127 h 229514"/>
                <a:gd name="connsiteX13" fmla="*/ 66065 w 67534"/>
                <a:gd name="connsiteY13" fmla="*/ 95097 h 229514"/>
                <a:gd name="connsiteX14" fmla="*/ 65837 w 67534"/>
                <a:gd name="connsiteY14" fmla="*/ 93497 h 229514"/>
                <a:gd name="connsiteX15" fmla="*/ 65380 w 67534"/>
                <a:gd name="connsiteY15" fmla="*/ 90297 h 229514"/>
                <a:gd name="connsiteX16" fmla="*/ 64922 w 67534"/>
                <a:gd name="connsiteY16" fmla="*/ 88239 h 229514"/>
                <a:gd name="connsiteX17" fmla="*/ 64465 w 67534"/>
                <a:gd name="connsiteY17" fmla="*/ 85496 h 229514"/>
                <a:gd name="connsiteX18" fmla="*/ 64008 w 67534"/>
                <a:gd name="connsiteY18" fmla="*/ 83439 h 229514"/>
                <a:gd name="connsiteX19" fmla="*/ 63551 w 67534"/>
                <a:gd name="connsiteY19" fmla="*/ 80924 h 229514"/>
                <a:gd name="connsiteX20" fmla="*/ 63094 w 67534"/>
                <a:gd name="connsiteY20" fmla="*/ 78638 h 229514"/>
                <a:gd name="connsiteX21" fmla="*/ 62636 w 67534"/>
                <a:gd name="connsiteY21" fmla="*/ 76352 h 229514"/>
                <a:gd name="connsiteX22" fmla="*/ 62179 w 67534"/>
                <a:gd name="connsiteY22" fmla="*/ 74066 h 229514"/>
                <a:gd name="connsiteX23" fmla="*/ 61722 w 67534"/>
                <a:gd name="connsiteY23" fmla="*/ 71780 h 229514"/>
                <a:gd name="connsiteX24" fmla="*/ 61036 w 67534"/>
                <a:gd name="connsiteY24" fmla="*/ 69494 h 229514"/>
                <a:gd name="connsiteX25" fmla="*/ 60579 w 67534"/>
                <a:gd name="connsiteY25" fmla="*/ 67437 h 229514"/>
                <a:gd name="connsiteX26" fmla="*/ 59893 w 67534"/>
                <a:gd name="connsiteY26" fmla="*/ 65151 h 229514"/>
                <a:gd name="connsiteX27" fmla="*/ 59436 w 67534"/>
                <a:gd name="connsiteY27" fmla="*/ 63322 h 229514"/>
                <a:gd name="connsiteX28" fmla="*/ 58750 w 67534"/>
                <a:gd name="connsiteY28" fmla="*/ 61036 h 229514"/>
                <a:gd name="connsiteX29" fmla="*/ 58293 w 67534"/>
                <a:gd name="connsiteY29" fmla="*/ 59436 h 229514"/>
                <a:gd name="connsiteX30" fmla="*/ 57379 w 67534"/>
                <a:gd name="connsiteY30" fmla="*/ 56921 h 229514"/>
                <a:gd name="connsiteX31" fmla="*/ 56921 w 67534"/>
                <a:gd name="connsiteY31" fmla="*/ 55778 h 229514"/>
                <a:gd name="connsiteX32" fmla="*/ 51206 w 67534"/>
                <a:gd name="connsiteY32" fmla="*/ 43205 h 229514"/>
                <a:gd name="connsiteX33" fmla="*/ 50978 w 67534"/>
                <a:gd name="connsiteY33" fmla="*/ 42748 h 229514"/>
                <a:gd name="connsiteX34" fmla="*/ 49606 w 67534"/>
                <a:gd name="connsiteY34" fmla="*/ 40233 h 229514"/>
                <a:gd name="connsiteX35" fmla="*/ 49149 w 67534"/>
                <a:gd name="connsiteY35" fmla="*/ 39548 h 229514"/>
                <a:gd name="connsiteX36" fmla="*/ 47549 w 67534"/>
                <a:gd name="connsiteY36" fmla="*/ 37033 h 229514"/>
                <a:gd name="connsiteX37" fmla="*/ 47092 w 67534"/>
                <a:gd name="connsiteY37" fmla="*/ 36347 h 229514"/>
                <a:gd name="connsiteX38" fmla="*/ 45491 w 67534"/>
                <a:gd name="connsiteY38" fmla="*/ 34061 h 229514"/>
                <a:gd name="connsiteX39" fmla="*/ 45034 w 67534"/>
                <a:gd name="connsiteY39" fmla="*/ 33375 h 229514"/>
                <a:gd name="connsiteX40" fmla="*/ 43434 w 67534"/>
                <a:gd name="connsiteY40" fmla="*/ 31089 h 229514"/>
                <a:gd name="connsiteX41" fmla="*/ 42977 w 67534"/>
                <a:gd name="connsiteY41" fmla="*/ 30404 h 229514"/>
                <a:gd name="connsiteX42" fmla="*/ 41148 w 67534"/>
                <a:gd name="connsiteY42" fmla="*/ 28118 h 229514"/>
                <a:gd name="connsiteX43" fmla="*/ 40691 w 67534"/>
                <a:gd name="connsiteY43" fmla="*/ 27660 h 229514"/>
                <a:gd name="connsiteX44" fmla="*/ 38633 w 67534"/>
                <a:gd name="connsiteY44" fmla="*/ 25374 h 229514"/>
                <a:gd name="connsiteX45" fmla="*/ 38176 w 67534"/>
                <a:gd name="connsiteY45" fmla="*/ 24917 h 229514"/>
                <a:gd name="connsiteX46" fmla="*/ 35890 w 67534"/>
                <a:gd name="connsiteY46" fmla="*/ 22631 h 229514"/>
                <a:gd name="connsiteX47" fmla="*/ 35890 w 67534"/>
                <a:gd name="connsiteY47" fmla="*/ 22631 h 229514"/>
                <a:gd name="connsiteX48" fmla="*/ 15088 w 67534"/>
                <a:gd name="connsiteY48" fmla="*/ 7086 h 229514"/>
                <a:gd name="connsiteX49" fmla="*/ 15088 w 67534"/>
                <a:gd name="connsiteY49" fmla="*/ 7086 h 229514"/>
                <a:gd name="connsiteX50" fmla="*/ 11659 w 67534"/>
                <a:gd name="connsiteY50" fmla="*/ 5258 h 229514"/>
                <a:gd name="connsiteX51" fmla="*/ 11430 w 67534"/>
                <a:gd name="connsiteY51" fmla="*/ 5029 h 229514"/>
                <a:gd name="connsiteX52" fmla="*/ 8001 w 67534"/>
                <a:gd name="connsiteY52" fmla="*/ 3429 h 229514"/>
                <a:gd name="connsiteX53" fmla="*/ 7772 w 67534"/>
                <a:gd name="connsiteY53" fmla="*/ 3200 h 229514"/>
                <a:gd name="connsiteX54" fmla="*/ 4115 w 67534"/>
                <a:gd name="connsiteY54" fmla="*/ 1600 h 229514"/>
                <a:gd name="connsiteX55" fmla="*/ 3886 w 67534"/>
                <a:gd name="connsiteY55" fmla="*/ 1600 h 229514"/>
                <a:gd name="connsiteX56" fmla="*/ 0 w 67534"/>
                <a:gd name="connsiteY56" fmla="*/ 0 h 229514"/>
                <a:gd name="connsiteX57" fmla="*/ 0 w 67534"/>
                <a:gd name="connsiteY57" fmla="*/ 0 h 229514"/>
                <a:gd name="connsiteX58" fmla="*/ 16459 w 67534"/>
                <a:gd name="connsiteY58" fmla="*/ 59893 h 229514"/>
                <a:gd name="connsiteX59" fmla="*/ 40005 w 67534"/>
                <a:gd name="connsiteY59" fmla="*/ 229514 h 22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7534" h="229514">
                  <a:moveTo>
                    <a:pt x="40005" y="229514"/>
                  </a:moveTo>
                  <a:cubicBezTo>
                    <a:pt x="40005" y="229514"/>
                    <a:pt x="40005" y="229514"/>
                    <a:pt x="40005" y="229514"/>
                  </a:cubicBezTo>
                  <a:cubicBezTo>
                    <a:pt x="40005" y="228371"/>
                    <a:pt x="40005" y="227228"/>
                    <a:pt x="40005" y="225857"/>
                  </a:cubicBezTo>
                  <a:cubicBezTo>
                    <a:pt x="40005" y="225857"/>
                    <a:pt x="40005" y="225857"/>
                    <a:pt x="40005" y="225857"/>
                  </a:cubicBezTo>
                  <a:cubicBezTo>
                    <a:pt x="40005" y="224714"/>
                    <a:pt x="40234" y="223571"/>
                    <a:pt x="40234" y="222428"/>
                  </a:cubicBezTo>
                  <a:cubicBezTo>
                    <a:pt x="40234" y="222428"/>
                    <a:pt x="40234" y="222199"/>
                    <a:pt x="40234" y="222199"/>
                  </a:cubicBezTo>
                  <a:cubicBezTo>
                    <a:pt x="40462" y="221056"/>
                    <a:pt x="40462" y="219913"/>
                    <a:pt x="40691" y="218999"/>
                  </a:cubicBezTo>
                  <a:cubicBezTo>
                    <a:pt x="40691" y="218770"/>
                    <a:pt x="40691" y="218541"/>
                    <a:pt x="40691" y="218313"/>
                  </a:cubicBezTo>
                  <a:cubicBezTo>
                    <a:pt x="40919" y="216941"/>
                    <a:pt x="41377" y="215798"/>
                    <a:pt x="41605" y="214427"/>
                  </a:cubicBezTo>
                  <a:cubicBezTo>
                    <a:pt x="41605" y="214427"/>
                    <a:pt x="41605" y="214427"/>
                    <a:pt x="41605" y="214427"/>
                  </a:cubicBezTo>
                  <a:cubicBezTo>
                    <a:pt x="43891" y="206426"/>
                    <a:pt x="46406" y="198425"/>
                    <a:pt x="48920" y="190424"/>
                  </a:cubicBezTo>
                  <a:cubicBezTo>
                    <a:pt x="51435" y="182423"/>
                    <a:pt x="54178" y="174650"/>
                    <a:pt x="56693" y="166649"/>
                  </a:cubicBezTo>
                  <a:cubicBezTo>
                    <a:pt x="63779" y="144932"/>
                    <a:pt x="69723" y="122987"/>
                    <a:pt x="66751" y="100127"/>
                  </a:cubicBezTo>
                  <a:cubicBezTo>
                    <a:pt x="66523" y="98526"/>
                    <a:pt x="66294" y="96698"/>
                    <a:pt x="66065" y="95097"/>
                  </a:cubicBezTo>
                  <a:cubicBezTo>
                    <a:pt x="66065" y="94640"/>
                    <a:pt x="65837" y="93954"/>
                    <a:pt x="65837" y="93497"/>
                  </a:cubicBezTo>
                  <a:cubicBezTo>
                    <a:pt x="65608" y="92354"/>
                    <a:pt x="65608" y="91440"/>
                    <a:pt x="65380" y="90297"/>
                  </a:cubicBezTo>
                  <a:cubicBezTo>
                    <a:pt x="65380" y="89611"/>
                    <a:pt x="65151" y="88925"/>
                    <a:pt x="64922" y="88239"/>
                  </a:cubicBezTo>
                  <a:cubicBezTo>
                    <a:pt x="64694" y="87325"/>
                    <a:pt x="64694" y="86411"/>
                    <a:pt x="64465" y="85496"/>
                  </a:cubicBezTo>
                  <a:cubicBezTo>
                    <a:pt x="64237" y="84810"/>
                    <a:pt x="64237" y="84125"/>
                    <a:pt x="64008" y="83439"/>
                  </a:cubicBezTo>
                  <a:cubicBezTo>
                    <a:pt x="63779" y="82524"/>
                    <a:pt x="63779" y="81839"/>
                    <a:pt x="63551" y="80924"/>
                  </a:cubicBezTo>
                  <a:cubicBezTo>
                    <a:pt x="63322" y="80238"/>
                    <a:pt x="63322" y="79553"/>
                    <a:pt x="63094" y="78638"/>
                  </a:cubicBezTo>
                  <a:cubicBezTo>
                    <a:pt x="62865" y="77952"/>
                    <a:pt x="62636" y="77038"/>
                    <a:pt x="62636" y="76352"/>
                  </a:cubicBezTo>
                  <a:cubicBezTo>
                    <a:pt x="62408" y="75666"/>
                    <a:pt x="62179" y="74981"/>
                    <a:pt x="62179" y="74066"/>
                  </a:cubicBezTo>
                  <a:cubicBezTo>
                    <a:pt x="61951" y="73380"/>
                    <a:pt x="61722" y="72695"/>
                    <a:pt x="61722" y="71780"/>
                  </a:cubicBezTo>
                  <a:cubicBezTo>
                    <a:pt x="61493" y="71094"/>
                    <a:pt x="61265" y="70180"/>
                    <a:pt x="61036" y="69494"/>
                  </a:cubicBezTo>
                  <a:cubicBezTo>
                    <a:pt x="60808" y="68808"/>
                    <a:pt x="60579" y="68123"/>
                    <a:pt x="60579" y="67437"/>
                  </a:cubicBezTo>
                  <a:cubicBezTo>
                    <a:pt x="60350" y="66751"/>
                    <a:pt x="60122" y="65837"/>
                    <a:pt x="59893" y="65151"/>
                  </a:cubicBezTo>
                  <a:cubicBezTo>
                    <a:pt x="59665" y="64465"/>
                    <a:pt x="59436" y="64008"/>
                    <a:pt x="59436" y="63322"/>
                  </a:cubicBezTo>
                  <a:cubicBezTo>
                    <a:pt x="59207" y="62636"/>
                    <a:pt x="58979" y="61722"/>
                    <a:pt x="58750" y="61036"/>
                  </a:cubicBezTo>
                  <a:cubicBezTo>
                    <a:pt x="58522" y="60579"/>
                    <a:pt x="58293" y="59893"/>
                    <a:pt x="58293" y="59436"/>
                  </a:cubicBezTo>
                  <a:cubicBezTo>
                    <a:pt x="58064" y="58521"/>
                    <a:pt x="57836" y="57836"/>
                    <a:pt x="57379" y="56921"/>
                  </a:cubicBezTo>
                  <a:cubicBezTo>
                    <a:pt x="57150" y="56464"/>
                    <a:pt x="57150" y="56235"/>
                    <a:pt x="56921" y="55778"/>
                  </a:cubicBezTo>
                  <a:cubicBezTo>
                    <a:pt x="55321" y="51435"/>
                    <a:pt x="53264" y="47091"/>
                    <a:pt x="51206" y="43205"/>
                  </a:cubicBezTo>
                  <a:cubicBezTo>
                    <a:pt x="51206" y="42977"/>
                    <a:pt x="50978" y="42977"/>
                    <a:pt x="50978" y="42748"/>
                  </a:cubicBezTo>
                  <a:cubicBezTo>
                    <a:pt x="50521" y="41834"/>
                    <a:pt x="50063" y="40919"/>
                    <a:pt x="49606" y="40233"/>
                  </a:cubicBezTo>
                  <a:cubicBezTo>
                    <a:pt x="49378" y="40005"/>
                    <a:pt x="49378" y="39776"/>
                    <a:pt x="49149" y="39548"/>
                  </a:cubicBezTo>
                  <a:cubicBezTo>
                    <a:pt x="48692" y="38633"/>
                    <a:pt x="48235" y="37947"/>
                    <a:pt x="47549" y="37033"/>
                  </a:cubicBezTo>
                  <a:cubicBezTo>
                    <a:pt x="47320" y="36804"/>
                    <a:pt x="47320" y="36576"/>
                    <a:pt x="47092" y="36347"/>
                  </a:cubicBezTo>
                  <a:cubicBezTo>
                    <a:pt x="46634" y="35661"/>
                    <a:pt x="45949" y="34747"/>
                    <a:pt x="45491" y="34061"/>
                  </a:cubicBezTo>
                  <a:cubicBezTo>
                    <a:pt x="45263" y="33833"/>
                    <a:pt x="45034" y="33604"/>
                    <a:pt x="45034" y="33375"/>
                  </a:cubicBezTo>
                  <a:cubicBezTo>
                    <a:pt x="44577" y="32690"/>
                    <a:pt x="43891" y="31775"/>
                    <a:pt x="43434" y="31089"/>
                  </a:cubicBezTo>
                  <a:cubicBezTo>
                    <a:pt x="43205" y="30861"/>
                    <a:pt x="42977" y="30632"/>
                    <a:pt x="42977" y="30404"/>
                  </a:cubicBezTo>
                  <a:cubicBezTo>
                    <a:pt x="42291" y="29718"/>
                    <a:pt x="41834" y="28803"/>
                    <a:pt x="41148" y="28118"/>
                  </a:cubicBezTo>
                  <a:cubicBezTo>
                    <a:pt x="40919" y="27889"/>
                    <a:pt x="40919" y="27660"/>
                    <a:pt x="40691" y="27660"/>
                  </a:cubicBezTo>
                  <a:cubicBezTo>
                    <a:pt x="40005" y="26975"/>
                    <a:pt x="39319" y="26060"/>
                    <a:pt x="38633" y="25374"/>
                  </a:cubicBezTo>
                  <a:cubicBezTo>
                    <a:pt x="38405" y="25146"/>
                    <a:pt x="38405" y="25146"/>
                    <a:pt x="38176" y="24917"/>
                  </a:cubicBezTo>
                  <a:cubicBezTo>
                    <a:pt x="37490" y="24231"/>
                    <a:pt x="36805" y="23317"/>
                    <a:pt x="35890" y="22631"/>
                  </a:cubicBezTo>
                  <a:cubicBezTo>
                    <a:pt x="35890" y="22631"/>
                    <a:pt x="35890" y="22631"/>
                    <a:pt x="35890" y="22631"/>
                  </a:cubicBezTo>
                  <a:cubicBezTo>
                    <a:pt x="29947" y="16688"/>
                    <a:pt x="23089" y="11430"/>
                    <a:pt x="15088" y="7086"/>
                  </a:cubicBezTo>
                  <a:cubicBezTo>
                    <a:pt x="15088" y="7086"/>
                    <a:pt x="15088" y="7086"/>
                    <a:pt x="15088" y="7086"/>
                  </a:cubicBezTo>
                  <a:cubicBezTo>
                    <a:pt x="13945" y="6401"/>
                    <a:pt x="12802" y="5943"/>
                    <a:pt x="11659" y="5258"/>
                  </a:cubicBezTo>
                  <a:cubicBezTo>
                    <a:pt x="11659" y="5258"/>
                    <a:pt x="11430" y="5258"/>
                    <a:pt x="11430" y="5029"/>
                  </a:cubicBezTo>
                  <a:cubicBezTo>
                    <a:pt x="10287" y="4572"/>
                    <a:pt x="9144" y="3886"/>
                    <a:pt x="8001" y="3429"/>
                  </a:cubicBezTo>
                  <a:cubicBezTo>
                    <a:pt x="8001" y="3429"/>
                    <a:pt x="7772" y="3429"/>
                    <a:pt x="7772" y="3200"/>
                  </a:cubicBezTo>
                  <a:cubicBezTo>
                    <a:pt x="6629" y="2743"/>
                    <a:pt x="5486" y="2057"/>
                    <a:pt x="4115" y="1600"/>
                  </a:cubicBezTo>
                  <a:cubicBezTo>
                    <a:pt x="4115" y="1600"/>
                    <a:pt x="3886" y="1600"/>
                    <a:pt x="3886" y="1600"/>
                  </a:cubicBezTo>
                  <a:cubicBezTo>
                    <a:pt x="2743" y="1143"/>
                    <a:pt x="1372" y="457"/>
                    <a:pt x="0" y="0"/>
                  </a:cubicBezTo>
                  <a:cubicBezTo>
                    <a:pt x="0" y="0"/>
                    <a:pt x="0" y="0"/>
                    <a:pt x="0" y="0"/>
                  </a:cubicBezTo>
                  <a:cubicBezTo>
                    <a:pt x="8230" y="18974"/>
                    <a:pt x="13716" y="39776"/>
                    <a:pt x="16459" y="59893"/>
                  </a:cubicBezTo>
                  <a:cubicBezTo>
                    <a:pt x="21946" y="99669"/>
                    <a:pt x="-4343" y="208254"/>
                    <a:pt x="40005" y="229514"/>
                  </a:cubicBezTo>
                  <a:close/>
                </a:path>
              </a:pathLst>
            </a:custGeom>
            <a:solidFill>
              <a:srgbClr val="FFFFFF"/>
            </a:solidFill>
            <a:ln w="2286" cap="flat">
              <a:noFill/>
              <a:prstDash val="solid"/>
              <a:miter/>
            </a:ln>
          </p:spPr>
          <p:txBody>
            <a:bodyPr rtlCol="0" anchor="ctr"/>
            <a:lstStyle/>
            <a:p>
              <a:endParaRPr lang="en-US"/>
            </a:p>
          </p:txBody>
        </p:sp>
        <p:sp>
          <p:nvSpPr>
            <p:cNvPr id="90" name="Freeform 153">
              <a:extLst>
                <a:ext uri="{FF2B5EF4-FFF2-40B4-BE49-F238E27FC236}">
                  <a16:creationId xmlns:a16="http://schemas.microsoft.com/office/drawing/2014/main" id="{27D25B24-5EC7-DC5F-D2B1-3BC8211A980A}"/>
                </a:ext>
              </a:extLst>
            </p:cNvPr>
            <p:cNvSpPr/>
            <p:nvPr/>
          </p:nvSpPr>
          <p:spPr>
            <a:xfrm>
              <a:off x="2519324" y="5499430"/>
              <a:ext cx="1255928" cy="689457"/>
            </a:xfrm>
            <a:custGeom>
              <a:avLst/>
              <a:gdLst>
                <a:gd name="connsiteX0" fmla="*/ 914171 w 1255928"/>
                <a:gd name="connsiteY0" fmla="*/ 64694 h 689457"/>
                <a:gd name="connsiteX1" fmla="*/ 918286 w 1255928"/>
                <a:gd name="connsiteY1" fmla="*/ 175565 h 689457"/>
                <a:gd name="connsiteX2" fmla="*/ 905485 w 1255928"/>
                <a:gd name="connsiteY2" fmla="*/ 442113 h 689457"/>
                <a:gd name="connsiteX3" fmla="*/ 908456 w 1255928"/>
                <a:gd name="connsiteY3" fmla="*/ 419253 h 689457"/>
                <a:gd name="connsiteX4" fmla="*/ 895426 w 1255928"/>
                <a:gd name="connsiteY4" fmla="*/ 512521 h 689457"/>
                <a:gd name="connsiteX5" fmla="*/ 797357 w 1255928"/>
                <a:gd name="connsiteY5" fmla="*/ 615163 h 689457"/>
                <a:gd name="connsiteX6" fmla="*/ 647395 w 1255928"/>
                <a:gd name="connsiteY6" fmla="*/ 616992 h 689457"/>
                <a:gd name="connsiteX7" fmla="*/ 549783 w 1255928"/>
                <a:gd name="connsiteY7" fmla="*/ 613105 h 689457"/>
                <a:gd name="connsiteX8" fmla="*/ 440741 w 1255928"/>
                <a:gd name="connsiteY8" fmla="*/ 600075 h 689457"/>
                <a:gd name="connsiteX9" fmla="*/ 356159 w 1255928"/>
                <a:gd name="connsiteY9" fmla="*/ 556870 h 689457"/>
                <a:gd name="connsiteX10" fmla="*/ 312496 w 1255928"/>
                <a:gd name="connsiteY10" fmla="*/ 486461 h 689457"/>
                <a:gd name="connsiteX11" fmla="*/ 189967 w 1255928"/>
                <a:gd name="connsiteY11" fmla="*/ 391592 h 689457"/>
                <a:gd name="connsiteX12" fmla="*/ 38862 w 1255928"/>
                <a:gd name="connsiteY12" fmla="*/ 389992 h 689457"/>
                <a:gd name="connsiteX13" fmla="*/ 18059 w 1255928"/>
                <a:gd name="connsiteY13" fmla="*/ 382905 h 689457"/>
                <a:gd name="connsiteX14" fmla="*/ 0 w 1255928"/>
                <a:gd name="connsiteY14" fmla="*/ 381076 h 689457"/>
                <a:gd name="connsiteX15" fmla="*/ 1372 w 1255928"/>
                <a:gd name="connsiteY15" fmla="*/ 389077 h 689457"/>
                <a:gd name="connsiteX16" fmla="*/ 6401 w 1255928"/>
                <a:gd name="connsiteY16" fmla="*/ 403022 h 689457"/>
                <a:gd name="connsiteX17" fmla="*/ 18974 w 1255928"/>
                <a:gd name="connsiteY17" fmla="*/ 419481 h 689457"/>
                <a:gd name="connsiteX18" fmla="*/ 30404 w 1255928"/>
                <a:gd name="connsiteY18" fmla="*/ 427939 h 689457"/>
                <a:gd name="connsiteX19" fmla="*/ 102641 w 1255928"/>
                <a:gd name="connsiteY19" fmla="*/ 451028 h 689457"/>
                <a:gd name="connsiteX20" fmla="*/ 166649 w 1255928"/>
                <a:gd name="connsiteY20" fmla="*/ 443713 h 689457"/>
                <a:gd name="connsiteX21" fmla="*/ 185166 w 1255928"/>
                <a:gd name="connsiteY21" fmla="*/ 440970 h 689457"/>
                <a:gd name="connsiteX22" fmla="*/ 185166 w 1255928"/>
                <a:gd name="connsiteY22" fmla="*/ 440970 h 689457"/>
                <a:gd name="connsiteX23" fmla="*/ 195682 w 1255928"/>
                <a:gd name="connsiteY23" fmla="*/ 441884 h 689457"/>
                <a:gd name="connsiteX24" fmla="*/ 201168 w 1255928"/>
                <a:gd name="connsiteY24" fmla="*/ 443256 h 689457"/>
                <a:gd name="connsiteX25" fmla="*/ 205969 w 1255928"/>
                <a:gd name="connsiteY25" fmla="*/ 445084 h 689457"/>
                <a:gd name="connsiteX26" fmla="*/ 208255 w 1255928"/>
                <a:gd name="connsiteY26" fmla="*/ 446227 h 689457"/>
                <a:gd name="connsiteX27" fmla="*/ 211226 w 1255928"/>
                <a:gd name="connsiteY27" fmla="*/ 448056 h 689457"/>
                <a:gd name="connsiteX28" fmla="*/ 214427 w 1255928"/>
                <a:gd name="connsiteY28" fmla="*/ 450342 h 689457"/>
                <a:gd name="connsiteX29" fmla="*/ 216256 w 1255928"/>
                <a:gd name="connsiteY29" fmla="*/ 451942 h 689457"/>
                <a:gd name="connsiteX30" fmla="*/ 219913 w 1255928"/>
                <a:gd name="connsiteY30" fmla="*/ 455600 h 689457"/>
                <a:gd name="connsiteX31" fmla="*/ 221513 w 1255928"/>
                <a:gd name="connsiteY31" fmla="*/ 457657 h 689457"/>
                <a:gd name="connsiteX32" fmla="*/ 224714 w 1255928"/>
                <a:gd name="connsiteY32" fmla="*/ 462001 h 689457"/>
                <a:gd name="connsiteX33" fmla="*/ 227457 w 1255928"/>
                <a:gd name="connsiteY33" fmla="*/ 466801 h 689457"/>
                <a:gd name="connsiteX34" fmla="*/ 233401 w 1255928"/>
                <a:gd name="connsiteY34" fmla="*/ 484175 h 689457"/>
                <a:gd name="connsiteX35" fmla="*/ 236372 w 1255928"/>
                <a:gd name="connsiteY35" fmla="*/ 501777 h 689457"/>
                <a:gd name="connsiteX36" fmla="*/ 237973 w 1255928"/>
                <a:gd name="connsiteY36" fmla="*/ 525323 h 689457"/>
                <a:gd name="connsiteX37" fmla="*/ 238201 w 1255928"/>
                <a:gd name="connsiteY37" fmla="*/ 536982 h 689457"/>
                <a:gd name="connsiteX38" fmla="*/ 238201 w 1255928"/>
                <a:gd name="connsiteY38" fmla="*/ 542925 h 689457"/>
                <a:gd name="connsiteX39" fmla="*/ 238201 w 1255928"/>
                <a:gd name="connsiteY39" fmla="*/ 554584 h 689457"/>
                <a:gd name="connsiteX40" fmla="*/ 238430 w 1255928"/>
                <a:gd name="connsiteY40" fmla="*/ 566242 h 689457"/>
                <a:gd name="connsiteX41" fmla="*/ 239116 w 1255928"/>
                <a:gd name="connsiteY41" fmla="*/ 577901 h 689457"/>
                <a:gd name="connsiteX42" fmla="*/ 239801 w 1255928"/>
                <a:gd name="connsiteY42" fmla="*/ 587502 h 689457"/>
                <a:gd name="connsiteX43" fmla="*/ 253746 w 1255928"/>
                <a:gd name="connsiteY43" fmla="*/ 652425 h 689457"/>
                <a:gd name="connsiteX44" fmla="*/ 256261 w 1255928"/>
                <a:gd name="connsiteY44" fmla="*/ 657225 h 689457"/>
                <a:gd name="connsiteX45" fmla="*/ 256946 w 1255928"/>
                <a:gd name="connsiteY45" fmla="*/ 658368 h 689457"/>
                <a:gd name="connsiteX46" fmla="*/ 261976 w 1255928"/>
                <a:gd name="connsiteY46" fmla="*/ 666598 h 689457"/>
                <a:gd name="connsiteX47" fmla="*/ 263119 w 1255928"/>
                <a:gd name="connsiteY47" fmla="*/ 668427 h 689457"/>
                <a:gd name="connsiteX48" fmla="*/ 265862 w 1255928"/>
                <a:gd name="connsiteY48" fmla="*/ 672084 h 689457"/>
                <a:gd name="connsiteX49" fmla="*/ 267233 w 1255928"/>
                <a:gd name="connsiteY49" fmla="*/ 673684 h 689457"/>
                <a:gd name="connsiteX50" fmla="*/ 268148 w 1255928"/>
                <a:gd name="connsiteY50" fmla="*/ 674827 h 689457"/>
                <a:gd name="connsiteX51" fmla="*/ 269519 w 1255928"/>
                <a:gd name="connsiteY51" fmla="*/ 676428 h 689457"/>
                <a:gd name="connsiteX52" fmla="*/ 274320 w 1255928"/>
                <a:gd name="connsiteY52" fmla="*/ 680542 h 689457"/>
                <a:gd name="connsiteX53" fmla="*/ 276149 w 1255928"/>
                <a:gd name="connsiteY53" fmla="*/ 681457 h 689457"/>
                <a:gd name="connsiteX54" fmla="*/ 277063 w 1255928"/>
                <a:gd name="connsiteY54" fmla="*/ 681685 h 689457"/>
                <a:gd name="connsiteX55" fmla="*/ 278892 w 1255928"/>
                <a:gd name="connsiteY55" fmla="*/ 681914 h 689457"/>
                <a:gd name="connsiteX56" fmla="*/ 279806 w 1255928"/>
                <a:gd name="connsiteY56" fmla="*/ 681914 h 689457"/>
                <a:gd name="connsiteX57" fmla="*/ 279806 w 1255928"/>
                <a:gd name="connsiteY57" fmla="*/ 681914 h 689457"/>
                <a:gd name="connsiteX58" fmla="*/ 279806 w 1255928"/>
                <a:gd name="connsiteY58" fmla="*/ 681914 h 689457"/>
                <a:gd name="connsiteX59" fmla="*/ 282321 w 1255928"/>
                <a:gd name="connsiteY59" fmla="*/ 682600 h 689457"/>
                <a:gd name="connsiteX60" fmla="*/ 285293 w 1255928"/>
                <a:gd name="connsiteY60" fmla="*/ 683057 h 689457"/>
                <a:gd name="connsiteX61" fmla="*/ 287579 w 1255928"/>
                <a:gd name="connsiteY61" fmla="*/ 683514 h 689457"/>
                <a:gd name="connsiteX62" fmla="*/ 291236 w 1255928"/>
                <a:gd name="connsiteY62" fmla="*/ 683971 h 689457"/>
                <a:gd name="connsiteX63" fmla="*/ 296266 w 1255928"/>
                <a:gd name="connsiteY63" fmla="*/ 684429 h 689457"/>
                <a:gd name="connsiteX64" fmla="*/ 301295 w 1255928"/>
                <a:gd name="connsiteY64" fmla="*/ 684886 h 689457"/>
                <a:gd name="connsiteX65" fmla="*/ 304495 w 1255928"/>
                <a:gd name="connsiteY65" fmla="*/ 685114 h 689457"/>
                <a:gd name="connsiteX66" fmla="*/ 310210 w 1255928"/>
                <a:gd name="connsiteY66" fmla="*/ 685572 h 689457"/>
                <a:gd name="connsiteX67" fmla="*/ 313639 w 1255928"/>
                <a:gd name="connsiteY67" fmla="*/ 685800 h 689457"/>
                <a:gd name="connsiteX68" fmla="*/ 317068 w 1255928"/>
                <a:gd name="connsiteY68" fmla="*/ 686029 h 689457"/>
                <a:gd name="connsiteX69" fmla="*/ 324155 w 1255928"/>
                <a:gd name="connsiteY69" fmla="*/ 686486 h 689457"/>
                <a:gd name="connsiteX70" fmla="*/ 328041 w 1255928"/>
                <a:gd name="connsiteY70" fmla="*/ 686715 h 689457"/>
                <a:gd name="connsiteX71" fmla="*/ 335813 w 1255928"/>
                <a:gd name="connsiteY71" fmla="*/ 686943 h 689457"/>
                <a:gd name="connsiteX72" fmla="*/ 344272 w 1255928"/>
                <a:gd name="connsiteY72" fmla="*/ 687172 h 689457"/>
                <a:gd name="connsiteX73" fmla="*/ 353187 w 1255928"/>
                <a:gd name="connsiteY73" fmla="*/ 687400 h 689457"/>
                <a:gd name="connsiteX74" fmla="*/ 362331 w 1255928"/>
                <a:gd name="connsiteY74" fmla="*/ 687629 h 689457"/>
                <a:gd name="connsiteX75" fmla="*/ 367132 w 1255928"/>
                <a:gd name="connsiteY75" fmla="*/ 687858 h 689457"/>
                <a:gd name="connsiteX76" fmla="*/ 371932 w 1255928"/>
                <a:gd name="connsiteY76" fmla="*/ 688086 h 689457"/>
                <a:gd name="connsiteX77" fmla="*/ 392278 w 1255928"/>
                <a:gd name="connsiteY77" fmla="*/ 688543 h 689457"/>
                <a:gd name="connsiteX78" fmla="*/ 397535 w 1255928"/>
                <a:gd name="connsiteY78" fmla="*/ 688543 h 689457"/>
                <a:gd name="connsiteX79" fmla="*/ 425425 w 1255928"/>
                <a:gd name="connsiteY79" fmla="*/ 689001 h 689457"/>
                <a:gd name="connsiteX80" fmla="*/ 448970 w 1255928"/>
                <a:gd name="connsiteY80" fmla="*/ 689229 h 689457"/>
                <a:gd name="connsiteX81" fmla="*/ 537896 w 1255928"/>
                <a:gd name="connsiteY81" fmla="*/ 689458 h 689457"/>
                <a:gd name="connsiteX82" fmla="*/ 537896 w 1255928"/>
                <a:gd name="connsiteY82" fmla="*/ 689458 h 689457"/>
                <a:gd name="connsiteX83" fmla="*/ 577901 w 1255928"/>
                <a:gd name="connsiteY83" fmla="*/ 689458 h 689457"/>
                <a:gd name="connsiteX84" fmla="*/ 584530 w 1255928"/>
                <a:gd name="connsiteY84" fmla="*/ 689458 h 689457"/>
                <a:gd name="connsiteX85" fmla="*/ 598018 w 1255928"/>
                <a:gd name="connsiteY85" fmla="*/ 689458 h 689457"/>
                <a:gd name="connsiteX86" fmla="*/ 604647 w 1255928"/>
                <a:gd name="connsiteY86" fmla="*/ 689458 h 689457"/>
                <a:gd name="connsiteX87" fmla="*/ 766039 w 1255928"/>
                <a:gd name="connsiteY87" fmla="*/ 688086 h 689457"/>
                <a:gd name="connsiteX88" fmla="*/ 777697 w 1255928"/>
                <a:gd name="connsiteY88" fmla="*/ 687858 h 689457"/>
                <a:gd name="connsiteX89" fmla="*/ 816559 w 1255928"/>
                <a:gd name="connsiteY89" fmla="*/ 687400 h 689457"/>
                <a:gd name="connsiteX90" fmla="*/ 836905 w 1255928"/>
                <a:gd name="connsiteY90" fmla="*/ 687172 h 689457"/>
                <a:gd name="connsiteX91" fmla="*/ 851078 w 1255928"/>
                <a:gd name="connsiteY91" fmla="*/ 686943 h 689457"/>
                <a:gd name="connsiteX92" fmla="*/ 855650 w 1255928"/>
                <a:gd name="connsiteY92" fmla="*/ 686943 h 689457"/>
                <a:gd name="connsiteX93" fmla="*/ 864337 w 1255928"/>
                <a:gd name="connsiteY93" fmla="*/ 686715 h 689457"/>
                <a:gd name="connsiteX94" fmla="*/ 876681 w 1255928"/>
                <a:gd name="connsiteY94" fmla="*/ 686486 h 689457"/>
                <a:gd name="connsiteX95" fmla="*/ 884225 w 1255928"/>
                <a:gd name="connsiteY95" fmla="*/ 686486 h 689457"/>
                <a:gd name="connsiteX96" fmla="*/ 887882 w 1255928"/>
                <a:gd name="connsiteY96" fmla="*/ 686486 h 689457"/>
                <a:gd name="connsiteX97" fmla="*/ 894740 w 1255928"/>
                <a:gd name="connsiteY97" fmla="*/ 686486 h 689457"/>
                <a:gd name="connsiteX98" fmla="*/ 897941 w 1255928"/>
                <a:gd name="connsiteY98" fmla="*/ 686486 h 689457"/>
                <a:gd name="connsiteX99" fmla="*/ 904113 w 1255928"/>
                <a:gd name="connsiteY99" fmla="*/ 686486 h 689457"/>
                <a:gd name="connsiteX100" fmla="*/ 918972 w 1255928"/>
                <a:gd name="connsiteY100" fmla="*/ 686257 h 689457"/>
                <a:gd name="connsiteX101" fmla="*/ 948004 w 1255928"/>
                <a:gd name="connsiteY101" fmla="*/ 673913 h 689457"/>
                <a:gd name="connsiteX102" fmla="*/ 954862 w 1255928"/>
                <a:gd name="connsiteY102" fmla="*/ 665226 h 689457"/>
                <a:gd name="connsiteX103" fmla="*/ 958520 w 1255928"/>
                <a:gd name="connsiteY103" fmla="*/ 658825 h 689457"/>
                <a:gd name="connsiteX104" fmla="*/ 961263 w 1255928"/>
                <a:gd name="connsiteY104" fmla="*/ 651967 h 689457"/>
                <a:gd name="connsiteX105" fmla="*/ 963320 w 1255928"/>
                <a:gd name="connsiteY105" fmla="*/ 644881 h 689457"/>
                <a:gd name="connsiteX106" fmla="*/ 964921 w 1255928"/>
                <a:gd name="connsiteY106" fmla="*/ 637794 h 689457"/>
                <a:gd name="connsiteX107" fmla="*/ 967892 w 1255928"/>
                <a:gd name="connsiteY107" fmla="*/ 622707 h 689457"/>
                <a:gd name="connsiteX108" fmla="*/ 970864 w 1255928"/>
                <a:gd name="connsiteY108" fmla="*/ 607619 h 689457"/>
                <a:gd name="connsiteX109" fmla="*/ 974979 w 1255928"/>
                <a:gd name="connsiteY109" fmla="*/ 584759 h 689457"/>
                <a:gd name="connsiteX110" fmla="*/ 978408 w 1255928"/>
                <a:gd name="connsiteY110" fmla="*/ 561899 h 689457"/>
                <a:gd name="connsiteX111" fmla="*/ 980694 w 1255928"/>
                <a:gd name="connsiteY111" fmla="*/ 538810 h 689457"/>
                <a:gd name="connsiteX112" fmla="*/ 981151 w 1255928"/>
                <a:gd name="connsiteY112" fmla="*/ 515493 h 689457"/>
                <a:gd name="connsiteX113" fmla="*/ 981151 w 1255928"/>
                <a:gd name="connsiteY113" fmla="*/ 508178 h 689457"/>
                <a:gd name="connsiteX114" fmla="*/ 981837 w 1255928"/>
                <a:gd name="connsiteY114" fmla="*/ 493548 h 689457"/>
                <a:gd name="connsiteX115" fmla="*/ 983209 w 1255928"/>
                <a:gd name="connsiteY115" fmla="*/ 478917 h 689457"/>
                <a:gd name="connsiteX116" fmla="*/ 985037 w 1255928"/>
                <a:gd name="connsiteY116" fmla="*/ 464287 h 689457"/>
                <a:gd name="connsiteX117" fmla="*/ 986180 w 1255928"/>
                <a:gd name="connsiteY117" fmla="*/ 456972 h 689457"/>
                <a:gd name="connsiteX118" fmla="*/ 992353 w 1255928"/>
                <a:gd name="connsiteY118" fmla="*/ 438684 h 689457"/>
                <a:gd name="connsiteX119" fmla="*/ 995782 w 1255928"/>
                <a:gd name="connsiteY119" fmla="*/ 434569 h 689457"/>
                <a:gd name="connsiteX120" fmla="*/ 1018642 w 1255928"/>
                <a:gd name="connsiteY120" fmla="*/ 425425 h 689457"/>
                <a:gd name="connsiteX121" fmla="*/ 1026414 w 1255928"/>
                <a:gd name="connsiteY121" fmla="*/ 424510 h 689457"/>
                <a:gd name="connsiteX122" fmla="*/ 1049503 w 1255928"/>
                <a:gd name="connsiteY122" fmla="*/ 424510 h 689457"/>
                <a:gd name="connsiteX123" fmla="*/ 1057046 w 1255928"/>
                <a:gd name="connsiteY123" fmla="*/ 425653 h 689457"/>
                <a:gd name="connsiteX124" fmla="*/ 1064362 w 1255928"/>
                <a:gd name="connsiteY124" fmla="*/ 427482 h 689457"/>
                <a:gd name="connsiteX125" fmla="*/ 1078763 w 1255928"/>
                <a:gd name="connsiteY125" fmla="*/ 433426 h 689457"/>
                <a:gd name="connsiteX126" fmla="*/ 1155573 w 1255928"/>
                <a:gd name="connsiteY126" fmla="*/ 445770 h 689457"/>
                <a:gd name="connsiteX127" fmla="*/ 1254100 w 1255928"/>
                <a:gd name="connsiteY127" fmla="*/ 345186 h 689457"/>
                <a:gd name="connsiteX128" fmla="*/ 1254557 w 1255928"/>
                <a:gd name="connsiteY128" fmla="*/ 341757 h 689457"/>
                <a:gd name="connsiteX129" fmla="*/ 1255700 w 1255928"/>
                <a:gd name="connsiteY129" fmla="*/ 328041 h 689457"/>
                <a:gd name="connsiteX130" fmla="*/ 1255928 w 1255928"/>
                <a:gd name="connsiteY130" fmla="*/ 324841 h 689457"/>
                <a:gd name="connsiteX131" fmla="*/ 1255928 w 1255928"/>
                <a:gd name="connsiteY131" fmla="*/ 318440 h 689457"/>
                <a:gd name="connsiteX132" fmla="*/ 1255471 w 1255928"/>
                <a:gd name="connsiteY132" fmla="*/ 303810 h 689457"/>
                <a:gd name="connsiteX133" fmla="*/ 1254557 w 1255928"/>
                <a:gd name="connsiteY133" fmla="*/ 293980 h 689457"/>
                <a:gd name="connsiteX134" fmla="*/ 1250899 w 1255928"/>
                <a:gd name="connsiteY134" fmla="*/ 275920 h 689457"/>
                <a:gd name="connsiteX135" fmla="*/ 1249528 w 1255928"/>
                <a:gd name="connsiteY135" fmla="*/ 271806 h 689457"/>
                <a:gd name="connsiteX136" fmla="*/ 1246556 w 1255928"/>
                <a:gd name="connsiteY136" fmla="*/ 263805 h 689457"/>
                <a:gd name="connsiteX137" fmla="*/ 1243127 w 1255928"/>
                <a:gd name="connsiteY137" fmla="*/ 256261 h 689457"/>
                <a:gd name="connsiteX138" fmla="*/ 1241298 w 1255928"/>
                <a:gd name="connsiteY138" fmla="*/ 252603 h 689457"/>
                <a:gd name="connsiteX139" fmla="*/ 1234897 w 1255928"/>
                <a:gd name="connsiteY139" fmla="*/ 242773 h 689457"/>
                <a:gd name="connsiteX140" fmla="*/ 1225067 w 1255928"/>
                <a:gd name="connsiteY140" fmla="*/ 231343 h 689457"/>
                <a:gd name="connsiteX141" fmla="*/ 1216838 w 1255928"/>
                <a:gd name="connsiteY141" fmla="*/ 224028 h 689457"/>
                <a:gd name="connsiteX142" fmla="*/ 1185291 w 1255928"/>
                <a:gd name="connsiteY142" fmla="*/ 208255 h 689457"/>
                <a:gd name="connsiteX143" fmla="*/ 1170432 w 1255928"/>
                <a:gd name="connsiteY143" fmla="*/ 205054 h 689457"/>
                <a:gd name="connsiteX144" fmla="*/ 1148486 w 1255928"/>
                <a:gd name="connsiteY144" fmla="*/ 202997 h 689457"/>
                <a:gd name="connsiteX145" fmla="*/ 1134085 w 1255928"/>
                <a:gd name="connsiteY145" fmla="*/ 203454 h 689457"/>
                <a:gd name="connsiteX146" fmla="*/ 1113053 w 1255928"/>
                <a:gd name="connsiteY146" fmla="*/ 207340 h 689457"/>
                <a:gd name="connsiteX147" fmla="*/ 1085850 w 1255928"/>
                <a:gd name="connsiteY147" fmla="*/ 218085 h 689457"/>
                <a:gd name="connsiteX148" fmla="*/ 1072820 w 1255928"/>
                <a:gd name="connsiteY148" fmla="*/ 226086 h 689457"/>
                <a:gd name="connsiteX149" fmla="*/ 1046988 w 1255928"/>
                <a:gd name="connsiteY149" fmla="*/ 240030 h 689457"/>
                <a:gd name="connsiteX150" fmla="*/ 1030757 w 1255928"/>
                <a:gd name="connsiteY150" fmla="*/ 246660 h 689457"/>
                <a:gd name="connsiteX151" fmla="*/ 996467 w 1255928"/>
                <a:gd name="connsiteY151" fmla="*/ 245517 h 689457"/>
                <a:gd name="connsiteX152" fmla="*/ 992810 w 1255928"/>
                <a:gd name="connsiteY152" fmla="*/ 243002 h 689457"/>
                <a:gd name="connsiteX153" fmla="*/ 980923 w 1255928"/>
                <a:gd name="connsiteY153" fmla="*/ 219913 h 689457"/>
                <a:gd name="connsiteX154" fmla="*/ 980923 w 1255928"/>
                <a:gd name="connsiteY154" fmla="*/ 205512 h 689457"/>
                <a:gd name="connsiteX155" fmla="*/ 981837 w 1255928"/>
                <a:gd name="connsiteY155" fmla="*/ 197053 h 689457"/>
                <a:gd name="connsiteX156" fmla="*/ 984123 w 1255928"/>
                <a:gd name="connsiteY156" fmla="*/ 171679 h 689457"/>
                <a:gd name="connsiteX157" fmla="*/ 985266 w 1255928"/>
                <a:gd name="connsiteY157" fmla="*/ 146304 h 689457"/>
                <a:gd name="connsiteX158" fmla="*/ 985495 w 1255928"/>
                <a:gd name="connsiteY158" fmla="*/ 129388 h 689457"/>
                <a:gd name="connsiteX159" fmla="*/ 985037 w 1255928"/>
                <a:gd name="connsiteY159" fmla="*/ 104013 h 689457"/>
                <a:gd name="connsiteX160" fmla="*/ 984352 w 1255928"/>
                <a:gd name="connsiteY160" fmla="*/ 87097 h 689457"/>
                <a:gd name="connsiteX161" fmla="*/ 983437 w 1255928"/>
                <a:gd name="connsiteY161" fmla="*/ 70180 h 689457"/>
                <a:gd name="connsiteX162" fmla="*/ 981608 w 1255928"/>
                <a:gd name="connsiteY162" fmla="*/ 56464 h 689457"/>
                <a:gd name="connsiteX163" fmla="*/ 980008 w 1255928"/>
                <a:gd name="connsiteY163" fmla="*/ 50292 h 689457"/>
                <a:gd name="connsiteX164" fmla="*/ 975893 w 1255928"/>
                <a:gd name="connsiteY164" fmla="*/ 39319 h 689457"/>
                <a:gd name="connsiteX165" fmla="*/ 958063 w 1255928"/>
                <a:gd name="connsiteY165" fmla="*/ 18974 h 689457"/>
                <a:gd name="connsiteX166" fmla="*/ 942289 w 1255928"/>
                <a:gd name="connsiteY166" fmla="*/ 11202 h 689457"/>
                <a:gd name="connsiteX167" fmla="*/ 922401 w 1255928"/>
                <a:gd name="connsiteY167" fmla="*/ 6401 h 689457"/>
                <a:gd name="connsiteX168" fmla="*/ 910742 w 1255928"/>
                <a:gd name="connsiteY168" fmla="*/ 4572 h 689457"/>
                <a:gd name="connsiteX169" fmla="*/ 907313 w 1255928"/>
                <a:gd name="connsiteY169" fmla="*/ 4115 h 689457"/>
                <a:gd name="connsiteX170" fmla="*/ 898855 w 1255928"/>
                <a:gd name="connsiteY170" fmla="*/ 2972 h 689457"/>
                <a:gd name="connsiteX171" fmla="*/ 895198 w 1255928"/>
                <a:gd name="connsiteY171" fmla="*/ 2515 h 689457"/>
                <a:gd name="connsiteX172" fmla="*/ 886282 w 1255928"/>
                <a:gd name="connsiteY172" fmla="*/ 1372 h 689457"/>
                <a:gd name="connsiteX173" fmla="*/ 883539 w 1255928"/>
                <a:gd name="connsiteY173" fmla="*/ 1143 h 689457"/>
                <a:gd name="connsiteX174" fmla="*/ 871652 w 1255928"/>
                <a:gd name="connsiteY174" fmla="*/ 0 h 689457"/>
                <a:gd name="connsiteX175" fmla="*/ 914171 w 1255928"/>
                <a:gd name="connsiteY175" fmla="*/ 64694 h 68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55928" h="689457">
                  <a:moveTo>
                    <a:pt x="914171" y="64694"/>
                  </a:moveTo>
                  <a:cubicBezTo>
                    <a:pt x="920801" y="101041"/>
                    <a:pt x="918286" y="138760"/>
                    <a:pt x="918286" y="175565"/>
                  </a:cubicBezTo>
                  <a:cubicBezTo>
                    <a:pt x="918286" y="264262"/>
                    <a:pt x="917372" y="354102"/>
                    <a:pt x="905485" y="442113"/>
                  </a:cubicBezTo>
                  <a:lnTo>
                    <a:pt x="908456" y="419253"/>
                  </a:lnTo>
                  <a:cubicBezTo>
                    <a:pt x="904570" y="450114"/>
                    <a:pt x="904799" y="482575"/>
                    <a:pt x="895426" y="512521"/>
                  </a:cubicBezTo>
                  <a:cubicBezTo>
                    <a:pt x="879881" y="561899"/>
                    <a:pt x="846049" y="597332"/>
                    <a:pt x="797357" y="615163"/>
                  </a:cubicBezTo>
                  <a:cubicBezTo>
                    <a:pt x="747522" y="633451"/>
                    <a:pt x="698144" y="618592"/>
                    <a:pt x="647395" y="616992"/>
                  </a:cubicBezTo>
                  <a:cubicBezTo>
                    <a:pt x="614934" y="616077"/>
                    <a:pt x="582244" y="615163"/>
                    <a:pt x="549783" y="613105"/>
                  </a:cubicBezTo>
                  <a:cubicBezTo>
                    <a:pt x="513664" y="611048"/>
                    <a:pt x="476174" y="608305"/>
                    <a:pt x="440741" y="600075"/>
                  </a:cubicBezTo>
                  <a:cubicBezTo>
                    <a:pt x="409194" y="592760"/>
                    <a:pt x="380390" y="578130"/>
                    <a:pt x="356159" y="556870"/>
                  </a:cubicBezTo>
                  <a:cubicBezTo>
                    <a:pt x="334670" y="537896"/>
                    <a:pt x="323926" y="512064"/>
                    <a:pt x="312496" y="486461"/>
                  </a:cubicBezTo>
                  <a:cubicBezTo>
                    <a:pt x="267919" y="386106"/>
                    <a:pt x="201168" y="389763"/>
                    <a:pt x="189967" y="391592"/>
                  </a:cubicBezTo>
                  <a:cubicBezTo>
                    <a:pt x="139675" y="399136"/>
                    <a:pt x="88925" y="403479"/>
                    <a:pt x="38862" y="389992"/>
                  </a:cubicBezTo>
                  <a:cubicBezTo>
                    <a:pt x="31775" y="388163"/>
                    <a:pt x="24917" y="385648"/>
                    <a:pt x="18059" y="382905"/>
                  </a:cubicBezTo>
                  <a:cubicBezTo>
                    <a:pt x="12344" y="382219"/>
                    <a:pt x="6401" y="381762"/>
                    <a:pt x="0" y="381076"/>
                  </a:cubicBezTo>
                  <a:cubicBezTo>
                    <a:pt x="229" y="383820"/>
                    <a:pt x="686" y="386563"/>
                    <a:pt x="1372" y="389077"/>
                  </a:cubicBezTo>
                  <a:cubicBezTo>
                    <a:pt x="2515" y="394107"/>
                    <a:pt x="4115" y="398907"/>
                    <a:pt x="6401" y="403022"/>
                  </a:cubicBezTo>
                  <a:cubicBezTo>
                    <a:pt x="9601" y="409423"/>
                    <a:pt x="13945" y="414681"/>
                    <a:pt x="18974" y="419481"/>
                  </a:cubicBezTo>
                  <a:cubicBezTo>
                    <a:pt x="22403" y="422682"/>
                    <a:pt x="26289" y="425425"/>
                    <a:pt x="30404" y="427939"/>
                  </a:cubicBezTo>
                  <a:cubicBezTo>
                    <a:pt x="52349" y="441655"/>
                    <a:pt x="76581" y="449428"/>
                    <a:pt x="102641" y="451028"/>
                  </a:cubicBezTo>
                  <a:cubicBezTo>
                    <a:pt x="124358" y="452400"/>
                    <a:pt x="145390" y="449656"/>
                    <a:pt x="166649" y="443713"/>
                  </a:cubicBezTo>
                  <a:cubicBezTo>
                    <a:pt x="173279" y="441884"/>
                    <a:pt x="179451" y="440970"/>
                    <a:pt x="185166" y="440970"/>
                  </a:cubicBezTo>
                  <a:cubicBezTo>
                    <a:pt x="185166" y="440970"/>
                    <a:pt x="185166" y="440970"/>
                    <a:pt x="185166" y="440970"/>
                  </a:cubicBezTo>
                  <a:cubicBezTo>
                    <a:pt x="188824" y="440970"/>
                    <a:pt x="192253" y="441198"/>
                    <a:pt x="195682" y="441884"/>
                  </a:cubicBezTo>
                  <a:cubicBezTo>
                    <a:pt x="197510" y="442341"/>
                    <a:pt x="199339" y="442798"/>
                    <a:pt x="201168" y="443256"/>
                  </a:cubicBezTo>
                  <a:cubicBezTo>
                    <a:pt x="202768" y="443713"/>
                    <a:pt x="204368" y="444399"/>
                    <a:pt x="205969" y="445084"/>
                  </a:cubicBezTo>
                  <a:cubicBezTo>
                    <a:pt x="206654" y="445542"/>
                    <a:pt x="207569" y="445770"/>
                    <a:pt x="208255" y="446227"/>
                  </a:cubicBezTo>
                  <a:cubicBezTo>
                    <a:pt x="209398" y="446685"/>
                    <a:pt x="210312" y="447370"/>
                    <a:pt x="211226" y="448056"/>
                  </a:cubicBezTo>
                  <a:cubicBezTo>
                    <a:pt x="212369" y="448742"/>
                    <a:pt x="213512" y="449656"/>
                    <a:pt x="214427" y="450342"/>
                  </a:cubicBezTo>
                  <a:cubicBezTo>
                    <a:pt x="215113" y="450799"/>
                    <a:pt x="215798" y="451485"/>
                    <a:pt x="216256" y="451942"/>
                  </a:cubicBezTo>
                  <a:cubicBezTo>
                    <a:pt x="217399" y="453085"/>
                    <a:pt x="218770" y="454228"/>
                    <a:pt x="219913" y="455600"/>
                  </a:cubicBezTo>
                  <a:cubicBezTo>
                    <a:pt x="220599" y="456286"/>
                    <a:pt x="221056" y="456972"/>
                    <a:pt x="221513" y="457657"/>
                  </a:cubicBezTo>
                  <a:cubicBezTo>
                    <a:pt x="222656" y="459029"/>
                    <a:pt x="223571" y="460629"/>
                    <a:pt x="224714" y="462001"/>
                  </a:cubicBezTo>
                  <a:cubicBezTo>
                    <a:pt x="225628" y="463601"/>
                    <a:pt x="226543" y="465201"/>
                    <a:pt x="227457" y="466801"/>
                  </a:cubicBezTo>
                  <a:cubicBezTo>
                    <a:pt x="229972" y="471831"/>
                    <a:pt x="232029" y="477774"/>
                    <a:pt x="233401" y="484175"/>
                  </a:cubicBezTo>
                  <a:cubicBezTo>
                    <a:pt x="234772" y="489890"/>
                    <a:pt x="235687" y="495834"/>
                    <a:pt x="236372" y="501777"/>
                  </a:cubicBezTo>
                  <a:cubicBezTo>
                    <a:pt x="237287" y="509550"/>
                    <a:pt x="237744" y="517322"/>
                    <a:pt x="237973" y="525323"/>
                  </a:cubicBezTo>
                  <a:cubicBezTo>
                    <a:pt x="237973" y="529209"/>
                    <a:pt x="238201" y="533095"/>
                    <a:pt x="238201" y="536982"/>
                  </a:cubicBezTo>
                  <a:cubicBezTo>
                    <a:pt x="238201" y="539039"/>
                    <a:pt x="238201" y="540868"/>
                    <a:pt x="238201" y="542925"/>
                  </a:cubicBezTo>
                  <a:cubicBezTo>
                    <a:pt x="238201" y="546811"/>
                    <a:pt x="238201" y="550698"/>
                    <a:pt x="238201" y="554584"/>
                  </a:cubicBezTo>
                  <a:cubicBezTo>
                    <a:pt x="238201" y="558470"/>
                    <a:pt x="238430" y="562356"/>
                    <a:pt x="238430" y="566242"/>
                  </a:cubicBezTo>
                  <a:cubicBezTo>
                    <a:pt x="238658" y="570129"/>
                    <a:pt x="238887" y="574015"/>
                    <a:pt x="239116" y="577901"/>
                  </a:cubicBezTo>
                  <a:cubicBezTo>
                    <a:pt x="239344" y="581101"/>
                    <a:pt x="239573" y="584302"/>
                    <a:pt x="239801" y="587502"/>
                  </a:cubicBezTo>
                  <a:cubicBezTo>
                    <a:pt x="241173" y="609676"/>
                    <a:pt x="242545" y="632079"/>
                    <a:pt x="253746" y="652425"/>
                  </a:cubicBezTo>
                  <a:cubicBezTo>
                    <a:pt x="254432" y="653568"/>
                    <a:pt x="255346" y="655396"/>
                    <a:pt x="256261" y="657225"/>
                  </a:cubicBezTo>
                  <a:cubicBezTo>
                    <a:pt x="256489" y="657682"/>
                    <a:pt x="256718" y="657911"/>
                    <a:pt x="256946" y="658368"/>
                  </a:cubicBezTo>
                  <a:cubicBezTo>
                    <a:pt x="258318" y="660883"/>
                    <a:pt x="260147" y="663855"/>
                    <a:pt x="261976" y="666598"/>
                  </a:cubicBezTo>
                  <a:cubicBezTo>
                    <a:pt x="262433" y="667284"/>
                    <a:pt x="262661" y="667741"/>
                    <a:pt x="263119" y="668427"/>
                  </a:cubicBezTo>
                  <a:cubicBezTo>
                    <a:pt x="264033" y="669798"/>
                    <a:pt x="264947" y="670941"/>
                    <a:pt x="265862" y="672084"/>
                  </a:cubicBezTo>
                  <a:cubicBezTo>
                    <a:pt x="266319" y="672770"/>
                    <a:pt x="266776" y="673227"/>
                    <a:pt x="267233" y="673684"/>
                  </a:cubicBezTo>
                  <a:cubicBezTo>
                    <a:pt x="267462" y="674142"/>
                    <a:pt x="267919" y="674599"/>
                    <a:pt x="268148" y="674827"/>
                  </a:cubicBezTo>
                  <a:cubicBezTo>
                    <a:pt x="268605" y="675285"/>
                    <a:pt x="269062" y="675970"/>
                    <a:pt x="269519" y="676428"/>
                  </a:cubicBezTo>
                  <a:cubicBezTo>
                    <a:pt x="271120" y="678028"/>
                    <a:pt x="272720" y="679628"/>
                    <a:pt x="274320" y="680542"/>
                  </a:cubicBezTo>
                  <a:cubicBezTo>
                    <a:pt x="275006" y="681000"/>
                    <a:pt x="275692" y="681228"/>
                    <a:pt x="276149" y="681457"/>
                  </a:cubicBezTo>
                  <a:cubicBezTo>
                    <a:pt x="276377" y="681685"/>
                    <a:pt x="276835" y="681685"/>
                    <a:pt x="277063" y="681685"/>
                  </a:cubicBezTo>
                  <a:cubicBezTo>
                    <a:pt x="277749" y="681914"/>
                    <a:pt x="278206" y="681914"/>
                    <a:pt x="278892" y="681914"/>
                  </a:cubicBezTo>
                  <a:cubicBezTo>
                    <a:pt x="279121" y="681914"/>
                    <a:pt x="279578" y="681914"/>
                    <a:pt x="279806" y="681914"/>
                  </a:cubicBezTo>
                  <a:lnTo>
                    <a:pt x="279806" y="681914"/>
                  </a:lnTo>
                  <a:lnTo>
                    <a:pt x="279806" y="681914"/>
                  </a:lnTo>
                  <a:cubicBezTo>
                    <a:pt x="280492" y="682143"/>
                    <a:pt x="281407" y="682371"/>
                    <a:pt x="282321" y="682600"/>
                  </a:cubicBezTo>
                  <a:cubicBezTo>
                    <a:pt x="283235" y="682828"/>
                    <a:pt x="284150" y="683057"/>
                    <a:pt x="285293" y="683057"/>
                  </a:cubicBezTo>
                  <a:cubicBezTo>
                    <a:pt x="285979" y="683286"/>
                    <a:pt x="286893" y="683286"/>
                    <a:pt x="287579" y="683514"/>
                  </a:cubicBezTo>
                  <a:cubicBezTo>
                    <a:pt x="288722" y="683743"/>
                    <a:pt x="289865" y="683743"/>
                    <a:pt x="291236" y="683971"/>
                  </a:cubicBezTo>
                  <a:cubicBezTo>
                    <a:pt x="292837" y="684200"/>
                    <a:pt x="294437" y="684429"/>
                    <a:pt x="296266" y="684429"/>
                  </a:cubicBezTo>
                  <a:cubicBezTo>
                    <a:pt x="297866" y="684657"/>
                    <a:pt x="299695" y="684657"/>
                    <a:pt x="301295" y="684886"/>
                  </a:cubicBezTo>
                  <a:cubicBezTo>
                    <a:pt x="302438" y="684886"/>
                    <a:pt x="303352" y="685114"/>
                    <a:pt x="304495" y="685114"/>
                  </a:cubicBezTo>
                  <a:cubicBezTo>
                    <a:pt x="306324" y="685343"/>
                    <a:pt x="308153" y="685343"/>
                    <a:pt x="310210" y="685572"/>
                  </a:cubicBezTo>
                  <a:cubicBezTo>
                    <a:pt x="311353" y="685572"/>
                    <a:pt x="312496" y="685800"/>
                    <a:pt x="313639" y="685800"/>
                  </a:cubicBezTo>
                  <a:cubicBezTo>
                    <a:pt x="314782" y="685800"/>
                    <a:pt x="315925" y="686029"/>
                    <a:pt x="317068" y="686029"/>
                  </a:cubicBezTo>
                  <a:cubicBezTo>
                    <a:pt x="319354" y="686257"/>
                    <a:pt x="321869" y="686257"/>
                    <a:pt x="324155" y="686486"/>
                  </a:cubicBezTo>
                  <a:cubicBezTo>
                    <a:pt x="325526" y="686486"/>
                    <a:pt x="326669" y="686715"/>
                    <a:pt x="328041" y="686715"/>
                  </a:cubicBezTo>
                  <a:cubicBezTo>
                    <a:pt x="330556" y="686943"/>
                    <a:pt x="333070" y="686943"/>
                    <a:pt x="335813" y="686943"/>
                  </a:cubicBezTo>
                  <a:cubicBezTo>
                    <a:pt x="338557" y="686943"/>
                    <a:pt x="341300" y="687172"/>
                    <a:pt x="344272" y="687172"/>
                  </a:cubicBezTo>
                  <a:cubicBezTo>
                    <a:pt x="347243" y="687172"/>
                    <a:pt x="349987" y="687400"/>
                    <a:pt x="353187" y="687400"/>
                  </a:cubicBezTo>
                  <a:cubicBezTo>
                    <a:pt x="356159" y="687400"/>
                    <a:pt x="359131" y="687629"/>
                    <a:pt x="362331" y="687629"/>
                  </a:cubicBezTo>
                  <a:cubicBezTo>
                    <a:pt x="363931" y="687629"/>
                    <a:pt x="365531" y="687629"/>
                    <a:pt x="367132" y="687858"/>
                  </a:cubicBezTo>
                  <a:cubicBezTo>
                    <a:pt x="368732" y="687858"/>
                    <a:pt x="370332" y="687858"/>
                    <a:pt x="371932" y="688086"/>
                  </a:cubicBezTo>
                  <a:cubicBezTo>
                    <a:pt x="378562" y="688315"/>
                    <a:pt x="385420" y="688315"/>
                    <a:pt x="392278" y="688543"/>
                  </a:cubicBezTo>
                  <a:cubicBezTo>
                    <a:pt x="394106" y="688543"/>
                    <a:pt x="395707" y="688543"/>
                    <a:pt x="397535" y="688543"/>
                  </a:cubicBezTo>
                  <a:cubicBezTo>
                    <a:pt x="406451" y="688772"/>
                    <a:pt x="415823" y="688772"/>
                    <a:pt x="425425" y="689001"/>
                  </a:cubicBezTo>
                  <a:cubicBezTo>
                    <a:pt x="433197" y="689001"/>
                    <a:pt x="440969" y="689229"/>
                    <a:pt x="448970" y="689229"/>
                  </a:cubicBezTo>
                  <a:cubicBezTo>
                    <a:pt x="477088" y="689458"/>
                    <a:pt x="507035" y="689458"/>
                    <a:pt x="537896" y="689458"/>
                  </a:cubicBezTo>
                  <a:cubicBezTo>
                    <a:pt x="537896" y="689458"/>
                    <a:pt x="537896" y="689458"/>
                    <a:pt x="537896" y="689458"/>
                  </a:cubicBezTo>
                  <a:cubicBezTo>
                    <a:pt x="551155" y="689458"/>
                    <a:pt x="564413" y="689458"/>
                    <a:pt x="577901" y="689458"/>
                  </a:cubicBezTo>
                  <a:cubicBezTo>
                    <a:pt x="580187" y="689458"/>
                    <a:pt x="582473" y="689458"/>
                    <a:pt x="584530" y="689458"/>
                  </a:cubicBezTo>
                  <a:cubicBezTo>
                    <a:pt x="589102" y="689458"/>
                    <a:pt x="593446" y="689458"/>
                    <a:pt x="598018" y="689458"/>
                  </a:cubicBezTo>
                  <a:cubicBezTo>
                    <a:pt x="600304" y="689458"/>
                    <a:pt x="602590" y="689458"/>
                    <a:pt x="604647" y="689458"/>
                  </a:cubicBezTo>
                  <a:cubicBezTo>
                    <a:pt x="660654" y="689229"/>
                    <a:pt x="716661" y="688772"/>
                    <a:pt x="766039" y="688086"/>
                  </a:cubicBezTo>
                  <a:cubicBezTo>
                    <a:pt x="769925" y="688086"/>
                    <a:pt x="773811" y="688086"/>
                    <a:pt x="777697" y="687858"/>
                  </a:cubicBezTo>
                  <a:cubicBezTo>
                    <a:pt x="791185" y="687629"/>
                    <a:pt x="804215" y="687629"/>
                    <a:pt x="816559" y="687400"/>
                  </a:cubicBezTo>
                  <a:cubicBezTo>
                    <a:pt x="823646" y="687400"/>
                    <a:pt x="830275" y="687172"/>
                    <a:pt x="836905" y="687172"/>
                  </a:cubicBezTo>
                  <a:cubicBezTo>
                    <a:pt x="841705" y="687172"/>
                    <a:pt x="846506" y="686943"/>
                    <a:pt x="851078" y="686943"/>
                  </a:cubicBezTo>
                  <a:cubicBezTo>
                    <a:pt x="852678" y="686943"/>
                    <a:pt x="854050" y="686943"/>
                    <a:pt x="855650" y="686943"/>
                  </a:cubicBezTo>
                  <a:cubicBezTo>
                    <a:pt x="858622" y="686943"/>
                    <a:pt x="861593" y="686943"/>
                    <a:pt x="864337" y="686715"/>
                  </a:cubicBezTo>
                  <a:cubicBezTo>
                    <a:pt x="868680" y="686715"/>
                    <a:pt x="872795" y="686486"/>
                    <a:pt x="876681" y="686486"/>
                  </a:cubicBezTo>
                  <a:cubicBezTo>
                    <a:pt x="879196" y="686486"/>
                    <a:pt x="881939" y="686486"/>
                    <a:pt x="884225" y="686486"/>
                  </a:cubicBezTo>
                  <a:cubicBezTo>
                    <a:pt x="885368" y="686486"/>
                    <a:pt x="886739" y="686486"/>
                    <a:pt x="887882" y="686486"/>
                  </a:cubicBezTo>
                  <a:cubicBezTo>
                    <a:pt x="890168" y="686486"/>
                    <a:pt x="892454" y="686486"/>
                    <a:pt x="894740" y="686486"/>
                  </a:cubicBezTo>
                  <a:cubicBezTo>
                    <a:pt x="895883" y="686486"/>
                    <a:pt x="897026" y="686486"/>
                    <a:pt x="897941" y="686486"/>
                  </a:cubicBezTo>
                  <a:cubicBezTo>
                    <a:pt x="899998" y="686486"/>
                    <a:pt x="902056" y="686486"/>
                    <a:pt x="904113" y="686486"/>
                  </a:cubicBezTo>
                  <a:cubicBezTo>
                    <a:pt x="909828" y="686486"/>
                    <a:pt x="914857" y="686257"/>
                    <a:pt x="918972" y="686257"/>
                  </a:cubicBezTo>
                  <a:cubicBezTo>
                    <a:pt x="932002" y="686029"/>
                    <a:pt x="940689" y="681457"/>
                    <a:pt x="948004" y="673913"/>
                  </a:cubicBezTo>
                  <a:cubicBezTo>
                    <a:pt x="950519" y="671398"/>
                    <a:pt x="952576" y="668427"/>
                    <a:pt x="954862" y="665226"/>
                  </a:cubicBezTo>
                  <a:cubicBezTo>
                    <a:pt x="956234" y="663169"/>
                    <a:pt x="957605" y="660883"/>
                    <a:pt x="958520" y="658825"/>
                  </a:cubicBezTo>
                  <a:cubicBezTo>
                    <a:pt x="959663" y="656539"/>
                    <a:pt x="960577" y="654253"/>
                    <a:pt x="961263" y="651967"/>
                  </a:cubicBezTo>
                  <a:cubicBezTo>
                    <a:pt x="961949" y="649681"/>
                    <a:pt x="962635" y="647395"/>
                    <a:pt x="963320" y="644881"/>
                  </a:cubicBezTo>
                  <a:cubicBezTo>
                    <a:pt x="964006" y="642595"/>
                    <a:pt x="964463" y="640080"/>
                    <a:pt x="964921" y="637794"/>
                  </a:cubicBezTo>
                  <a:cubicBezTo>
                    <a:pt x="965835" y="632765"/>
                    <a:pt x="966749" y="627736"/>
                    <a:pt x="967892" y="622707"/>
                  </a:cubicBezTo>
                  <a:cubicBezTo>
                    <a:pt x="968807" y="617677"/>
                    <a:pt x="969950" y="612648"/>
                    <a:pt x="970864" y="607619"/>
                  </a:cubicBezTo>
                  <a:cubicBezTo>
                    <a:pt x="972236" y="600075"/>
                    <a:pt x="973836" y="592531"/>
                    <a:pt x="974979" y="584759"/>
                  </a:cubicBezTo>
                  <a:cubicBezTo>
                    <a:pt x="976351" y="577215"/>
                    <a:pt x="977494" y="569443"/>
                    <a:pt x="978408" y="561899"/>
                  </a:cubicBezTo>
                  <a:cubicBezTo>
                    <a:pt x="979322" y="554355"/>
                    <a:pt x="980237" y="546583"/>
                    <a:pt x="980694" y="538810"/>
                  </a:cubicBezTo>
                  <a:cubicBezTo>
                    <a:pt x="981151" y="531038"/>
                    <a:pt x="981380" y="523266"/>
                    <a:pt x="981151" y="515493"/>
                  </a:cubicBezTo>
                  <a:cubicBezTo>
                    <a:pt x="981151" y="512979"/>
                    <a:pt x="981151" y="510693"/>
                    <a:pt x="981151" y="508178"/>
                  </a:cubicBezTo>
                  <a:cubicBezTo>
                    <a:pt x="981151" y="503377"/>
                    <a:pt x="981380" y="498348"/>
                    <a:pt x="981837" y="493548"/>
                  </a:cubicBezTo>
                  <a:cubicBezTo>
                    <a:pt x="982294" y="488747"/>
                    <a:pt x="982751" y="483718"/>
                    <a:pt x="983209" y="478917"/>
                  </a:cubicBezTo>
                  <a:cubicBezTo>
                    <a:pt x="983894" y="474117"/>
                    <a:pt x="984352" y="469087"/>
                    <a:pt x="985037" y="464287"/>
                  </a:cubicBezTo>
                  <a:cubicBezTo>
                    <a:pt x="985495" y="461772"/>
                    <a:pt x="985723" y="459486"/>
                    <a:pt x="986180" y="456972"/>
                  </a:cubicBezTo>
                  <a:cubicBezTo>
                    <a:pt x="987323" y="449199"/>
                    <a:pt x="989381" y="443256"/>
                    <a:pt x="992353" y="438684"/>
                  </a:cubicBezTo>
                  <a:cubicBezTo>
                    <a:pt x="993267" y="437083"/>
                    <a:pt x="994410" y="435712"/>
                    <a:pt x="995782" y="434569"/>
                  </a:cubicBezTo>
                  <a:cubicBezTo>
                    <a:pt x="1000811" y="429768"/>
                    <a:pt x="1008126" y="427025"/>
                    <a:pt x="1018642" y="425425"/>
                  </a:cubicBezTo>
                  <a:cubicBezTo>
                    <a:pt x="1021156" y="424968"/>
                    <a:pt x="1023899" y="424739"/>
                    <a:pt x="1026414" y="424510"/>
                  </a:cubicBezTo>
                  <a:cubicBezTo>
                    <a:pt x="1034186" y="423825"/>
                    <a:pt x="1041959" y="423596"/>
                    <a:pt x="1049503" y="424510"/>
                  </a:cubicBezTo>
                  <a:cubicBezTo>
                    <a:pt x="1052017" y="424739"/>
                    <a:pt x="1054532" y="425196"/>
                    <a:pt x="1057046" y="425653"/>
                  </a:cubicBezTo>
                  <a:cubicBezTo>
                    <a:pt x="1059561" y="426111"/>
                    <a:pt x="1062076" y="426796"/>
                    <a:pt x="1064362" y="427482"/>
                  </a:cubicBezTo>
                  <a:cubicBezTo>
                    <a:pt x="1069162" y="428854"/>
                    <a:pt x="1073963" y="430911"/>
                    <a:pt x="1078763" y="433426"/>
                  </a:cubicBezTo>
                  <a:cubicBezTo>
                    <a:pt x="1109167" y="443027"/>
                    <a:pt x="1134542" y="446685"/>
                    <a:pt x="1155573" y="445770"/>
                  </a:cubicBezTo>
                  <a:cubicBezTo>
                    <a:pt x="1224382" y="442570"/>
                    <a:pt x="1247927" y="390678"/>
                    <a:pt x="1254100" y="345186"/>
                  </a:cubicBezTo>
                  <a:cubicBezTo>
                    <a:pt x="1254328" y="344043"/>
                    <a:pt x="1254328" y="342900"/>
                    <a:pt x="1254557" y="341757"/>
                  </a:cubicBezTo>
                  <a:cubicBezTo>
                    <a:pt x="1255014" y="337185"/>
                    <a:pt x="1255471" y="332613"/>
                    <a:pt x="1255700" y="328041"/>
                  </a:cubicBezTo>
                  <a:cubicBezTo>
                    <a:pt x="1255700" y="326898"/>
                    <a:pt x="1255700" y="325755"/>
                    <a:pt x="1255928" y="324841"/>
                  </a:cubicBezTo>
                  <a:cubicBezTo>
                    <a:pt x="1255928" y="322555"/>
                    <a:pt x="1255928" y="320497"/>
                    <a:pt x="1255928" y="318440"/>
                  </a:cubicBezTo>
                  <a:cubicBezTo>
                    <a:pt x="1255928" y="313182"/>
                    <a:pt x="1255700" y="308153"/>
                    <a:pt x="1255471" y="303810"/>
                  </a:cubicBezTo>
                  <a:cubicBezTo>
                    <a:pt x="1255243" y="300381"/>
                    <a:pt x="1254785" y="297180"/>
                    <a:pt x="1254557" y="293980"/>
                  </a:cubicBezTo>
                  <a:cubicBezTo>
                    <a:pt x="1253642" y="287579"/>
                    <a:pt x="1252499" y="281635"/>
                    <a:pt x="1250899" y="275920"/>
                  </a:cubicBezTo>
                  <a:cubicBezTo>
                    <a:pt x="1250442" y="274549"/>
                    <a:pt x="1249985" y="273177"/>
                    <a:pt x="1249528" y="271806"/>
                  </a:cubicBezTo>
                  <a:cubicBezTo>
                    <a:pt x="1248613" y="269062"/>
                    <a:pt x="1247699" y="266319"/>
                    <a:pt x="1246556" y="263805"/>
                  </a:cubicBezTo>
                  <a:cubicBezTo>
                    <a:pt x="1245413" y="261290"/>
                    <a:pt x="1244270" y="258775"/>
                    <a:pt x="1243127" y="256261"/>
                  </a:cubicBezTo>
                  <a:cubicBezTo>
                    <a:pt x="1242441" y="255118"/>
                    <a:pt x="1241984" y="253975"/>
                    <a:pt x="1241298" y="252603"/>
                  </a:cubicBezTo>
                  <a:cubicBezTo>
                    <a:pt x="1239469" y="249174"/>
                    <a:pt x="1237183" y="245745"/>
                    <a:pt x="1234897" y="242773"/>
                  </a:cubicBezTo>
                  <a:cubicBezTo>
                    <a:pt x="1231925" y="238659"/>
                    <a:pt x="1228725" y="234772"/>
                    <a:pt x="1225067" y="231343"/>
                  </a:cubicBezTo>
                  <a:cubicBezTo>
                    <a:pt x="1222553" y="228829"/>
                    <a:pt x="1219810" y="226314"/>
                    <a:pt x="1216838" y="224028"/>
                  </a:cubicBezTo>
                  <a:cubicBezTo>
                    <a:pt x="1207237" y="216713"/>
                    <a:pt x="1196492" y="211455"/>
                    <a:pt x="1185291" y="208255"/>
                  </a:cubicBezTo>
                  <a:cubicBezTo>
                    <a:pt x="1180262" y="206883"/>
                    <a:pt x="1175461" y="205740"/>
                    <a:pt x="1170432" y="205054"/>
                  </a:cubicBezTo>
                  <a:cubicBezTo>
                    <a:pt x="1163117" y="203683"/>
                    <a:pt x="1155802" y="202997"/>
                    <a:pt x="1148486" y="202997"/>
                  </a:cubicBezTo>
                  <a:cubicBezTo>
                    <a:pt x="1143686" y="202997"/>
                    <a:pt x="1138885" y="202997"/>
                    <a:pt x="1134085" y="203454"/>
                  </a:cubicBezTo>
                  <a:cubicBezTo>
                    <a:pt x="1126998" y="204140"/>
                    <a:pt x="1119911" y="205512"/>
                    <a:pt x="1113053" y="207340"/>
                  </a:cubicBezTo>
                  <a:cubicBezTo>
                    <a:pt x="1103681" y="209855"/>
                    <a:pt x="1094765" y="213513"/>
                    <a:pt x="1085850" y="218085"/>
                  </a:cubicBezTo>
                  <a:cubicBezTo>
                    <a:pt x="1081507" y="220371"/>
                    <a:pt x="1077163" y="223114"/>
                    <a:pt x="1072820" y="226086"/>
                  </a:cubicBezTo>
                  <a:cubicBezTo>
                    <a:pt x="1064590" y="231801"/>
                    <a:pt x="1055903" y="236144"/>
                    <a:pt x="1046988" y="240030"/>
                  </a:cubicBezTo>
                  <a:cubicBezTo>
                    <a:pt x="1041730" y="242316"/>
                    <a:pt x="1036244" y="244602"/>
                    <a:pt x="1030757" y="246660"/>
                  </a:cubicBezTo>
                  <a:cubicBezTo>
                    <a:pt x="1017499" y="251917"/>
                    <a:pt x="1005383" y="251003"/>
                    <a:pt x="996467" y="245517"/>
                  </a:cubicBezTo>
                  <a:cubicBezTo>
                    <a:pt x="995096" y="244831"/>
                    <a:pt x="993953" y="243916"/>
                    <a:pt x="992810" y="243002"/>
                  </a:cubicBezTo>
                  <a:cubicBezTo>
                    <a:pt x="986638" y="237744"/>
                    <a:pt x="982294" y="229743"/>
                    <a:pt x="980923" y="219913"/>
                  </a:cubicBezTo>
                  <a:cubicBezTo>
                    <a:pt x="980237" y="215570"/>
                    <a:pt x="980237" y="210541"/>
                    <a:pt x="980923" y="205512"/>
                  </a:cubicBezTo>
                  <a:cubicBezTo>
                    <a:pt x="981380" y="202768"/>
                    <a:pt x="981608" y="199797"/>
                    <a:pt x="981837" y="197053"/>
                  </a:cubicBezTo>
                  <a:cubicBezTo>
                    <a:pt x="982751" y="188595"/>
                    <a:pt x="983437" y="180137"/>
                    <a:pt x="984123" y="171679"/>
                  </a:cubicBezTo>
                  <a:cubicBezTo>
                    <a:pt x="984580" y="163221"/>
                    <a:pt x="985037" y="154762"/>
                    <a:pt x="985266" y="146304"/>
                  </a:cubicBezTo>
                  <a:cubicBezTo>
                    <a:pt x="985495" y="140589"/>
                    <a:pt x="985495" y="135103"/>
                    <a:pt x="985495" y="129388"/>
                  </a:cubicBezTo>
                  <a:cubicBezTo>
                    <a:pt x="985495" y="120930"/>
                    <a:pt x="985495" y="112471"/>
                    <a:pt x="985037" y="104013"/>
                  </a:cubicBezTo>
                  <a:cubicBezTo>
                    <a:pt x="984809" y="98298"/>
                    <a:pt x="984580" y="92812"/>
                    <a:pt x="984352" y="87097"/>
                  </a:cubicBezTo>
                  <a:cubicBezTo>
                    <a:pt x="984123" y="81382"/>
                    <a:pt x="983666" y="75895"/>
                    <a:pt x="983437" y="70180"/>
                  </a:cubicBezTo>
                  <a:cubicBezTo>
                    <a:pt x="983209" y="65380"/>
                    <a:pt x="982523" y="60808"/>
                    <a:pt x="981608" y="56464"/>
                  </a:cubicBezTo>
                  <a:cubicBezTo>
                    <a:pt x="981151" y="54407"/>
                    <a:pt x="980694" y="52350"/>
                    <a:pt x="980008" y="50292"/>
                  </a:cubicBezTo>
                  <a:cubicBezTo>
                    <a:pt x="978865" y="46406"/>
                    <a:pt x="977494" y="42748"/>
                    <a:pt x="975893" y="39319"/>
                  </a:cubicBezTo>
                  <a:cubicBezTo>
                    <a:pt x="971779" y="30861"/>
                    <a:pt x="965835" y="24232"/>
                    <a:pt x="958063" y="18974"/>
                  </a:cubicBezTo>
                  <a:cubicBezTo>
                    <a:pt x="953491" y="15774"/>
                    <a:pt x="948233" y="13259"/>
                    <a:pt x="942289" y="11202"/>
                  </a:cubicBezTo>
                  <a:cubicBezTo>
                    <a:pt x="936346" y="9144"/>
                    <a:pt x="929716" y="7544"/>
                    <a:pt x="922401" y="6401"/>
                  </a:cubicBezTo>
                  <a:cubicBezTo>
                    <a:pt x="918515" y="5715"/>
                    <a:pt x="914629" y="5258"/>
                    <a:pt x="910742" y="4572"/>
                  </a:cubicBezTo>
                  <a:cubicBezTo>
                    <a:pt x="909599" y="4344"/>
                    <a:pt x="908456" y="4344"/>
                    <a:pt x="907313" y="4115"/>
                  </a:cubicBezTo>
                  <a:cubicBezTo>
                    <a:pt x="904570" y="3658"/>
                    <a:pt x="901598" y="3429"/>
                    <a:pt x="898855" y="2972"/>
                  </a:cubicBezTo>
                  <a:cubicBezTo>
                    <a:pt x="897712" y="2743"/>
                    <a:pt x="896341" y="2743"/>
                    <a:pt x="895198" y="2515"/>
                  </a:cubicBezTo>
                  <a:cubicBezTo>
                    <a:pt x="892226" y="2058"/>
                    <a:pt x="889254" y="1829"/>
                    <a:pt x="886282" y="1372"/>
                  </a:cubicBezTo>
                  <a:cubicBezTo>
                    <a:pt x="885368" y="1372"/>
                    <a:pt x="884453" y="1143"/>
                    <a:pt x="883539" y="1143"/>
                  </a:cubicBezTo>
                  <a:cubicBezTo>
                    <a:pt x="879653" y="686"/>
                    <a:pt x="875538" y="229"/>
                    <a:pt x="871652" y="0"/>
                  </a:cubicBezTo>
                  <a:cubicBezTo>
                    <a:pt x="893369" y="15545"/>
                    <a:pt x="909371" y="38176"/>
                    <a:pt x="914171" y="64694"/>
                  </a:cubicBezTo>
                  <a:close/>
                </a:path>
              </a:pathLst>
            </a:custGeom>
            <a:solidFill>
              <a:srgbClr val="FFFFFF"/>
            </a:solidFill>
            <a:ln w="2286" cap="flat">
              <a:noFill/>
              <a:prstDash val="solid"/>
              <a:miter/>
            </a:ln>
          </p:spPr>
          <p:txBody>
            <a:bodyPr rtlCol="0" anchor="ctr"/>
            <a:lstStyle/>
            <a:p>
              <a:endParaRPr lang="en-US"/>
            </a:p>
          </p:txBody>
        </p:sp>
        <p:sp>
          <p:nvSpPr>
            <p:cNvPr id="92" name="Freeform 155">
              <a:extLst>
                <a:ext uri="{FF2B5EF4-FFF2-40B4-BE49-F238E27FC236}">
                  <a16:creationId xmlns:a16="http://schemas.microsoft.com/office/drawing/2014/main" id="{F8E61AED-9070-F8FA-78F3-757427714D8F}"/>
                </a:ext>
              </a:extLst>
            </p:cNvPr>
            <p:cNvSpPr/>
            <p:nvPr/>
          </p:nvSpPr>
          <p:spPr>
            <a:xfrm>
              <a:off x="2318125" y="5630468"/>
              <a:ext cx="70050" cy="184493"/>
            </a:xfrm>
            <a:custGeom>
              <a:avLst/>
              <a:gdLst>
                <a:gd name="connsiteX0" fmla="*/ 62439 w 70050"/>
                <a:gd name="connsiteY0" fmla="*/ 184429 h 184493"/>
                <a:gd name="connsiteX1" fmla="*/ 69525 w 70050"/>
                <a:gd name="connsiteY1" fmla="*/ 180772 h 184493"/>
                <a:gd name="connsiteX2" fmla="*/ 68611 w 70050"/>
                <a:gd name="connsiteY2" fmla="*/ 172771 h 184493"/>
                <a:gd name="connsiteX3" fmla="*/ 62439 w 70050"/>
                <a:gd name="connsiteY3" fmla="*/ 166598 h 184493"/>
                <a:gd name="connsiteX4" fmla="*/ 30663 w 70050"/>
                <a:gd name="connsiteY4" fmla="*/ 55956 h 184493"/>
                <a:gd name="connsiteX5" fmla="*/ 46208 w 70050"/>
                <a:gd name="connsiteY5" fmla="*/ 15037 h 184493"/>
                <a:gd name="connsiteX6" fmla="*/ 44836 w 70050"/>
                <a:gd name="connsiteY6" fmla="*/ 2006 h 184493"/>
                <a:gd name="connsiteX7" fmla="*/ 31578 w 70050"/>
                <a:gd name="connsiteY7" fmla="*/ 3607 h 184493"/>
                <a:gd name="connsiteX8" fmla="*/ 17862 w 70050"/>
                <a:gd name="connsiteY8" fmla="*/ 18694 h 184493"/>
                <a:gd name="connsiteX9" fmla="*/ 259 w 70050"/>
                <a:gd name="connsiteY9" fmla="*/ 101219 h 184493"/>
                <a:gd name="connsiteX10" fmla="*/ 31349 w 70050"/>
                <a:gd name="connsiteY10" fmla="*/ 168427 h 184493"/>
                <a:gd name="connsiteX11" fmla="*/ 62439 w 70050"/>
                <a:gd name="connsiteY11" fmla="*/ 184429 h 18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050" h="184493">
                  <a:moveTo>
                    <a:pt x="62439" y="184429"/>
                  </a:moveTo>
                  <a:cubicBezTo>
                    <a:pt x="64496" y="184886"/>
                    <a:pt x="68382" y="182829"/>
                    <a:pt x="69525" y="180772"/>
                  </a:cubicBezTo>
                  <a:cubicBezTo>
                    <a:pt x="70668" y="178714"/>
                    <a:pt x="69754" y="175057"/>
                    <a:pt x="68611" y="172771"/>
                  </a:cubicBezTo>
                  <a:cubicBezTo>
                    <a:pt x="67239" y="170256"/>
                    <a:pt x="64725" y="168427"/>
                    <a:pt x="62439" y="166598"/>
                  </a:cubicBezTo>
                  <a:cubicBezTo>
                    <a:pt x="25405" y="137338"/>
                    <a:pt x="19005" y="99390"/>
                    <a:pt x="30663" y="55956"/>
                  </a:cubicBezTo>
                  <a:cubicBezTo>
                    <a:pt x="34549" y="41783"/>
                    <a:pt x="38893" y="27838"/>
                    <a:pt x="46208" y="15037"/>
                  </a:cubicBezTo>
                  <a:cubicBezTo>
                    <a:pt x="48723" y="10693"/>
                    <a:pt x="49637" y="5664"/>
                    <a:pt x="44836" y="2006"/>
                  </a:cubicBezTo>
                  <a:cubicBezTo>
                    <a:pt x="40036" y="-1651"/>
                    <a:pt x="35235" y="178"/>
                    <a:pt x="31578" y="3607"/>
                  </a:cubicBezTo>
                  <a:cubicBezTo>
                    <a:pt x="26548" y="8179"/>
                    <a:pt x="21062" y="12979"/>
                    <a:pt x="17862" y="18694"/>
                  </a:cubicBezTo>
                  <a:cubicBezTo>
                    <a:pt x="5746" y="41554"/>
                    <a:pt x="1174" y="66472"/>
                    <a:pt x="259" y="101219"/>
                  </a:cubicBezTo>
                  <a:cubicBezTo>
                    <a:pt x="-2027" y="122707"/>
                    <a:pt x="11004" y="146939"/>
                    <a:pt x="31349" y="168427"/>
                  </a:cubicBezTo>
                  <a:cubicBezTo>
                    <a:pt x="40264" y="177571"/>
                    <a:pt x="51009" y="181686"/>
                    <a:pt x="62439" y="184429"/>
                  </a:cubicBezTo>
                  <a:close/>
                </a:path>
              </a:pathLst>
            </a:custGeom>
            <a:solidFill>
              <a:srgbClr val="000000"/>
            </a:solidFill>
            <a:ln w="2286" cap="flat">
              <a:noFill/>
              <a:prstDash val="solid"/>
              <a:miter/>
            </a:ln>
          </p:spPr>
          <p:txBody>
            <a:bodyPr rtlCol="0" anchor="ctr"/>
            <a:lstStyle/>
            <a:p>
              <a:endParaRPr lang="en-US"/>
            </a:p>
          </p:txBody>
        </p:sp>
        <p:sp>
          <p:nvSpPr>
            <p:cNvPr id="93" name="Freeform 156">
              <a:extLst>
                <a:ext uri="{FF2B5EF4-FFF2-40B4-BE49-F238E27FC236}">
                  <a16:creationId xmlns:a16="http://schemas.microsoft.com/office/drawing/2014/main" id="{A48249A0-CC84-83F8-3C6B-478DA449F78E}"/>
                </a:ext>
              </a:extLst>
            </p:cNvPr>
            <p:cNvSpPr/>
            <p:nvPr/>
          </p:nvSpPr>
          <p:spPr>
            <a:xfrm>
              <a:off x="3718331" y="5906475"/>
              <a:ext cx="148423" cy="136817"/>
            </a:xfrm>
            <a:custGeom>
              <a:avLst/>
              <a:gdLst>
                <a:gd name="connsiteX0" fmla="*/ 143104 w 148423"/>
                <a:gd name="connsiteY0" fmla="*/ 1006 h 136817"/>
                <a:gd name="connsiteX1" fmla="*/ 126873 w 148423"/>
                <a:gd name="connsiteY1" fmla="*/ 9693 h 136817"/>
                <a:gd name="connsiteX2" fmla="*/ 125273 w 148423"/>
                <a:gd name="connsiteY2" fmla="*/ 15179 h 136817"/>
                <a:gd name="connsiteX3" fmla="*/ 15088 w 148423"/>
                <a:gd name="connsiteY3" fmla="*/ 121478 h 136817"/>
                <a:gd name="connsiteX4" fmla="*/ 0 w 148423"/>
                <a:gd name="connsiteY4" fmla="*/ 131537 h 136817"/>
                <a:gd name="connsiteX5" fmla="*/ 2972 w 148423"/>
                <a:gd name="connsiteY5" fmla="*/ 135194 h 136817"/>
                <a:gd name="connsiteX6" fmla="*/ 11430 w 148423"/>
                <a:gd name="connsiteY6" fmla="*/ 136795 h 136817"/>
                <a:gd name="connsiteX7" fmla="*/ 114300 w 148423"/>
                <a:gd name="connsiteY7" fmla="*/ 81245 h 136817"/>
                <a:gd name="connsiteX8" fmla="*/ 147676 w 148423"/>
                <a:gd name="connsiteY8" fmla="*/ 16322 h 136817"/>
                <a:gd name="connsiteX9" fmla="*/ 143104 w 148423"/>
                <a:gd name="connsiteY9" fmla="*/ 1006 h 13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423" h="136817">
                  <a:moveTo>
                    <a:pt x="143104" y="1006"/>
                  </a:moveTo>
                  <a:cubicBezTo>
                    <a:pt x="135103" y="-2423"/>
                    <a:pt x="130531" y="3521"/>
                    <a:pt x="126873" y="9693"/>
                  </a:cubicBezTo>
                  <a:cubicBezTo>
                    <a:pt x="125959" y="11293"/>
                    <a:pt x="125730" y="13351"/>
                    <a:pt x="125273" y="15179"/>
                  </a:cubicBezTo>
                  <a:cubicBezTo>
                    <a:pt x="109957" y="72787"/>
                    <a:pt x="71780" y="106848"/>
                    <a:pt x="15088" y="121478"/>
                  </a:cubicBezTo>
                  <a:cubicBezTo>
                    <a:pt x="9373" y="122850"/>
                    <a:pt x="3658" y="124222"/>
                    <a:pt x="0" y="131537"/>
                  </a:cubicBezTo>
                  <a:cubicBezTo>
                    <a:pt x="1829" y="133823"/>
                    <a:pt x="2286" y="134966"/>
                    <a:pt x="2972" y="135194"/>
                  </a:cubicBezTo>
                  <a:cubicBezTo>
                    <a:pt x="5715" y="135880"/>
                    <a:pt x="8458" y="136566"/>
                    <a:pt x="11430" y="136795"/>
                  </a:cubicBezTo>
                  <a:cubicBezTo>
                    <a:pt x="56236" y="137709"/>
                    <a:pt x="86639" y="110963"/>
                    <a:pt x="114300" y="81245"/>
                  </a:cubicBezTo>
                  <a:cubicBezTo>
                    <a:pt x="130988" y="63185"/>
                    <a:pt x="141961" y="40783"/>
                    <a:pt x="147676" y="16322"/>
                  </a:cubicBezTo>
                  <a:cubicBezTo>
                    <a:pt x="148819" y="10836"/>
                    <a:pt x="149504" y="3749"/>
                    <a:pt x="143104" y="1006"/>
                  </a:cubicBezTo>
                  <a:close/>
                </a:path>
              </a:pathLst>
            </a:custGeom>
            <a:solidFill>
              <a:srgbClr val="000000"/>
            </a:solidFill>
            <a:ln w="2286" cap="flat">
              <a:noFill/>
              <a:prstDash val="solid"/>
              <a:miter/>
            </a:ln>
          </p:spPr>
          <p:txBody>
            <a:bodyPr rtlCol="0" anchor="ctr"/>
            <a:lstStyle/>
            <a:p>
              <a:endParaRPr lang="en-US"/>
            </a:p>
          </p:txBody>
        </p:sp>
        <p:sp>
          <p:nvSpPr>
            <p:cNvPr id="94" name="Freeform 157">
              <a:extLst>
                <a:ext uri="{FF2B5EF4-FFF2-40B4-BE49-F238E27FC236}">
                  <a16:creationId xmlns:a16="http://schemas.microsoft.com/office/drawing/2014/main" id="{2E568AB8-7C4C-EA9F-0405-6D0353DC804C}"/>
                </a:ext>
              </a:extLst>
            </p:cNvPr>
            <p:cNvSpPr/>
            <p:nvPr/>
          </p:nvSpPr>
          <p:spPr>
            <a:xfrm>
              <a:off x="3520947" y="6180886"/>
              <a:ext cx="174066" cy="19649"/>
            </a:xfrm>
            <a:custGeom>
              <a:avLst/>
              <a:gdLst>
                <a:gd name="connsiteX0" fmla="*/ 174067 w 174066"/>
                <a:gd name="connsiteY0" fmla="*/ 12573 h 19649"/>
                <a:gd name="connsiteX1" fmla="*/ 117145 w 174066"/>
                <a:gd name="connsiteY1" fmla="*/ 1143 h 19649"/>
                <a:gd name="connsiteX2" fmla="*/ 14275 w 174066"/>
                <a:gd name="connsiteY2" fmla="*/ 0 h 19649"/>
                <a:gd name="connsiteX3" fmla="*/ 102 w 174066"/>
                <a:gd name="connsiteY3" fmla="*/ 7772 h 19649"/>
                <a:gd name="connsiteX4" fmla="*/ 14047 w 174066"/>
                <a:gd name="connsiteY4" fmla="*/ 18974 h 19649"/>
                <a:gd name="connsiteX5" fmla="*/ 28677 w 174066"/>
                <a:gd name="connsiteY5" fmla="*/ 18974 h 19649"/>
                <a:gd name="connsiteX6" fmla="*/ 93142 w 174066"/>
                <a:gd name="connsiteY6" fmla="*/ 19202 h 19649"/>
                <a:gd name="connsiteX7" fmla="*/ 174067 w 174066"/>
                <a:gd name="connsiteY7" fmla="*/ 12573 h 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066" h="19649">
                  <a:moveTo>
                    <a:pt x="174067" y="12573"/>
                  </a:moveTo>
                  <a:cubicBezTo>
                    <a:pt x="152350" y="228"/>
                    <a:pt x="134519" y="1371"/>
                    <a:pt x="117145" y="1143"/>
                  </a:cubicBezTo>
                  <a:cubicBezTo>
                    <a:pt x="82855" y="457"/>
                    <a:pt x="48565" y="228"/>
                    <a:pt x="14275" y="0"/>
                  </a:cubicBezTo>
                  <a:cubicBezTo>
                    <a:pt x="8560" y="0"/>
                    <a:pt x="1017" y="686"/>
                    <a:pt x="102" y="7772"/>
                  </a:cubicBezTo>
                  <a:cubicBezTo>
                    <a:pt x="-1041" y="16916"/>
                    <a:pt x="7646" y="17831"/>
                    <a:pt x="14047" y="18974"/>
                  </a:cubicBezTo>
                  <a:cubicBezTo>
                    <a:pt x="18847" y="19888"/>
                    <a:pt x="23877" y="19431"/>
                    <a:pt x="28677" y="18974"/>
                  </a:cubicBezTo>
                  <a:cubicBezTo>
                    <a:pt x="50166" y="17602"/>
                    <a:pt x="71654" y="18059"/>
                    <a:pt x="93142" y="19202"/>
                  </a:cubicBezTo>
                  <a:cubicBezTo>
                    <a:pt x="118288" y="20117"/>
                    <a:pt x="143434" y="20345"/>
                    <a:pt x="174067" y="12573"/>
                  </a:cubicBezTo>
                  <a:close/>
                </a:path>
              </a:pathLst>
            </a:custGeom>
            <a:solidFill>
              <a:srgbClr val="000000"/>
            </a:solidFill>
            <a:ln w="2286" cap="flat">
              <a:noFill/>
              <a:prstDash val="solid"/>
              <a:miter/>
            </a:ln>
          </p:spPr>
          <p:txBody>
            <a:bodyPr rtlCol="0" anchor="ctr"/>
            <a:lstStyle/>
            <a:p>
              <a:endParaRPr lang="en-US"/>
            </a:p>
          </p:txBody>
        </p:sp>
        <p:sp>
          <p:nvSpPr>
            <p:cNvPr id="95" name="Freeform 158">
              <a:extLst>
                <a:ext uri="{FF2B5EF4-FFF2-40B4-BE49-F238E27FC236}">
                  <a16:creationId xmlns:a16="http://schemas.microsoft.com/office/drawing/2014/main" id="{BE4A0905-075B-5B85-E9E8-756EF98A5DD5}"/>
                </a:ext>
              </a:extLst>
            </p:cNvPr>
            <p:cNvSpPr/>
            <p:nvPr/>
          </p:nvSpPr>
          <p:spPr>
            <a:xfrm>
              <a:off x="2314720" y="6174987"/>
              <a:ext cx="138080" cy="22358"/>
            </a:xfrm>
            <a:custGeom>
              <a:avLst/>
              <a:gdLst>
                <a:gd name="connsiteX0" fmla="*/ 12808 w 138080"/>
                <a:gd name="connsiteY0" fmla="*/ 19387 h 22358"/>
                <a:gd name="connsiteX1" fmla="*/ 138081 w 138080"/>
                <a:gd name="connsiteY1" fmla="*/ 22359 h 22358"/>
                <a:gd name="connsiteX2" fmla="*/ 100133 w 138080"/>
                <a:gd name="connsiteY2" fmla="*/ 642 h 22358"/>
                <a:gd name="connsiteX3" fmla="*/ 12122 w 138080"/>
                <a:gd name="connsiteY3" fmla="*/ 413 h 22358"/>
                <a:gd name="connsiteX4" fmla="*/ 6 w 138080"/>
                <a:gd name="connsiteY4" fmla="*/ 10243 h 22358"/>
                <a:gd name="connsiteX5" fmla="*/ 12808 w 138080"/>
                <a:gd name="connsiteY5" fmla="*/ 19387 h 2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080" h="22358">
                  <a:moveTo>
                    <a:pt x="12808" y="19387"/>
                  </a:moveTo>
                  <a:cubicBezTo>
                    <a:pt x="54413" y="22816"/>
                    <a:pt x="96018" y="18930"/>
                    <a:pt x="138081" y="22359"/>
                  </a:cubicBezTo>
                  <a:cubicBezTo>
                    <a:pt x="128022" y="7729"/>
                    <a:pt x="114764" y="1328"/>
                    <a:pt x="100133" y="642"/>
                  </a:cubicBezTo>
                  <a:cubicBezTo>
                    <a:pt x="70872" y="-501"/>
                    <a:pt x="41383" y="185"/>
                    <a:pt x="12122" y="413"/>
                  </a:cubicBezTo>
                  <a:cubicBezTo>
                    <a:pt x="5721" y="413"/>
                    <a:pt x="-222" y="3385"/>
                    <a:pt x="6" y="10243"/>
                  </a:cubicBezTo>
                  <a:cubicBezTo>
                    <a:pt x="6" y="17558"/>
                    <a:pt x="6864" y="18930"/>
                    <a:pt x="12808" y="19387"/>
                  </a:cubicBezTo>
                  <a:close/>
                </a:path>
              </a:pathLst>
            </a:custGeom>
            <a:solidFill>
              <a:srgbClr val="000000"/>
            </a:solidFill>
            <a:ln w="2286" cap="flat">
              <a:noFill/>
              <a:prstDash val="solid"/>
              <a:miter/>
            </a:ln>
          </p:spPr>
          <p:txBody>
            <a:bodyPr rtlCol="0" anchor="ctr"/>
            <a:lstStyle/>
            <a:p>
              <a:endParaRPr lang="en-US"/>
            </a:p>
          </p:txBody>
        </p:sp>
        <p:sp>
          <p:nvSpPr>
            <p:cNvPr id="91" name="Freeform 154">
              <a:extLst>
                <a:ext uri="{FF2B5EF4-FFF2-40B4-BE49-F238E27FC236}">
                  <a16:creationId xmlns:a16="http://schemas.microsoft.com/office/drawing/2014/main" id="{36DBEEC1-5F0E-6DFE-90A7-B71CB8217A80}"/>
                </a:ext>
              </a:extLst>
            </p:cNvPr>
            <p:cNvSpPr/>
            <p:nvPr/>
          </p:nvSpPr>
          <p:spPr>
            <a:xfrm>
              <a:off x="2436714" y="5191934"/>
              <a:ext cx="1358789" cy="1019392"/>
            </a:xfrm>
            <a:custGeom>
              <a:avLst/>
              <a:gdLst>
                <a:gd name="connsiteX0" fmla="*/ 17230 w 1358789"/>
                <a:gd name="connsiteY0" fmla="*/ 508892 h 1019392"/>
                <a:gd name="connsiteX1" fmla="*/ 25688 w 1358789"/>
                <a:gd name="connsiteY1" fmla="*/ 631421 h 1019392"/>
                <a:gd name="connsiteX2" fmla="*/ 59749 w 1358789"/>
                <a:gd name="connsiteY2" fmla="*/ 695429 h 1019392"/>
                <a:gd name="connsiteX3" fmla="*/ 100212 w 1358789"/>
                <a:gd name="connsiteY3" fmla="*/ 750751 h 1019392"/>
                <a:gd name="connsiteX4" fmla="*/ 136331 w 1358789"/>
                <a:gd name="connsiteY4" fmla="*/ 820474 h 1019392"/>
                <a:gd name="connsiteX5" fmla="*/ 135416 w 1358789"/>
                <a:gd name="connsiteY5" fmla="*/ 841048 h 1019392"/>
                <a:gd name="connsiteX6" fmla="*/ 128787 w 1358789"/>
                <a:gd name="connsiteY6" fmla="*/ 958777 h 1019392"/>
                <a:gd name="connsiteX7" fmla="*/ 161248 w 1358789"/>
                <a:gd name="connsiteY7" fmla="*/ 1000610 h 1019392"/>
                <a:gd name="connsiteX8" fmla="*/ 205139 w 1358789"/>
                <a:gd name="connsiteY8" fmla="*/ 1002668 h 1019392"/>
                <a:gd name="connsiteX9" fmla="*/ 239201 w 1358789"/>
                <a:gd name="connsiteY9" fmla="*/ 979351 h 1019392"/>
                <a:gd name="connsiteX10" fmla="*/ 255431 w 1358789"/>
                <a:gd name="connsiteY10" fmla="*/ 919915 h 1019392"/>
                <a:gd name="connsiteX11" fmla="*/ 273948 w 1358789"/>
                <a:gd name="connsiteY11" fmla="*/ 791670 h 1019392"/>
                <a:gd name="connsiteX12" fmla="*/ 281720 w 1358789"/>
                <a:gd name="connsiteY12" fmla="*/ 778183 h 1019392"/>
                <a:gd name="connsiteX13" fmla="*/ 294065 w 1358789"/>
                <a:gd name="connsiteY13" fmla="*/ 789155 h 1019392"/>
                <a:gd name="connsiteX14" fmla="*/ 300923 w 1358789"/>
                <a:gd name="connsiteY14" fmla="*/ 829618 h 1019392"/>
                <a:gd name="connsiteX15" fmla="*/ 304580 w 1358789"/>
                <a:gd name="connsiteY15" fmla="*/ 935459 h 1019392"/>
                <a:gd name="connsiteX16" fmla="*/ 361959 w 1358789"/>
                <a:gd name="connsiteY16" fmla="*/ 1012726 h 1019392"/>
                <a:gd name="connsiteX17" fmla="*/ 978950 w 1358789"/>
                <a:gd name="connsiteY17" fmla="*/ 1019356 h 1019392"/>
                <a:gd name="connsiteX18" fmla="*/ 1071076 w 1358789"/>
                <a:gd name="connsiteY18" fmla="*/ 945289 h 1019392"/>
                <a:gd name="connsiteX19" fmla="*/ 1086164 w 1358789"/>
                <a:gd name="connsiteY19" fmla="*/ 793270 h 1019392"/>
                <a:gd name="connsiteX20" fmla="*/ 1130283 w 1358789"/>
                <a:gd name="connsiteY20" fmla="*/ 756008 h 1019392"/>
                <a:gd name="connsiteX21" fmla="*/ 1296476 w 1358789"/>
                <a:gd name="connsiteY21" fmla="*/ 756237 h 1019392"/>
                <a:gd name="connsiteX22" fmla="*/ 1357740 w 1358789"/>
                <a:gd name="connsiteY22" fmla="*/ 602389 h 1019392"/>
                <a:gd name="connsiteX23" fmla="*/ 1278188 w 1358789"/>
                <a:gd name="connsiteY23" fmla="*/ 494719 h 1019392"/>
                <a:gd name="connsiteX24" fmla="*/ 1145828 w 1358789"/>
                <a:gd name="connsiteY24" fmla="*/ 514378 h 1019392"/>
                <a:gd name="connsiteX25" fmla="*/ 1108566 w 1358789"/>
                <a:gd name="connsiteY25" fmla="*/ 531523 h 1019392"/>
                <a:gd name="connsiteX26" fmla="*/ 1088678 w 1358789"/>
                <a:gd name="connsiteY26" fmla="*/ 521008 h 1019392"/>
                <a:gd name="connsiteX27" fmla="*/ 1087535 w 1358789"/>
                <a:gd name="connsiteY27" fmla="*/ 500662 h 1019392"/>
                <a:gd name="connsiteX28" fmla="*/ 1086621 w 1358789"/>
                <a:gd name="connsiteY28" fmla="*/ 382933 h 1019392"/>
                <a:gd name="connsiteX29" fmla="*/ 1010954 w 1358789"/>
                <a:gd name="connsiteY29" fmla="*/ 292636 h 1019392"/>
                <a:gd name="connsiteX30" fmla="*/ 905570 w 1358789"/>
                <a:gd name="connsiteY30" fmla="*/ 284635 h 1019392"/>
                <a:gd name="connsiteX31" fmla="*/ 873108 w 1358789"/>
                <a:gd name="connsiteY31" fmla="*/ 284635 h 1019392"/>
                <a:gd name="connsiteX32" fmla="*/ 837904 w 1358789"/>
                <a:gd name="connsiteY32" fmla="*/ 287607 h 1019392"/>
                <a:gd name="connsiteX33" fmla="*/ 803157 w 1358789"/>
                <a:gd name="connsiteY33" fmla="*/ 252174 h 1019392"/>
                <a:gd name="connsiteX34" fmla="*/ 812758 w 1358789"/>
                <a:gd name="connsiteY34" fmla="*/ 206225 h 1019392"/>
                <a:gd name="connsiteX35" fmla="*/ 821673 w 1358789"/>
                <a:gd name="connsiteY35" fmla="*/ 127587 h 1019392"/>
                <a:gd name="connsiteX36" fmla="*/ 729548 w 1358789"/>
                <a:gd name="connsiteY36" fmla="*/ 12373 h 1019392"/>
                <a:gd name="connsiteX37" fmla="*/ 531351 w 1358789"/>
                <a:gd name="connsiteY37" fmla="*/ 61979 h 1019392"/>
                <a:gd name="connsiteX38" fmla="*/ 514664 w 1358789"/>
                <a:gd name="connsiteY38" fmla="*/ 193195 h 1019392"/>
                <a:gd name="connsiteX39" fmla="*/ 537981 w 1358789"/>
                <a:gd name="connsiteY39" fmla="*/ 259946 h 1019392"/>
                <a:gd name="connsiteX40" fmla="*/ 521064 w 1358789"/>
                <a:gd name="connsiteY40" fmla="*/ 282806 h 1019392"/>
                <a:gd name="connsiteX41" fmla="*/ 420023 w 1358789"/>
                <a:gd name="connsiteY41" fmla="*/ 266119 h 1019392"/>
                <a:gd name="connsiteX42" fmla="*/ 411794 w 1358789"/>
                <a:gd name="connsiteY42" fmla="*/ 263375 h 1019392"/>
                <a:gd name="connsiteX43" fmla="*/ 316010 w 1358789"/>
                <a:gd name="connsiteY43" fmla="*/ 235258 h 1019392"/>
                <a:gd name="connsiteX44" fmla="*/ 287664 w 1358789"/>
                <a:gd name="connsiteY44" fmla="*/ 208054 h 1019392"/>
                <a:gd name="connsiteX45" fmla="*/ 253145 w 1358789"/>
                <a:gd name="connsiteY45" fmla="*/ 133988 h 1019392"/>
                <a:gd name="connsiteX46" fmla="*/ 55863 w 1358789"/>
                <a:gd name="connsiteY46" fmla="*/ 113185 h 1019392"/>
                <a:gd name="connsiteX47" fmla="*/ 78266 w 1358789"/>
                <a:gd name="connsiteY47" fmla="*/ 334470 h 1019392"/>
                <a:gd name="connsiteX48" fmla="*/ 93811 w 1358789"/>
                <a:gd name="connsiteY48" fmla="*/ 342928 h 1019392"/>
                <a:gd name="connsiteX49" fmla="*/ 102269 w 1358789"/>
                <a:gd name="connsiteY49" fmla="*/ 375389 h 1019392"/>
                <a:gd name="connsiteX50" fmla="*/ 17230 w 1358789"/>
                <a:gd name="connsiteY50" fmla="*/ 508892 h 1019392"/>
                <a:gd name="connsiteX51" fmla="*/ 253602 w 1358789"/>
                <a:gd name="connsiteY51" fmla="*/ 786641 h 1019392"/>
                <a:gd name="connsiteX52" fmla="*/ 246973 w 1358789"/>
                <a:gd name="connsiteY52" fmla="*/ 853849 h 1019392"/>
                <a:gd name="connsiteX53" fmla="*/ 225027 w 1358789"/>
                <a:gd name="connsiteY53" fmla="*/ 960148 h 1019392"/>
                <a:gd name="connsiteX54" fmla="*/ 179079 w 1358789"/>
                <a:gd name="connsiteY54" fmla="*/ 982322 h 1019392"/>
                <a:gd name="connsiteX55" fmla="*/ 150961 w 1358789"/>
                <a:gd name="connsiteY55" fmla="*/ 951461 h 1019392"/>
                <a:gd name="connsiteX56" fmla="*/ 150961 w 1358789"/>
                <a:gd name="connsiteY56" fmla="*/ 925172 h 1019392"/>
                <a:gd name="connsiteX57" fmla="*/ 156447 w 1358789"/>
                <a:gd name="connsiteY57" fmla="*/ 804929 h 1019392"/>
                <a:gd name="connsiteX58" fmla="*/ 184337 w 1358789"/>
                <a:gd name="connsiteY58" fmla="*/ 778868 h 1019392"/>
                <a:gd name="connsiteX59" fmla="*/ 196224 w 1358789"/>
                <a:gd name="connsiteY59" fmla="*/ 779783 h 1019392"/>
                <a:gd name="connsiteX60" fmla="*/ 239429 w 1358789"/>
                <a:gd name="connsiteY60" fmla="*/ 775439 h 1019392"/>
                <a:gd name="connsiteX61" fmla="*/ 253602 w 1358789"/>
                <a:gd name="connsiteY61" fmla="*/ 786641 h 1019392"/>
                <a:gd name="connsiteX62" fmla="*/ 513292 w 1358789"/>
                <a:gd name="connsiteY62" fmla="*/ 304523 h 1019392"/>
                <a:gd name="connsiteX63" fmla="*/ 541638 w 1358789"/>
                <a:gd name="connsiteY63" fmla="*/ 299037 h 1019392"/>
                <a:gd name="connsiteX64" fmla="*/ 560612 w 1358789"/>
                <a:gd name="connsiteY64" fmla="*/ 248745 h 1019392"/>
                <a:gd name="connsiteX65" fmla="*/ 535009 w 1358789"/>
                <a:gd name="connsiteY65" fmla="*/ 176965 h 1019392"/>
                <a:gd name="connsiteX66" fmla="*/ 537295 w 1358789"/>
                <a:gd name="connsiteY66" fmla="*/ 112728 h 1019392"/>
                <a:gd name="connsiteX67" fmla="*/ 658453 w 1358789"/>
                <a:gd name="connsiteY67" fmla="*/ 23574 h 1019392"/>
                <a:gd name="connsiteX68" fmla="*/ 722232 w 1358789"/>
                <a:gd name="connsiteY68" fmla="*/ 32489 h 1019392"/>
                <a:gd name="connsiteX69" fmla="*/ 734577 w 1358789"/>
                <a:gd name="connsiteY69" fmla="*/ 36604 h 1019392"/>
                <a:gd name="connsiteX70" fmla="*/ 734577 w 1358789"/>
                <a:gd name="connsiteY70" fmla="*/ 36604 h 1019392"/>
                <a:gd name="connsiteX71" fmla="*/ 738463 w 1358789"/>
                <a:gd name="connsiteY71" fmla="*/ 38204 h 1019392"/>
                <a:gd name="connsiteX72" fmla="*/ 738692 w 1358789"/>
                <a:gd name="connsiteY72" fmla="*/ 38204 h 1019392"/>
                <a:gd name="connsiteX73" fmla="*/ 742349 w 1358789"/>
                <a:gd name="connsiteY73" fmla="*/ 39805 h 1019392"/>
                <a:gd name="connsiteX74" fmla="*/ 742578 w 1358789"/>
                <a:gd name="connsiteY74" fmla="*/ 40033 h 1019392"/>
                <a:gd name="connsiteX75" fmla="*/ 746007 w 1358789"/>
                <a:gd name="connsiteY75" fmla="*/ 41633 h 1019392"/>
                <a:gd name="connsiteX76" fmla="*/ 746235 w 1358789"/>
                <a:gd name="connsiteY76" fmla="*/ 41862 h 1019392"/>
                <a:gd name="connsiteX77" fmla="*/ 749664 w 1358789"/>
                <a:gd name="connsiteY77" fmla="*/ 43691 h 1019392"/>
                <a:gd name="connsiteX78" fmla="*/ 749664 w 1358789"/>
                <a:gd name="connsiteY78" fmla="*/ 43691 h 1019392"/>
                <a:gd name="connsiteX79" fmla="*/ 770467 w 1358789"/>
                <a:gd name="connsiteY79" fmla="*/ 59236 h 1019392"/>
                <a:gd name="connsiteX80" fmla="*/ 770467 w 1358789"/>
                <a:gd name="connsiteY80" fmla="*/ 59236 h 1019392"/>
                <a:gd name="connsiteX81" fmla="*/ 772753 w 1358789"/>
                <a:gd name="connsiteY81" fmla="*/ 61522 h 1019392"/>
                <a:gd name="connsiteX82" fmla="*/ 773210 w 1358789"/>
                <a:gd name="connsiteY82" fmla="*/ 61979 h 1019392"/>
                <a:gd name="connsiteX83" fmla="*/ 775268 w 1358789"/>
                <a:gd name="connsiteY83" fmla="*/ 64265 h 1019392"/>
                <a:gd name="connsiteX84" fmla="*/ 775725 w 1358789"/>
                <a:gd name="connsiteY84" fmla="*/ 64722 h 1019392"/>
                <a:gd name="connsiteX85" fmla="*/ 777554 w 1358789"/>
                <a:gd name="connsiteY85" fmla="*/ 67008 h 1019392"/>
                <a:gd name="connsiteX86" fmla="*/ 778011 w 1358789"/>
                <a:gd name="connsiteY86" fmla="*/ 67694 h 1019392"/>
                <a:gd name="connsiteX87" fmla="*/ 779611 w 1358789"/>
                <a:gd name="connsiteY87" fmla="*/ 69980 h 1019392"/>
                <a:gd name="connsiteX88" fmla="*/ 780068 w 1358789"/>
                <a:gd name="connsiteY88" fmla="*/ 70666 h 1019392"/>
                <a:gd name="connsiteX89" fmla="*/ 781668 w 1358789"/>
                <a:gd name="connsiteY89" fmla="*/ 72952 h 1019392"/>
                <a:gd name="connsiteX90" fmla="*/ 782126 w 1358789"/>
                <a:gd name="connsiteY90" fmla="*/ 73637 h 1019392"/>
                <a:gd name="connsiteX91" fmla="*/ 783726 w 1358789"/>
                <a:gd name="connsiteY91" fmla="*/ 76152 h 1019392"/>
                <a:gd name="connsiteX92" fmla="*/ 784183 w 1358789"/>
                <a:gd name="connsiteY92" fmla="*/ 76838 h 1019392"/>
                <a:gd name="connsiteX93" fmla="*/ 785555 w 1358789"/>
                <a:gd name="connsiteY93" fmla="*/ 79352 h 1019392"/>
                <a:gd name="connsiteX94" fmla="*/ 785783 w 1358789"/>
                <a:gd name="connsiteY94" fmla="*/ 79810 h 1019392"/>
                <a:gd name="connsiteX95" fmla="*/ 791498 w 1358789"/>
                <a:gd name="connsiteY95" fmla="*/ 92383 h 1019392"/>
                <a:gd name="connsiteX96" fmla="*/ 791955 w 1358789"/>
                <a:gd name="connsiteY96" fmla="*/ 93526 h 1019392"/>
                <a:gd name="connsiteX97" fmla="*/ 792870 w 1358789"/>
                <a:gd name="connsiteY97" fmla="*/ 96040 h 1019392"/>
                <a:gd name="connsiteX98" fmla="*/ 793327 w 1358789"/>
                <a:gd name="connsiteY98" fmla="*/ 97640 h 1019392"/>
                <a:gd name="connsiteX99" fmla="*/ 794013 w 1358789"/>
                <a:gd name="connsiteY99" fmla="*/ 99926 h 1019392"/>
                <a:gd name="connsiteX100" fmla="*/ 794470 w 1358789"/>
                <a:gd name="connsiteY100" fmla="*/ 101755 h 1019392"/>
                <a:gd name="connsiteX101" fmla="*/ 795156 w 1358789"/>
                <a:gd name="connsiteY101" fmla="*/ 104041 h 1019392"/>
                <a:gd name="connsiteX102" fmla="*/ 795613 w 1358789"/>
                <a:gd name="connsiteY102" fmla="*/ 106099 h 1019392"/>
                <a:gd name="connsiteX103" fmla="*/ 796299 w 1358789"/>
                <a:gd name="connsiteY103" fmla="*/ 108385 h 1019392"/>
                <a:gd name="connsiteX104" fmla="*/ 796756 w 1358789"/>
                <a:gd name="connsiteY104" fmla="*/ 110671 h 1019392"/>
                <a:gd name="connsiteX105" fmla="*/ 797213 w 1358789"/>
                <a:gd name="connsiteY105" fmla="*/ 112957 h 1019392"/>
                <a:gd name="connsiteX106" fmla="*/ 797670 w 1358789"/>
                <a:gd name="connsiteY106" fmla="*/ 115243 h 1019392"/>
                <a:gd name="connsiteX107" fmla="*/ 798128 w 1358789"/>
                <a:gd name="connsiteY107" fmla="*/ 117529 h 1019392"/>
                <a:gd name="connsiteX108" fmla="*/ 798585 w 1358789"/>
                <a:gd name="connsiteY108" fmla="*/ 120043 h 1019392"/>
                <a:gd name="connsiteX109" fmla="*/ 799042 w 1358789"/>
                <a:gd name="connsiteY109" fmla="*/ 122101 h 1019392"/>
                <a:gd name="connsiteX110" fmla="*/ 799499 w 1358789"/>
                <a:gd name="connsiteY110" fmla="*/ 124844 h 1019392"/>
                <a:gd name="connsiteX111" fmla="*/ 799956 w 1358789"/>
                <a:gd name="connsiteY111" fmla="*/ 126901 h 1019392"/>
                <a:gd name="connsiteX112" fmla="*/ 800414 w 1358789"/>
                <a:gd name="connsiteY112" fmla="*/ 130102 h 1019392"/>
                <a:gd name="connsiteX113" fmla="*/ 800642 w 1358789"/>
                <a:gd name="connsiteY113" fmla="*/ 131702 h 1019392"/>
                <a:gd name="connsiteX114" fmla="*/ 801328 w 1358789"/>
                <a:gd name="connsiteY114" fmla="*/ 136731 h 1019392"/>
                <a:gd name="connsiteX115" fmla="*/ 791270 w 1358789"/>
                <a:gd name="connsiteY115" fmla="*/ 203254 h 1019392"/>
                <a:gd name="connsiteX116" fmla="*/ 783497 w 1358789"/>
                <a:gd name="connsiteY116" fmla="*/ 227028 h 1019392"/>
                <a:gd name="connsiteX117" fmla="*/ 776182 w 1358789"/>
                <a:gd name="connsiteY117" fmla="*/ 251031 h 1019392"/>
                <a:gd name="connsiteX118" fmla="*/ 776182 w 1358789"/>
                <a:gd name="connsiteY118" fmla="*/ 251031 h 1019392"/>
                <a:gd name="connsiteX119" fmla="*/ 775268 w 1358789"/>
                <a:gd name="connsiteY119" fmla="*/ 254917 h 1019392"/>
                <a:gd name="connsiteX120" fmla="*/ 775268 w 1358789"/>
                <a:gd name="connsiteY120" fmla="*/ 255603 h 1019392"/>
                <a:gd name="connsiteX121" fmla="*/ 774810 w 1358789"/>
                <a:gd name="connsiteY121" fmla="*/ 258803 h 1019392"/>
                <a:gd name="connsiteX122" fmla="*/ 774810 w 1358789"/>
                <a:gd name="connsiteY122" fmla="*/ 259032 h 1019392"/>
                <a:gd name="connsiteX123" fmla="*/ 774582 w 1358789"/>
                <a:gd name="connsiteY123" fmla="*/ 262461 h 1019392"/>
                <a:gd name="connsiteX124" fmla="*/ 774582 w 1358789"/>
                <a:gd name="connsiteY124" fmla="*/ 262461 h 1019392"/>
                <a:gd name="connsiteX125" fmla="*/ 774582 w 1358789"/>
                <a:gd name="connsiteY125" fmla="*/ 266119 h 1019392"/>
                <a:gd name="connsiteX126" fmla="*/ 793784 w 1358789"/>
                <a:gd name="connsiteY126" fmla="*/ 296294 h 1019392"/>
                <a:gd name="connsiteX127" fmla="*/ 844076 w 1358789"/>
                <a:gd name="connsiteY127" fmla="*/ 308638 h 1019392"/>
                <a:gd name="connsiteX128" fmla="*/ 966606 w 1358789"/>
                <a:gd name="connsiteY128" fmla="*/ 308410 h 1019392"/>
                <a:gd name="connsiteX129" fmla="*/ 969349 w 1358789"/>
                <a:gd name="connsiteY129" fmla="*/ 308638 h 1019392"/>
                <a:gd name="connsiteX130" fmla="*/ 978264 w 1358789"/>
                <a:gd name="connsiteY130" fmla="*/ 309781 h 1019392"/>
                <a:gd name="connsiteX131" fmla="*/ 981922 w 1358789"/>
                <a:gd name="connsiteY131" fmla="*/ 310238 h 1019392"/>
                <a:gd name="connsiteX132" fmla="*/ 990380 w 1358789"/>
                <a:gd name="connsiteY132" fmla="*/ 311381 h 1019392"/>
                <a:gd name="connsiteX133" fmla="*/ 993809 w 1358789"/>
                <a:gd name="connsiteY133" fmla="*/ 311839 h 1019392"/>
                <a:gd name="connsiteX134" fmla="*/ 1005468 w 1358789"/>
                <a:gd name="connsiteY134" fmla="*/ 313667 h 1019392"/>
                <a:gd name="connsiteX135" fmla="*/ 1025356 w 1358789"/>
                <a:gd name="connsiteY135" fmla="*/ 318468 h 1019392"/>
                <a:gd name="connsiteX136" fmla="*/ 1041129 w 1358789"/>
                <a:gd name="connsiteY136" fmla="*/ 326240 h 1019392"/>
                <a:gd name="connsiteX137" fmla="*/ 1058960 w 1358789"/>
                <a:gd name="connsiteY137" fmla="*/ 346586 h 1019392"/>
                <a:gd name="connsiteX138" fmla="*/ 1063075 w 1358789"/>
                <a:gd name="connsiteY138" fmla="*/ 357559 h 1019392"/>
                <a:gd name="connsiteX139" fmla="*/ 1064675 w 1358789"/>
                <a:gd name="connsiteY139" fmla="*/ 363731 h 1019392"/>
                <a:gd name="connsiteX140" fmla="*/ 1066504 w 1358789"/>
                <a:gd name="connsiteY140" fmla="*/ 377447 h 1019392"/>
                <a:gd name="connsiteX141" fmla="*/ 1067418 w 1358789"/>
                <a:gd name="connsiteY141" fmla="*/ 394363 h 1019392"/>
                <a:gd name="connsiteX142" fmla="*/ 1068104 w 1358789"/>
                <a:gd name="connsiteY142" fmla="*/ 411280 h 1019392"/>
                <a:gd name="connsiteX143" fmla="*/ 1068561 w 1358789"/>
                <a:gd name="connsiteY143" fmla="*/ 436654 h 1019392"/>
                <a:gd name="connsiteX144" fmla="*/ 1068333 w 1358789"/>
                <a:gd name="connsiteY144" fmla="*/ 453571 h 1019392"/>
                <a:gd name="connsiteX145" fmla="*/ 1067190 w 1358789"/>
                <a:gd name="connsiteY145" fmla="*/ 478945 h 1019392"/>
                <a:gd name="connsiteX146" fmla="*/ 1064904 w 1358789"/>
                <a:gd name="connsiteY146" fmla="*/ 504320 h 1019392"/>
                <a:gd name="connsiteX147" fmla="*/ 1063989 w 1358789"/>
                <a:gd name="connsiteY147" fmla="*/ 512778 h 1019392"/>
                <a:gd name="connsiteX148" fmla="*/ 1063989 w 1358789"/>
                <a:gd name="connsiteY148" fmla="*/ 527180 h 1019392"/>
                <a:gd name="connsiteX149" fmla="*/ 1075877 w 1358789"/>
                <a:gd name="connsiteY149" fmla="*/ 550268 h 1019392"/>
                <a:gd name="connsiteX150" fmla="*/ 1079534 w 1358789"/>
                <a:gd name="connsiteY150" fmla="*/ 552783 h 1019392"/>
                <a:gd name="connsiteX151" fmla="*/ 1113824 w 1358789"/>
                <a:gd name="connsiteY151" fmla="*/ 553926 h 1019392"/>
                <a:gd name="connsiteX152" fmla="*/ 1130055 w 1358789"/>
                <a:gd name="connsiteY152" fmla="*/ 547297 h 1019392"/>
                <a:gd name="connsiteX153" fmla="*/ 1155887 w 1358789"/>
                <a:gd name="connsiteY153" fmla="*/ 533352 h 1019392"/>
                <a:gd name="connsiteX154" fmla="*/ 1168917 w 1358789"/>
                <a:gd name="connsiteY154" fmla="*/ 525351 h 1019392"/>
                <a:gd name="connsiteX155" fmla="*/ 1196120 w 1358789"/>
                <a:gd name="connsiteY155" fmla="*/ 514607 h 1019392"/>
                <a:gd name="connsiteX156" fmla="*/ 1217151 w 1358789"/>
                <a:gd name="connsiteY156" fmla="*/ 510721 h 1019392"/>
                <a:gd name="connsiteX157" fmla="*/ 1231553 w 1358789"/>
                <a:gd name="connsiteY157" fmla="*/ 510263 h 1019392"/>
                <a:gd name="connsiteX158" fmla="*/ 1253499 w 1358789"/>
                <a:gd name="connsiteY158" fmla="*/ 512321 h 1019392"/>
                <a:gd name="connsiteX159" fmla="*/ 1268358 w 1358789"/>
                <a:gd name="connsiteY159" fmla="*/ 515521 h 1019392"/>
                <a:gd name="connsiteX160" fmla="*/ 1299905 w 1358789"/>
                <a:gd name="connsiteY160" fmla="*/ 531295 h 1019392"/>
                <a:gd name="connsiteX161" fmla="*/ 1308134 w 1358789"/>
                <a:gd name="connsiteY161" fmla="*/ 538610 h 1019392"/>
                <a:gd name="connsiteX162" fmla="*/ 1317964 w 1358789"/>
                <a:gd name="connsiteY162" fmla="*/ 550040 h 1019392"/>
                <a:gd name="connsiteX163" fmla="*/ 1324365 w 1358789"/>
                <a:gd name="connsiteY163" fmla="*/ 559870 h 1019392"/>
                <a:gd name="connsiteX164" fmla="*/ 1326194 w 1358789"/>
                <a:gd name="connsiteY164" fmla="*/ 563527 h 1019392"/>
                <a:gd name="connsiteX165" fmla="*/ 1329623 w 1358789"/>
                <a:gd name="connsiteY165" fmla="*/ 571071 h 1019392"/>
                <a:gd name="connsiteX166" fmla="*/ 1332594 w 1358789"/>
                <a:gd name="connsiteY166" fmla="*/ 579072 h 1019392"/>
                <a:gd name="connsiteX167" fmla="*/ 1333966 w 1358789"/>
                <a:gd name="connsiteY167" fmla="*/ 583187 h 1019392"/>
                <a:gd name="connsiteX168" fmla="*/ 1337624 w 1358789"/>
                <a:gd name="connsiteY168" fmla="*/ 601246 h 1019392"/>
                <a:gd name="connsiteX169" fmla="*/ 1338538 w 1358789"/>
                <a:gd name="connsiteY169" fmla="*/ 611076 h 1019392"/>
                <a:gd name="connsiteX170" fmla="*/ 1338995 w 1358789"/>
                <a:gd name="connsiteY170" fmla="*/ 625706 h 1019392"/>
                <a:gd name="connsiteX171" fmla="*/ 1338995 w 1358789"/>
                <a:gd name="connsiteY171" fmla="*/ 632107 h 1019392"/>
                <a:gd name="connsiteX172" fmla="*/ 1338767 w 1358789"/>
                <a:gd name="connsiteY172" fmla="*/ 635308 h 1019392"/>
                <a:gd name="connsiteX173" fmla="*/ 1337624 w 1358789"/>
                <a:gd name="connsiteY173" fmla="*/ 649024 h 1019392"/>
                <a:gd name="connsiteX174" fmla="*/ 1337166 w 1358789"/>
                <a:gd name="connsiteY174" fmla="*/ 652453 h 1019392"/>
                <a:gd name="connsiteX175" fmla="*/ 1238640 w 1358789"/>
                <a:gd name="connsiteY175" fmla="*/ 753037 h 1019392"/>
                <a:gd name="connsiteX176" fmla="*/ 1161830 w 1358789"/>
                <a:gd name="connsiteY176" fmla="*/ 740692 h 1019392"/>
                <a:gd name="connsiteX177" fmla="*/ 1147428 w 1358789"/>
                <a:gd name="connsiteY177" fmla="*/ 734749 h 1019392"/>
                <a:gd name="connsiteX178" fmla="*/ 1140113 w 1358789"/>
                <a:gd name="connsiteY178" fmla="*/ 732920 h 1019392"/>
                <a:gd name="connsiteX179" fmla="*/ 1132569 w 1358789"/>
                <a:gd name="connsiteY179" fmla="*/ 731777 h 1019392"/>
                <a:gd name="connsiteX180" fmla="*/ 1109481 w 1358789"/>
                <a:gd name="connsiteY180" fmla="*/ 731777 h 1019392"/>
                <a:gd name="connsiteX181" fmla="*/ 1101708 w 1358789"/>
                <a:gd name="connsiteY181" fmla="*/ 732691 h 1019392"/>
                <a:gd name="connsiteX182" fmla="*/ 1078848 w 1358789"/>
                <a:gd name="connsiteY182" fmla="*/ 741835 h 1019392"/>
                <a:gd name="connsiteX183" fmla="*/ 1075419 w 1358789"/>
                <a:gd name="connsiteY183" fmla="*/ 745950 h 1019392"/>
                <a:gd name="connsiteX184" fmla="*/ 1069247 w 1358789"/>
                <a:gd name="connsiteY184" fmla="*/ 764238 h 1019392"/>
                <a:gd name="connsiteX185" fmla="*/ 1068104 w 1358789"/>
                <a:gd name="connsiteY185" fmla="*/ 771553 h 1019392"/>
                <a:gd name="connsiteX186" fmla="*/ 1066275 w 1358789"/>
                <a:gd name="connsiteY186" fmla="*/ 786184 h 1019392"/>
                <a:gd name="connsiteX187" fmla="*/ 1064904 w 1358789"/>
                <a:gd name="connsiteY187" fmla="*/ 800814 h 1019392"/>
                <a:gd name="connsiteX188" fmla="*/ 1064218 w 1358789"/>
                <a:gd name="connsiteY188" fmla="*/ 815444 h 1019392"/>
                <a:gd name="connsiteX189" fmla="*/ 1064218 w 1358789"/>
                <a:gd name="connsiteY189" fmla="*/ 822760 h 1019392"/>
                <a:gd name="connsiteX190" fmla="*/ 1063761 w 1358789"/>
                <a:gd name="connsiteY190" fmla="*/ 846077 h 1019392"/>
                <a:gd name="connsiteX191" fmla="*/ 1061475 w 1358789"/>
                <a:gd name="connsiteY191" fmla="*/ 869165 h 1019392"/>
                <a:gd name="connsiteX192" fmla="*/ 1058046 w 1358789"/>
                <a:gd name="connsiteY192" fmla="*/ 892025 h 1019392"/>
                <a:gd name="connsiteX193" fmla="*/ 1053931 w 1358789"/>
                <a:gd name="connsiteY193" fmla="*/ 914885 h 1019392"/>
                <a:gd name="connsiteX194" fmla="*/ 1050959 w 1358789"/>
                <a:gd name="connsiteY194" fmla="*/ 929973 h 1019392"/>
                <a:gd name="connsiteX195" fmla="*/ 1047987 w 1358789"/>
                <a:gd name="connsiteY195" fmla="*/ 945061 h 1019392"/>
                <a:gd name="connsiteX196" fmla="*/ 1046387 w 1358789"/>
                <a:gd name="connsiteY196" fmla="*/ 952147 h 1019392"/>
                <a:gd name="connsiteX197" fmla="*/ 1044330 w 1358789"/>
                <a:gd name="connsiteY197" fmla="*/ 959234 h 1019392"/>
                <a:gd name="connsiteX198" fmla="*/ 1041587 w 1358789"/>
                <a:gd name="connsiteY198" fmla="*/ 966092 h 1019392"/>
                <a:gd name="connsiteX199" fmla="*/ 1037929 w 1358789"/>
                <a:gd name="connsiteY199" fmla="*/ 972493 h 1019392"/>
                <a:gd name="connsiteX200" fmla="*/ 1031071 w 1358789"/>
                <a:gd name="connsiteY200" fmla="*/ 981179 h 1019392"/>
                <a:gd name="connsiteX201" fmla="*/ 1002039 w 1358789"/>
                <a:gd name="connsiteY201" fmla="*/ 993524 h 1019392"/>
                <a:gd name="connsiteX202" fmla="*/ 987180 w 1358789"/>
                <a:gd name="connsiteY202" fmla="*/ 993752 h 1019392"/>
                <a:gd name="connsiteX203" fmla="*/ 981008 w 1358789"/>
                <a:gd name="connsiteY203" fmla="*/ 993752 h 1019392"/>
                <a:gd name="connsiteX204" fmla="*/ 977807 w 1358789"/>
                <a:gd name="connsiteY204" fmla="*/ 993752 h 1019392"/>
                <a:gd name="connsiteX205" fmla="*/ 970949 w 1358789"/>
                <a:gd name="connsiteY205" fmla="*/ 993752 h 1019392"/>
                <a:gd name="connsiteX206" fmla="*/ 967292 w 1358789"/>
                <a:gd name="connsiteY206" fmla="*/ 993752 h 1019392"/>
                <a:gd name="connsiteX207" fmla="*/ 959748 w 1358789"/>
                <a:gd name="connsiteY207" fmla="*/ 993752 h 1019392"/>
                <a:gd name="connsiteX208" fmla="*/ 947403 w 1358789"/>
                <a:gd name="connsiteY208" fmla="*/ 993981 h 1019392"/>
                <a:gd name="connsiteX209" fmla="*/ 938717 w 1358789"/>
                <a:gd name="connsiteY209" fmla="*/ 994210 h 1019392"/>
                <a:gd name="connsiteX210" fmla="*/ 934145 w 1358789"/>
                <a:gd name="connsiteY210" fmla="*/ 994210 h 1019392"/>
                <a:gd name="connsiteX211" fmla="*/ 919971 w 1358789"/>
                <a:gd name="connsiteY211" fmla="*/ 994438 h 1019392"/>
                <a:gd name="connsiteX212" fmla="*/ 899626 w 1358789"/>
                <a:gd name="connsiteY212" fmla="*/ 994667 h 1019392"/>
                <a:gd name="connsiteX213" fmla="*/ 860764 w 1358789"/>
                <a:gd name="connsiteY213" fmla="*/ 995124 h 1019392"/>
                <a:gd name="connsiteX214" fmla="*/ 849105 w 1358789"/>
                <a:gd name="connsiteY214" fmla="*/ 995353 h 1019392"/>
                <a:gd name="connsiteX215" fmla="*/ 687714 w 1358789"/>
                <a:gd name="connsiteY215" fmla="*/ 996724 h 1019392"/>
                <a:gd name="connsiteX216" fmla="*/ 681084 w 1358789"/>
                <a:gd name="connsiteY216" fmla="*/ 996724 h 1019392"/>
                <a:gd name="connsiteX217" fmla="*/ 667597 w 1358789"/>
                <a:gd name="connsiteY217" fmla="*/ 996724 h 1019392"/>
                <a:gd name="connsiteX218" fmla="*/ 660968 w 1358789"/>
                <a:gd name="connsiteY218" fmla="*/ 996724 h 1019392"/>
                <a:gd name="connsiteX219" fmla="*/ 620963 w 1358789"/>
                <a:gd name="connsiteY219" fmla="*/ 996724 h 1019392"/>
                <a:gd name="connsiteX220" fmla="*/ 620963 w 1358789"/>
                <a:gd name="connsiteY220" fmla="*/ 996724 h 1019392"/>
                <a:gd name="connsiteX221" fmla="*/ 532037 w 1358789"/>
                <a:gd name="connsiteY221" fmla="*/ 996496 h 1019392"/>
                <a:gd name="connsiteX222" fmla="*/ 508491 w 1358789"/>
                <a:gd name="connsiteY222" fmla="*/ 996267 h 1019392"/>
                <a:gd name="connsiteX223" fmla="*/ 480602 w 1358789"/>
                <a:gd name="connsiteY223" fmla="*/ 995810 h 1019392"/>
                <a:gd name="connsiteX224" fmla="*/ 475344 w 1358789"/>
                <a:gd name="connsiteY224" fmla="*/ 995810 h 1019392"/>
                <a:gd name="connsiteX225" fmla="*/ 454999 w 1358789"/>
                <a:gd name="connsiteY225" fmla="*/ 995353 h 1019392"/>
                <a:gd name="connsiteX226" fmla="*/ 450198 w 1358789"/>
                <a:gd name="connsiteY226" fmla="*/ 995124 h 1019392"/>
                <a:gd name="connsiteX227" fmla="*/ 445398 w 1358789"/>
                <a:gd name="connsiteY227" fmla="*/ 994895 h 1019392"/>
                <a:gd name="connsiteX228" fmla="*/ 436254 w 1358789"/>
                <a:gd name="connsiteY228" fmla="*/ 994667 h 1019392"/>
                <a:gd name="connsiteX229" fmla="*/ 427338 w 1358789"/>
                <a:gd name="connsiteY229" fmla="*/ 994438 h 1019392"/>
                <a:gd name="connsiteX230" fmla="*/ 418880 w 1358789"/>
                <a:gd name="connsiteY230" fmla="*/ 994210 h 1019392"/>
                <a:gd name="connsiteX231" fmla="*/ 411108 w 1358789"/>
                <a:gd name="connsiteY231" fmla="*/ 993981 h 1019392"/>
                <a:gd name="connsiteX232" fmla="*/ 407222 w 1358789"/>
                <a:gd name="connsiteY232" fmla="*/ 993752 h 1019392"/>
                <a:gd name="connsiteX233" fmla="*/ 400135 w 1358789"/>
                <a:gd name="connsiteY233" fmla="*/ 993295 h 1019392"/>
                <a:gd name="connsiteX234" fmla="*/ 396706 w 1358789"/>
                <a:gd name="connsiteY234" fmla="*/ 993067 h 1019392"/>
                <a:gd name="connsiteX235" fmla="*/ 393277 w 1358789"/>
                <a:gd name="connsiteY235" fmla="*/ 992838 h 1019392"/>
                <a:gd name="connsiteX236" fmla="*/ 387562 w 1358789"/>
                <a:gd name="connsiteY236" fmla="*/ 992381 h 1019392"/>
                <a:gd name="connsiteX237" fmla="*/ 384362 w 1358789"/>
                <a:gd name="connsiteY237" fmla="*/ 992152 h 1019392"/>
                <a:gd name="connsiteX238" fmla="*/ 379332 w 1358789"/>
                <a:gd name="connsiteY238" fmla="*/ 991695 h 1019392"/>
                <a:gd name="connsiteX239" fmla="*/ 374303 w 1358789"/>
                <a:gd name="connsiteY239" fmla="*/ 991238 h 1019392"/>
                <a:gd name="connsiteX240" fmla="*/ 370646 w 1358789"/>
                <a:gd name="connsiteY240" fmla="*/ 990781 h 1019392"/>
                <a:gd name="connsiteX241" fmla="*/ 368360 w 1358789"/>
                <a:gd name="connsiteY241" fmla="*/ 990323 h 1019392"/>
                <a:gd name="connsiteX242" fmla="*/ 365388 w 1358789"/>
                <a:gd name="connsiteY242" fmla="*/ 989866 h 1019392"/>
                <a:gd name="connsiteX243" fmla="*/ 362873 w 1358789"/>
                <a:gd name="connsiteY243" fmla="*/ 989180 h 1019392"/>
                <a:gd name="connsiteX244" fmla="*/ 362873 w 1358789"/>
                <a:gd name="connsiteY244" fmla="*/ 989180 h 1019392"/>
                <a:gd name="connsiteX245" fmla="*/ 361959 w 1358789"/>
                <a:gd name="connsiteY245" fmla="*/ 989180 h 1019392"/>
                <a:gd name="connsiteX246" fmla="*/ 360130 w 1358789"/>
                <a:gd name="connsiteY246" fmla="*/ 988952 h 1019392"/>
                <a:gd name="connsiteX247" fmla="*/ 359216 w 1358789"/>
                <a:gd name="connsiteY247" fmla="*/ 988723 h 1019392"/>
                <a:gd name="connsiteX248" fmla="*/ 357387 w 1358789"/>
                <a:gd name="connsiteY248" fmla="*/ 987809 h 1019392"/>
                <a:gd name="connsiteX249" fmla="*/ 352586 w 1358789"/>
                <a:gd name="connsiteY249" fmla="*/ 983694 h 1019392"/>
                <a:gd name="connsiteX250" fmla="*/ 351215 w 1358789"/>
                <a:gd name="connsiteY250" fmla="*/ 982094 h 1019392"/>
                <a:gd name="connsiteX251" fmla="*/ 350300 w 1358789"/>
                <a:gd name="connsiteY251" fmla="*/ 980951 h 1019392"/>
                <a:gd name="connsiteX252" fmla="*/ 348929 w 1358789"/>
                <a:gd name="connsiteY252" fmla="*/ 979351 h 1019392"/>
                <a:gd name="connsiteX253" fmla="*/ 346185 w 1358789"/>
                <a:gd name="connsiteY253" fmla="*/ 975693 h 1019392"/>
                <a:gd name="connsiteX254" fmla="*/ 345042 w 1358789"/>
                <a:gd name="connsiteY254" fmla="*/ 973864 h 1019392"/>
                <a:gd name="connsiteX255" fmla="*/ 340013 w 1358789"/>
                <a:gd name="connsiteY255" fmla="*/ 965635 h 1019392"/>
                <a:gd name="connsiteX256" fmla="*/ 339327 w 1358789"/>
                <a:gd name="connsiteY256" fmla="*/ 964492 h 1019392"/>
                <a:gd name="connsiteX257" fmla="*/ 336813 w 1358789"/>
                <a:gd name="connsiteY257" fmla="*/ 959691 h 1019392"/>
                <a:gd name="connsiteX258" fmla="*/ 322868 w 1358789"/>
                <a:gd name="connsiteY258" fmla="*/ 894769 h 1019392"/>
                <a:gd name="connsiteX259" fmla="*/ 322182 w 1358789"/>
                <a:gd name="connsiteY259" fmla="*/ 885167 h 1019392"/>
                <a:gd name="connsiteX260" fmla="*/ 321497 w 1358789"/>
                <a:gd name="connsiteY260" fmla="*/ 873509 h 1019392"/>
                <a:gd name="connsiteX261" fmla="*/ 321268 w 1358789"/>
                <a:gd name="connsiteY261" fmla="*/ 861850 h 1019392"/>
                <a:gd name="connsiteX262" fmla="*/ 321268 w 1358789"/>
                <a:gd name="connsiteY262" fmla="*/ 850192 h 1019392"/>
                <a:gd name="connsiteX263" fmla="*/ 321268 w 1358789"/>
                <a:gd name="connsiteY263" fmla="*/ 844248 h 1019392"/>
                <a:gd name="connsiteX264" fmla="*/ 321039 w 1358789"/>
                <a:gd name="connsiteY264" fmla="*/ 832589 h 1019392"/>
                <a:gd name="connsiteX265" fmla="*/ 319439 w 1358789"/>
                <a:gd name="connsiteY265" fmla="*/ 809044 h 1019392"/>
                <a:gd name="connsiteX266" fmla="*/ 316467 w 1358789"/>
                <a:gd name="connsiteY266" fmla="*/ 791441 h 1019392"/>
                <a:gd name="connsiteX267" fmla="*/ 310524 w 1358789"/>
                <a:gd name="connsiteY267" fmla="*/ 774068 h 1019392"/>
                <a:gd name="connsiteX268" fmla="*/ 307781 w 1358789"/>
                <a:gd name="connsiteY268" fmla="*/ 769267 h 1019392"/>
                <a:gd name="connsiteX269" fmla="*/ 304580 w 1358789"/>
                <a:gd name="connsiteY269" fmla="*/ 764924 h 1019392"/>
                <a:gd name="connsiteX270" fmla="*/ 302980 w 1358789"/>
                <a:gd name="connsiteY270" fmla="*/ 762866 h 1019392"/>
                <a:gd name="connsiteX271" fmla="*/ 299322 w 1358789"/>
                <a:gd name="connsiteY271" fmla="*/ 759209 h 1019392"/>
                <a:gd name="connsiteX272" fmla="*/ 297494 w 1358789"/>
                <a:gd name="connsiteY272" fmla="*/ 757609 h 1019392"/>
                <a:gd name="connsiteX273" fmla="*/ 294293 w 1358789"/>
                <a:gd name="connsiteY273" fmla="*/ 755323 h 1019392"/>
                <a:gd name="connsiteX274" fmla="*/ 291321 w 1358789"/>
                <a:gd name="connsiteY274" fmla="*/ 753494 h 1019392"/>
                <a:gd name="connsiteX275" fmla="*/ 289035 w 1358789"/>
                <a:gd name="connsiteY275" fmla="*/ 752351 h 1019392"/>
                <a:gd name="connsiteX276" fmla="*/ 284235 w 1358789"/>
                <a:gd name="connsiteY276" fmla="*/ 750522 h 1019392"/>
                <a:gd name="connsiteX277" fmla="*/ 278748 w 1358789"/>
                <a:gd name="connsiteY277" fmla="*/ 749150 h 1019392"/>
                <a:gd name="connsiteX278" fmla="*/ 268233 w 1358789"/>
                <a:gd name="connsiteY278" fmla="*/ 748236 h 1019392"/>
                <a:gd name="connsiteX279" fmla="*/ 268233 w 1358789"/>
                <a:gd name="connsiteY279" fmla="*/ 748236 h 1019392"/>
                <a:gd name="connsiteX280" fmla="*/ 249716 w 1358789"/>
                <a:gd name="connsiteY280" fmla="*/ 750979 h 1019392"/>
                <a:gd name="connsiteX281" fmla="*/ 185708 w 1358789"/>
                <a:gd name="connsiteY281" fmla="*/ 758294 h 1019392"/>
                <a:gd name="connsiteX282" fmla="*/ 113470 w 1358789"/>
                <a:gd name="connsiteY282" fmla="*/ 735206 h 1019392"/>
                <a:gd name="connsiteX283" fmla="*/ 102040 w 1358789"/>
                <a:gd name="connsiteY283" fmla="*/ 726748 h 1019392"/>
                <a:gd name="connsiteX284" fmla="*/ 89467 w 1358789"/>
                <a:gd name="connsiteY284" fmla="*/ 710288 h 1019392"/>
                <a:gd name="connsiteX285" fmla="*/ 84438 w 1358789"/>
                <a:gd name="connsiteY285" fmla="*/ 696344 h 1019392"/>
                <a:gd name="connsiteX286" fmla="*/ 83067 w 1358789"/>
                <a:gd name="connsiteY286" fmla="*/ 688343 h 1019392"/>
                <a:gd name="connsiteX287" fmla="*/ 83067 w 1358789"/>
                <a:gd name="connsiteY287" fmla="*/ 688343 h 1019392"/>
                <a:gd name="connsiteX288" fmla="*/ 101126 w 1358789"/>
                <a:gd name="connsiteY288" fmla="*/ 690172 h 1019392"/>
                <a:gd name="connsiteX289" fmla="*/ 114613 w 1358789"/>
                <a:gd name="connsiteY289" fmla="*/ 691315 h 1019392"/>
                <a:gd name="connsiteX290" fmla="*/ 155076 w 1358789"/>
                <a:gd name="connsiteY290" fmla="*/ 673484 h 1019392"/>
                <a:gd name="connsiteX291" fmla="*/ 151418 w 1358789"/>
                <a:gd name="connsiteY291" fmla="*/ 626164 h 1019392"/>
                <a:gd name="connsiteX292" fmla="*/ 114842 w 1358789"/>
                <a:gd name="connsiteY292" fmla="*/ 579986 h 1019392"/>
                <a:gd name="connsiteX293" fmla="*/ 114613 w 1358789"/>
                <a:gd name="connsiteY293" fmla="*/ 541810 h 1019392"/>
                <a:gd name="connsiteX294" fmla="*/ 275091 w 1358789"/>
                <a:gd name="connsiteY294" fmla="*/ 520322 h 1019392"/>
                <a:gd name="connsiteX295" fmla="*/ 316925 w 1358789"/>
                <a:gd name="connsiteY295" fmla="*/ 513235 h 1019392"/>
                <a:gd name="connsiteX296" fmla="*/ 324240 w 1358789"/>
                <a:gd name="connsiteY296" fmla="*/ 479174 h 1019392"/>
                <a:gd name="connsiteX297" fmla="*/ 321954 w 1358789"/>
                <a:gd name="connsiteY297" fmla="*/ 355501 h 1019392"/>
                <a:gd name="connsiteX298" fmla="*/ 323783 w 1358789"/>
                <a:gd name="connsiteY298" fmla="*/ 338128 h 1019392"/>
                <a:gd name="connsiteX299" fmla="*/ 365845 w 1358789"/>
                <a:gd name="connsiteY299" fmla="*/ 328984 h 1019392"/>
                <a:gd name="connsiteX300" fmla="*/ 377961 w 1358789"/>
                <a:gd name="connsiteY300" fmla="*/ 367388 h 1019392"/>
                <a:gd name="connsiteX301" fmla="*/ 382304 w 1358789"/>
                <a:gd name="connsiteY301" fmla="*/ 449456 h 1019392"/>
                <a:gd name="connsiteX302" fmla="*/ 414080 w 1358789"/>
                <a:gd name="connsiteY302" fmla="*/ 487632 h 1019392"/>
                <a:gd name="connsiteX303" fmla="*/ 461628 w 1358789"/>
                <a:gd name="connsiteY303" fmla="*/ 473002 h 1019392"/>
                <a:gd name="connsiteX304" fmla="*/ 489518 w 1358789"/>
                <a:gd name="connsiteY304" fmla="*/ 365788 h 1019392"/>
                <a:gd name="connsiteX305" fmla="*/ 475344 w 1358789"/>
                <a:gd name="connsiteY305" fmla="*/ 309324 h 1019392"/>
                <a:gd name="connsiteX306" fmla="*/ 513292 w 1358789"/>
                <a:gd name="connsiteY306" fmla="*/ 304523 h 1019392"/>
                <a:gd name="connsiteX307" fmla="*/ 34146 w 1358789"/>
                <a:gd name="connsiteY307" fmla="*/ 216741 h 1019392"/>
                <a:gd name="connsiteX308" fmla="*/ 146160 w 1358789"/>
                <a:gd name="connsiteY308" fmla="*/ 99241 h 1019392"/>
                <a:gd name="connsiteX309" fmla="*/ 268461 w 1358789"/>
                <a:gd name="connsiteY309" fmla="*/ 222685 h 1019392"/>
                <a:gd name="connsiteX310" fmla="*/ 153933 w 1358789"/>
                <a:gd name="connsiteY310" fmla="*/ 335384 h 1019392"/>
                <a:gd name="connsiteX311" fmla="*/ 34146 w 1358789"/>
                <a:gd name="connsiteY311" fmla="*/ 216741 h 1019392"/>
                <a:gd name="connsiteX312" fmla="*/ 127186 w 1358789"/>
                <a:gd name="connsiteY312" fmla="*/ 368760 h 1019392"/>
                <a:gd name="connsiteX313" fmla="*/ 143417 w 1358789"/>
                <a:gd name="connsiteY313" fmla="*/ 355044 h 1019392"/>
                <a:gd name="connsiteX314" fmla="*/ 278291 w 1358789"/>
                <a:gd name="connsiteY314" fmla="*/ 268862 h 1019392"/>
                <a:gd name="connsiteX315" fmla="*/ 282177 w 1358789"/>
                <a:gd name="connsiteY315" fmla="*/ 260861 h 1019392"/>
                <a:gd name="connsiteX316" fmla="*/ 300465 w 1358789"/>
                <a:gd name="connsiteY316" fmla="*/ 251031 h 1019392"/>
                <a:gd name="connsiteX317" fmla="*/ 437397 w 1358789"/>
                <a:gd name="connsiteY317" fmla="*/ 302009 h 1019392"/>
                <a:gd name="connsiteX318" fmla="*/ 454770 w 1358789"/>
                <a:gd name="connsiteY318" fmla="*/ 321440 h 1019392"/>
                <a:gd name="connsiteX319" fmla="*/ 461857 w 1358789"/>
                <a:gd name="connsiteY319" fmla="*/ 438483 h 1019392"/>
                <a:gd name="connsiteX320" fmla="*/ 453170 w 1358789"/>
                <a:gd name="connsiteY320" fmla="*/ 453571 h 1019392"/>
                <a:gd name="connsiteX321" fmla="*/ 423452 w 1358789"/>
                <a:gd name="connsiteY321" fmla="*/ 469115 h 1019392"/>
                <a:gd name="connsiteX322" fmla="*/ 402650 w 1358789"/>
                <a:gd name="connsiteY322" fmla="*/ 440083 h 1019392"/>
                <a:gd name="connsiteX323" fmla="*/ 397849 w 1358789"/>
                <a:gd name="connsiteY323" fmla="*/ 363731 h 1019392"/>
                <a:gd name="connsiteX324" fmla="*/ 379790 w 1358789"/>
                <a:gd name="connsiteY324" fmla="*/ 312296 h 1019392"/>
                <a:gd name="connsiteX325" fmla="*/ 308695 w 1358789"/>
                <a:gd name="connsiteY325" fmla="*/ 309553 h 1019392"/>
                <a:gd name="connsiteX326" fmla="*/ 299780 w 1358789"/>
                <a:gd name="connsiteY326" fmla="*/ 336527 h 1019392"/>
                <a:gd name="connsiteX327" fmla="*/ 301608 w 1358789"/>
                <a:gd name="connsiteY327" fmla="*/ 466144 h 1019392"/>
                <a:gd name="connsiteX328" fmla="*/ 300008 w 1358789"/>
                <a:gd name="connsiteY328" fmla="*/ 495404 h 1019392"/>
                <a:gd name="connsiteX329" fmla="*/ 283320 w 1358789"/>
                <a:gd name="connsiteY329" fmla="*/ 503405 h 1019392"/>
                <a:gd name="connsiteX330" fmla="*/ 122386 w 1358789"/>
                <a:gd name="connsiteY330" fmla="*/ 503177 h 1019392"/>
                <a:gd name="connsiteX331" fmla="*/ 114842 w 1358789"/>
                <a:gd name="connsiteY331" fmla="*/ 507063 h 1019392"/>
                <a:gd name="connsiteX332" fmla="*/ 82609 w 1358789"/>
                <a:gd name="connsiteY332" fmla="*/ 528094 h 1019392"/>
                <a:gd name="connsiteX333" fmla="*/ 82838 w 1358789"/>
                <a:gd name="connsiteY333" fmla="*/ 571071 h 1019392"/>
                <a:gd name="connsiteX334" fmla="*/ 127872 w 1358789"/>
                <a:gd name="connsiteY334" fmla="*/ 629364 h 1019392"/>
                <a:gd name="connsiteX335" fmla="*/ 136102 w 1358789"/>
                <a:gd name="connsiteY335" fmla="*/ 663654 h 1019392"/>
                <a:gd name="connsiteX336" fmla="*/ 95640 w 1358789"/>
                <a:gd name="connsiteY336" fmla="*/ 665026 h 1019392"/>
                <a:gd name="connsiteX337" fmla="*/ 35746 w 1358789"/>
                <a:gd name="connsiteY337" fmla="*/ 609247 h 1019392"/>
                <a:gd name="connsiteX338" fmla="*/ 30031 w 1358789"/>
                <a:gd name="connsiteY338" fmla="*/ 530152 h 1019392"/>
                <a:gd name="connsiteX339" fmla="*/ 50605 w 1358789"/>
                <a:gd name="connsiteY339" fmla="*/ 494490 h 1019392"/>
                <a:gd name="connsiteX340" fmla="*/ 127186 w 1358789"/>
                <a:gd name="connsiteY340" fmla="*/ 368760 h 10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1358789" h="1019392">
                  <a:moveTo>
                    <a:pt x="17230" y="508892"/>
                  </a:moveTo>
                  <a:cubicBezTo>
                    <a:pt x="-8145" y="549811"/>
                    <a:pt x="-5630" y="595074"/>
                    <a:pt x="25688" y="631421"/>
                  </a:cubicBezTo>
                  <a:cubicBezTo>
                    <a:pt x="42147" y="650624"/>
                    <a:pt x="52891" y="671426"/>
                    <a:pt x="59749" y="695429"/>
                  </a:cubicBezTo>
                  <a:cubicBezTo>
                    <a:pt x="66379" y="718518"/>
                    <a:pt x="74380" y="729491"/>
                    <a:pt x="100212" y="750751"/>
                  </a:cubicBezTo>
                  <a:cubicBezTo>
                    <a:pt x="138388" y="773611"/>
                    <a:pt x="140445" y="788698"/>
                    <a:pt x="136331" y="820474"/>
                  </a:cubicBezTo>
                  <a:cubicBezTo>
                    <a:pt x="135416" y="827332"/>
                    <a:pt x="135873" y="834190"/>
                    <a:pt x="135416" y="841048"/>
                  </a:cubicBezTo>
                  <a:cubicBezTo>
                    <a:pt x="133130" y="880367"/>
                    <a:pt x="130158" y="919457"/>
                    <a:pt x="128787" y="958777"/>
                  </a:cubicBezTo>
                  <a:cubicBezTo>
                    <a:pt x="127872" y="983465"/>
                    <a:pt x="137474" y="994210"/>
                    <a:pt x="161248" y="1000610"/>
                  </a:cubicBezTo>
                  <a:cubicBezTo>
                    <a:pt x="175878" y="1004497"/>
                    <a:pt x="190509" y="1002668"/>
                    <a:pt x="205139" y="1002668"/>
                  </a:cubicBezTo>
                  <a:cubicBezTo>
                    <a:pt x="221827" y="1002668"/>
                    <a:pt x="232343" y="994210"/>
                    <a:pt x="239201" y="979351"/>
                  </a:cubicBezTo>
                  <a:cubicBezTo>
                    <a:pt x="247887" y="960377"/>
                    <a:pt x="252231" y="940260"/>
                    <a:pt x="255431" y="919915"/>
                  </a:cubicBezTo>
                  <a:cubicBezTo>
                    <a:pt x="262061" y="877166"/>
                    <a:pt x="267776" y="834418"/>
                    <a:pt x="273948" y="791670"/>
                  </a:cubicBezTo>
                  <a:cubicBezTo>
                    <a:pt x="274634" y="786184"/>
                    <a:pt x="273719" y="778411"/>
                    <a:pt x="281720" y="778183"/>
                  </a:cubicBezTo>
                  <a:cubicBezTo>
                    <a:pt x="287892" y="777954"/>
                    <a:pt x="293150" y="782983"/>
                    <a:pt x="294065" y="789155"/>
                  </a:cubicBezTo>
                  <a:cubicBezTo>
                    <a:pt x="295893" y="802643"/>
                    <a:pt x="300694" y="815444"/>
                    <a:pt x="300923" y="829618"/>
                  </a:cubicBezTo>
                  <a:cubicBezTo>
                    <a:pt x="301151" y="865051"/>
                    <a:pt x="301380" y="900484"/>
                    <a:pt x="304580" y="935459"/>
                  </a:cubicBezTo>
                  <a:cubicBezTo>
                    <a:pt x="309381" y="985066"/>
                    <a:pt x="330869" y="1010897"/>
                    <a:pt x="361959" y="1012726"/>
                  </a:cubicBezTo>
                  <a:cubicBezTo>
                    <a:pt x="417737" y="1015927"/>
                    <a:pt x="941688" y="1019813"/>
                    <a:pt x="978950" y="1019356"/>
                  </a:cubicBezTo>
                  <a:cubicBezTo>
                    <a:pt x="1037929" y="1018441"/>
                    <a:pt x="1060332" y="996953"/>
                    <a:pt x="1071076" y="945289"/>
                  </a:cubicBezTo>
                  <a:cubicBezTo>
                    <a:pt x="1081592" y="894769"/>
                    <a:pt x="1081592" y="844019"/>
                    <a:pt x="1086164" y="793270"/>
                  </a:cubicBezTo>
                  <a:cubicBezTo>
                    <a:pt x="1089364" y="758752"/>
                    <a:pt x="1095765" y="752579"/>
                    <a:pt x="1130283" y="756008"/>
                  </a:cubicBezTo>
                  <a:cubicBezTo>
                    <a:pt x="1137141" y="756694"/>
                    <a:pt x="1225152" y="799671"/>
                    <a:pt x="1296476" y="756237"/>
                  </a:cubicBezTo>
                  <a:cubicBezTo>
                    <a:pt x="1350882" y="723090"/>
                    <a:pt x="1362770" y="665711"/>
                    <a:pt x="1357740" y="602389"/>
                  </a:cubicBezTo>
                  <a:cubicBezTo>
                    <a:pt x="1353854" y="552097"/>
                    <a:pt x="1318650" y="506377"/>
                    <a:pt x="1278188" y="494719"/>
                  </a:cubicBezTo>
                  <a:cubicBezTo>
                    <a:pt x="1231096" y="481231"/>
                    <a:pt x="1186748" y="487403"/>
                    <a:pt x="1145828" y="514378"/>
                  </a:cubicBezTo>
                  <a:cubicBezTo>
                    <a:pt x="1134170" y="522151"/>
                    <a:pt x="1121139" y="526265"/>
                    <a:pt x="1108566" y="531523"/>
                  </a:cubicBezTo>
                  <a:cubicBezTo>
                    <a:pt x="1097594" y="536324"/>
                    <a:pt x="1091421" y="530609"/>
                    <a:pt x="1088678" y="521008"/>
                  </a:cubicBezTo>
                  <a:cubicBezTo>
                    <a:pt x="1086849" y="514607"/>
                    <a:pt x="1087535" y="507292"/>
                    <a:pt x="1087535" y="500662"/>
                  </a:cubicBezTo>
                  <a:cubicBezTo>
                    <a:pt x="1087078" y="461343"/>
                    <a:pt x="1086392" y="422252"/>
                    <a:pt x="1086621" y="382933"/>
                  </a:cubicBezTo>
                  <a:cubicBezTo>
                    <a:pt x="1086849" y="332641"/>
                    <a:pt x="1063532" y="307724"/>
                    <a:pt x="1010954" y="292636"/>
                  </a:cubicBezTo>
                  <a:cubicBezTo>
                    <a:pt x="976436" y="282806"/>
                    <a:pt x="940774" y="286464"/>
                    <a:pt x="905570" y="284635"/>
                  </a:cubicBezTo>
                  <a:cubicBezTo>
                    <a:pt x="894825" y="284635"/>
                    <a:pt x="883853" y="284178"/>
                    <a:pt x="873108" y="284635"/>
                  </a:cubicBezTo>
                  <a:cubicBezTo>
                    <a:pt x="861450" y="285321"/>
                    <a:pt x="849563" y="287378"/>
                    <a:pt x="837904" y="287607"/>
                  </a:cubicBezTo>
                  <a:cubicBezTo>
                    <a:pt x="812072" y="288293"/>
                    <a:pt x="802014" y="277549"/>
                    <a:pt x="803157" y="252174"/>
                  </a:cubicBezTo>
                  <a:cubicBezTo>
                    <a:pt x="803843" y="236172"/>
                    <a:pt x="808872" y="221313"/>
                    <a:pt x="812758" y="206225"/>
                  </a:cubicBezTo>
                  <a:cubicBezTo>
                    <a:pt x="819616" y="180394"/>
                    <a:pt x="823274" y="154105"/>
                    <a:pt x="821673" y="127587"/>
                  </a:cubicBezTo>
                  <a:cubicBezTo>
                    <a:pt x="818473" y="68151"/>
                    <a:pt x="786240" y="28603"/>
                    <a:pt x="729548" y="12373"/>
                  </a:cubicBezTo>
                  <a:cubicBezTo>
                    <a:pt x="684285" y="-658"/>
                    <a:pt x="590559" y="-21917"/>
                    <a:pt x="531351" y="61979"/>
                  </a:cubicBezTo>
                  <a:cubicBezTo>
                    <a:pt x="510320" y="103355"/>
                    <a:pt x="501405" y="146561"/>
                    <a:pt x="514664" y="193195"/>
                  </a:cubicBezTo>
                  <a:cubicBezTo>
                    <a:pt x="521064" y="216055"/>
                    <a:pt x="531809" y="237086"/>
                    <a:pt x="537981" y="259946"/>
                  </a:cubicBezTo>
                  <a:cubicBezTo>
                    <a:pt x="542324" y="275491"/>
                    <a:pt x="536838" y="283264"/>
                    <a:pt x="521064" y="282806"/>
                  </a:cubicBezTo>
                  <a:cubicBezTo>
                    <a:pt x="486774" y="281663"/>
                    <a:pt x="450427" y="291493"/>
                    <a:pt x="420023" y="266119"/>
                  </a:cubicBezTo>
                  <a:cubicBezTo>
                    <a:pt x="417966" y="264290"/>
                    <a:pt x="414537" y="264290"/>
                    <a:pt x="411794" y="263375"/>
                  </a:cubicBezTo>
                  <a:cubicBezTo>
                    <a:pt x="379790" y="253774"/>
                    <a:pt x="348243" y="243487"/>
                    <a:pt x="316010" y="235258"/>
                  </a:cubicBezTo>
                  <a:cubicBezTo>
                    <a:pt x="300237" y="231143"/>
                    <a:pt x="290178" y="226571"/>
                    <a:pt x="287664" y="208054"/>
                  </a:cubicBezTo>
                  <a:cubicBezTo>
                    <a:pt x="283778" y="180394"/>
                    <a:pt x="270062" y="155933"/>
                    <a:pt x="253145" y="133988"/>
                  </a:cubicBezTo>
                  <a:cubicBezTo>
                    <a:pt x="200110" y="64951"/>
                    <a:pt x="113013" y="60836"/>
                    <a:pt x="55863" y="113185"/>
                  </a:cubicBezTo>
                  <a:cubicBezTo>
                    <a:pt x="-15460" y="178565"/>
                    <a:pt x="999" y="297437"/>
                    <a:pt x="78266" y="334470"/>
                  </a:cubicBezTo>
                  <a:cubicBezTo>
                    <a:pt x="83524" y="336985"/>
                    <a:pt x="88553" y="340185"/>
                    <a:pt x="93811" y="342928"/>
                  </a:cubicBezTo>
                  <a:cubicBezTo>
                    <a:pt x="114385" y="354358"/>
                    <a:pt x="113928" y="354130"/>
                    <a:pt x="102269" y="375389"/>
                  </a:cubicBezTo>
                  <a:cubicBezTo>
                    <a:pt x="77352" y="421567"/>
                    <a:pt x="45348" y="463858"/>
                    <a:pt x="17230" y="508892"/>
                  </a:cubicBezTo>
                  <a:close/>
                  <a:moveTo>
                    <a:pt x="253602" y="786641"/>
                  </a:moveTo>
                  <a:cubicBezTo>
                    <a:pt x="251774" y="809044"/>
                    <a:pt x="250402" y="831675"/>
                    <a:pt x="246973" y="853849"/>
                  </a:cubicBezTo>
                  <a:cubicBezTo>
                    <a:pt x="241258" y="889511"/>
                    <a:pt x="236915" y="925630"/>
                    <a:pt x="225027" y="960148"/>
                  </a:cubicBezTo>
                  <a:cubicBezTo>
                    <a:pt x="217026" y="983237"/>
                    <a:pt x="211083" y="985751"/>
                    <a:pt x="179079" y="982322"/>
                  </a:cubicBezTo>
                  <a:cubicBezTo>
                    <a:pt x="159876" y="980265"/>
                    <a:pt x="153476" y="973407"/>
                    <a:pt x="150961" y="951461"/>
                  </a:cubicBezTo>
                  <a:cubicBezTo>
                    <a:pt x="150047" y="942775"/>
                    <a:pt x="149589" y="933631"/>
                    <a:pt x="150961" y="925172"/>
                  </a:cubicBezTo>
                  <a:cubicBezTo>
                    <a:pt x="156905" y="885167"/>
                    <a:pt x="155076" y="844934"/>
                    <a:pt x="156447" y="804929"/>
                  </a:cubicBezTo>
                  <a:cubicBezTo>
                    <a:pt x="157362" y="777268"/>
                    <a:pt x="156905" y="777268"/>
                    <a:pt x="184337" y="778868"/>
                  </a:cubicBezTo>
                  <a:cubicBezTo>
                    <a:pt x="188223" y="779097"/>
                    <a:pt x="192109" y="779326"/>
                    <a:pt x="196224" y="779783"/>
                  </a:cubicBezTo>
                  <a:cubicBezTo>
                    <a:pt x="210626" y="778640"/>
                    <a:pt x="225256" y="781383"/>
                    <a:pt x="239429" y="775439"/>
                  </a:cubicBezTo>
                  <a:cubicBezTo>
                    <a:pt x="249716" y="770867"/>
                    <a:pt x="254517" y="776811"/>
                    <a:pt x="253602" y="786641"/>
                  </a:cubicBezTo>
                  <a:close/>
                  <a:moveTo>
                    <a:pt x="513292" y="304523"/>
                  </a:moveTo>
                  <a:cubicBezTo>
                    <a:pt x="523350" y="305895"/>
                    <a:pt x="532494" y="303838"/>
                    <a:pt x="541638" y="299037"/>
                  </a:cubicBezTo>
                  <a:cubicBezTo>
                    <a:pt x="565413" y="286693"/>
                    <a:pt x="571356" y="273434"/>
                    <a:pt x="560612" y="248745"/>
                  </a:cubicBezTo>
                  <a:cubicBezTo>
                    <a:pt x="550554" y="225428"/>
                    <a:pt x="538667" y="202796"/>
                    <a:pt x="535009" y="176965"/>
                  </a:cubicBezTo>
                  <a:cubicBezTo>
                    <a:pt x="532037" y="155248"/>
                    <a:pt x="532037" y="133988"/>
                    <a:pt x="537295" y="112728"/>
                  </a:cubicBezTo>
                  <a:cubicBezTo>
                    <a:pt x="552383" y="53521"/>
                    <a:pt x="596731" y="21517"/>
                    <a:pt x="658453" y="23574"/>
                  </a:cubicBezTo>
                  <a:cubicBezTo>
                    <a:pt x="680170" y="24260"/>
                    <a:pt x="701201" y="26546"/>
                    <a:pt x="722232" y="32489"/>
                  </a:cubicBezTo>
                  <a:cubicBezTo>
                    <a:pt x="726576" y="33861"/>
                    <a:pt x="730691" y="35233"/>
                    <a:pt x="734577" y="36604"/>
                  </a:cubicBezTo>
                  <a:cubicBezTo>
                    <a:pt x="734577" y="36604"/>
                    <a:pt x="734577" y="36604"/>
                    <a:pt x="734577" y="36604"/>
                  </a:cubicBezTo>
                  <a:cubicBezTo>
                    <a:pt x="735948" y="37061"/>
                    <a:pt x="737091" y="37519"/>
                    <a:pt x="738463" y="38204"/>
                  </a:cubicBezTo>
                  <a:cubicBezTo>
                    <a:pt x="738463" y="38204"/>
                    <a:pt x="738692" y="38204"/>
                    <a:pt x="738692" y="38204"/>
                  </a:cubicBezTo>
                  <a:cubicBezTo>
                    <a:pt x="739835" y="38662"/>
                    <a:pt x="741206" y="39347"/>
                    <a:pt x="742349" y="39805"/>
                  </a:cubicBezTo>
                  <a:cubicBezTo>
                    <a:pt x="742349" y="39805"/>
                    <a:pt x="742578" y="39805"/>
                    <a:pt x="742578" y="40033"/>
                  </a:cubicBezTo>
                  <a:cubicBezTo>
                    <a:pt x="743721" y="40490"/>
                    <a:pt x="744864" y="41176"/>
                    <a:pt x="746007" y="41633"/>
                  </a:cubicBezTo>
                  <a:cubicBezTo>
                    <a:pt x="746007" y="41633"/>
                    <a:pt x="746235" y="41633"/>
                    <a:pt x="746235" y="41862"/>
                  </a:cubicBezTo>
                  <a:cubicBezTo>
                    <a:pt x="747378" y="42548"/>
                    <a:pt x="748521" y="43005"/>
                    <a:pt x="749664" y="43691"/>
                  </a:cubicBezTo>
                  <a:cubicBezTo>
                    <a:pt x="749664" y="43691"/>
                    <a:pt x="749664" y="43691"/>
                    <a:pt x="749664" y="43691"/>
                  </a:cubicBezTo>
                  <a:cubicBezTo>
                    <a:pt x="757665" y="48034"/>
                    <a:pt x="764523" y="53292"/>
                    <a:pt x="770467" y="59236"/>
                  </a:cubicBezTo>
                  <a:cubicBezTo>
                    <a:pt x="770467" y="59236"/>
                    <a:pt x="770467" y="59236"/>
                    <a:pt x="770467" y="59236"/>
                  </a:cubicBezTo>
                  <a:cubicBezTo>
                    <a:pt x="771153" y="59921"/>
                    <a:pt x="771839" y="60836"/>
                    <a:pt x="772753" y="61522"/>
                  </a:cubicBezTo>
                  <a:cubicBezTo>
                    <a:pt x="772982" y="61750"/>
                    <a:pt x="772982" y="61750"/>
                    <a:pt x="773210" y="61979"/>
                  </a:cubicBezTo>
                  <a:cubicBezTo>
                    <a:pt x="773896" y="62665"/>
                    <a:pt x="774582" y="63579"/>
                    <a:pt x="775268" y="64265"/>
                  </a:cubicBezTo>
                  <a:cubicBezTo>
                    <a:pt x="775496" y="64493"/>
                    <a:pt x="775496" y="64722"/>
                    <a:pt x="775725" y="64722"/>
                  </a:cubicBezTo>
                  <a:cubicBezTo>
                    <a:pt x="776411" y="65408"/>
                    <a:pt x="776868" y="66322"/>
                    <a:pt x="777554" y="67008"/>
                  </a:cubicBezTo>
                  <a:cubicBezTo>
                    <a:pt x="777782" y="67237"/>
                    <a:pt x="778011" y="67465"/>
                    <a:pt x="778011" y="67694"/>
                  </a:cubicBezTo>
                  <a:cubicBezTo>
                    <a:pt x="778468" y="68380"/>
                    <a:pt x="779154" y="69294"/>
                    <a:pt x="779611" y="69980"/>
                  </a:cubicBezTo>
                  <a:cubicBezTo>
                    <a:pt x="779840" y="70208"/>
                    <a:pt x="780068" y="70437"/>
                    <a:pt x="780068" y="70666"/>
                  </a:cubicBezTo>
                  <a:cubicBezTo>
                    <a:pt x="780525" y="71351"/>
                    <a:pt x="781211" y="72266"/>
                    <a:pt x="781668" y="72952"/>
                  </a:cubicBezTo>
                  <a:cubicBezTo>
                    <a:pt x="781897" y="73180"/>
                    <a:pt x="781897" y="73409"/>
                    <a:pt x="782126" y="73637"/>
                  </a:cubicBezTo>
                  <a:cubicBezTo>
                    <a:pt x="782583" y="74552"/>
                    <a:pt x="783040" y="75238"/>
                    <a:pt x="783726" y="76152"/>
                  </a:cubicBezTo>
                  <a:cubicBezTo>
                    <a:pt x="783954" y="76381"/>
                    <a:pt x="783954" y="76609"/>
                    <a:pt x="784183" y="76838"/>
                  </a:cubicBezTo>
                  <a:cubicBezTo>
                    <a:pt x="784640" y="77752"/>
                    <a:pt x="785097" y="78667"/>
                    <a:pt x="785555" y="79352"/>
                  </a:cubicBezTo>
                  <a:cubicBezTo>
                    <a:pt x="785555" y="79581"/>
                    <a:pt x="785783" y="79581"/>
                    <a:pt x="785783" y="79810"/>
                  </a:cubicBezTo>
                  <a:cubicBezTo>
                    <a:pt x="787841" y="83696"/>
                    <a:pt x="789669" y="88039"/>
                    <a:pt x="791498" y="92383"/>
                  </a:cubicBezTo>
                  <a:cubicBezTo>
                    <a:pt x="791727" y="92840"/>
                    <a:pt x="791727" y="93068"/>
                    <a:pt x="791955" y="93526"/>
                  </a:cubicBezTo>
                  <a:cubicBezTo>
                    <a:pt x="792184" y="94211"/>
                    <a:pt x="792413" y="95126"/>
                    <a:pt x="792870" y="96040"/>
                  </a:cubicBezTo>
                  <a:cubicBezTo>
                    <a:pt x="793098" y="96497"/>
                    <a:pt x="793327" y="97183"/>
                    <a:pt x="793327" y="97640"/>
                  </a:cubicBezTo>
                  <a:cubicBezTo>
                    <a:pt x="793556" y="98326"/>
                    <a:pt x="793784" y="99241"/>
                    <a:pt x="794013" y="99926"/>
                  </a:cubicBezTo>
                  <a:cubicBezTo>
                    <a:pt x="794241" y="100612"/>
                    <a:pt x="794470" y="101069"/>
                    <a:pt x="794470" y="101755"/>
                  </a:cubicBezTo>
                  <a:cubicBezTo>
                    <a:pt x="794699" y="102441"/>
                    <a:pt x="794927" y="103355"/>
                    <a:pt x="795156" y="104041"/>
                  </a:cubicBezTo>
                  <a:cubicBezTo>
                    <a:pt x="795384" y="104727"/>
                    <a:pt x="795613" y="105413"/>
                    <a:pt x="795613" y="106099"/>
                  </a:cubicBezTo>
                  <a:cubicBezTo>
                    <a:pt x="795842" y="106784"/>
                    <a:pt x="796070" y="107470"/>
                    <a:pt x="796299" y="108385"/>
                  </a:cubicBezTo>
                  <a:cubicBezTo>
                    <a:pt x="796527" y="109070"/>
                    <a:pt x="796756" y="109756"/>
                    <a:pt x="796756" y="110671"/>
                  </a:cubicBezTo>
                  <a:cubicBezTo>
                    <a:pt x="796985" y="111356"/>
                    <a:pt x="797213" y="112042"/>
                    <a:pt x="797213" y="112957"/>
                  </a:cubicBezTo>
                  <a:cubicBezTo>
                    <a:pt x="797442" y="113642"/>
                    <a:pt x="797670" y="114557"/>
                    <a:pt x="797670" y="115243"/>
                  </a:cubicBezTo>
                  <a:cubicBezTo>
                    <a:pt x="797899" y="115928"/>
                    <a:pt x="797899" y="116614"/>
                    <a:pt x="798128" y="117529"/>
                  </a:cubicBezTo>
                  <a:cubicBezTo>
                    <a:pt x="798356" y="118443"/>
                    <a:pt x="798356" y="119129"/>
                    <a:pt x="798585" y="120043"/>
                  </a:cubicBezTo>
                  <a:cubicBezTo>
                    <a:pt x="798813" y="120729"/>
                    <a:pt x="798813" y="121415"/>
                    <a:pt x="799042" y="122101"/>
                  </a:cubicBezTo>
                  <a:cubicBezTo>
                    <a:pt x="799271" y="123015"/>
                    <a:pt x="799271" y="123929"/>
                    <a:pt x="799499" y="124844"/>
                  </a:cubicBezTo>
                  <a:cubicBezTo>
                    <a:pt x="799728" y="125530"/>
                    <a:pt x="799728" y="126215"/>
                    <a:pt x="799956" y="126901"/>
                  </a:cubicBezTo>
                  <a:cubicBezTo>
                    <a:pt x="800185" y="128044"/>
                    <a:pt x="800185" y="128959"/>
                    <a:pt x="800414" y="130102"/>
                  </a:cubicBezTo>
                  <a:cubicBezTo>
                    <a:pt x="800414" y="130559"/>
                    <a:pt x="800642" y="131245"/>
                    <a:pt x="800642" y="131702"/>
                  </a:cubicBezTo>
                  <a:cubicBezTo>
                    <a:pt x="800871" y="133302"/>
                    <a:pt x="801099" y="135131"/>
                    <a:pt x="801328" y="136731"/>
                  </a:cubicBezTo>
                  <a:cubicBezTo>
                    <a:pt x="804300" y="159362"/>
                    <a:pt x="798356" y="181537"/>
                    <a:pt x="791270" y="203254"/>
                  </a:cubicBezTo>
                  <a:cubicBezTo>
                    <a:pt x="788755" y="211255"/>
                    <a:pt x="786012" y="219027"/>
                    <a:pt x="783497" y="227028"/>
                  </a:cubicBezTo>
                  <a:cubicBezTo>
                    <a:pt x="780983" y="235029"/>
                    <a:pt x="778468" y="243030"/>
                    <a:pt x="776182" y="251031"/>
                  </a:cubicBezTo>
                  <a:cubicBezTo>
                    <a:pt x="776182" y="251031"/>
                    <a:pt x="776182" y="251031"/>
                    <a:pt x="776182" y="251031"/>
                  </a:cubicBezTo>
                  <a:cubicBezTo>
                    <a:pt x="775725" y="252403"/>
                    <a:pt x="775496" y="253546"/>
                    <a:pt x="775268" y="254917"/>
                  </a:cubicBezTo>
                  <a:cubicBezTo>
                    <a:pt x="775268" y="255146"/>
                    <a:pt x="775268" y="255374"/>
                    <a:pt x="775268" y="255603"/>
                  </a:cubicBezTo>
                  <a:cubicBezTo>
                    <a:pt x="775039" y="256746"/>
                    <a:pt x="774810" y="257889"/>
                    <a:pt x="774810" y="258803"/>
                  </a:cubicBezTo>
                  <a:cubicBezTo>
                    <a:pt x="774810" y="258803"/>
                    <a:pt x="774810" y="259032"/>
                    <a:pt x="774810" y="259032"/>
                  </a:cubicBezTo>
                  <a:cubicBezTo>
                    <a:pt x="774582" y="260175"/>
                    <a:pt x="774582" y="261318"/>
                    <a:pt x="774582" y="262461"/>
                  </a:cubicBezTo>
                  <a:cubicBezTo>
                    <a:pt x="774582" y="262461"/>
                    <a:pt x="774582" y="262461"/>
                    <a:pt x="774582" y="262461"/>
                  </a:cubicBezTo>
                  <a:cubicBezTo>
                    <a:pt x="774582" y="263604"/>
                    <a:pt x="774582" y="264747"/>
                    <a:pt x="774582" y="266119"/>
                  </a:cubicBezTo>
                  <a:cubicBezTo>
                    <a:pt x="775039" y="278692"/>
                    <a:pt x="781440" y="288521"/>
                    <a:pt x="793784" y="296294"/>
                  </a:cubicBezTo>
                  <a:cubicBezTo>
                    <a:pt x="809100" y="305666"/>
                    <a:pt x="825331" y="310924"/>
                    <a:pt x="844076" y="308638"/>
                  </a:cubicBezTo>
                  <a:cubicBezTo>
                    <a:pt x="884996" y="303380"/>
                    <a:pt x="925915" y="304066"/>
                    <a:pt x="966606" y="308410"/>
                  </a:cubicBezTo>
                  <a:cubicBezTo>
                    <a:pt x="967520" y="308410"/>
                    <a:pt x="968435" y="308638"/>
                    <a:pt x="969349" y="308638"/>
                  </a:cubicBezTo>
                  <a:cubicBezTo>
                    <a:pt x="972321" y="308867"/>
                    <a:pt x="975293" y="309324"/>
                    <a:pt x="978264" y="309781"/>
                  </a:cubicBezTo>
                  <a:cubicBezTo>
                    <a:pt x="979407" y="310010"/>
                    <a:pt x="980779" y="310010"/>
                    <a:pt x="981922" y="310238"/>
                  </a:cubicBezTo>
                  <a:cubicBezTo>
                    <a:pt x="984665" y="310696"/>
                    <a:pt x="987637" y="310924"/>
                    <a:pt x="990380" y="311381"/>
                  </a:cubicBezTo>
                  <a:cubicBezTo>
                    <a:pt x="991523" y="311610"/>
                    <a:pt x="992666" y="311610"/>
                    <a:pt x="993809" y="311839"/>
                  </a:cubicBezTo>
                  <a:cubicBezTo>
                    <a:pt x="997695" y="312296"/>
                    <a:pt x="1001582" y="312982"/>
                    <a:pt x="1005468" y="313667"/>
                  </a:cubicBezTo>
                  <a:cubicBezTo>
                    <a:pt x="1012783" y="314810"/>
                    <a:pt x="1019412" y="316411"/>
                    <a:pt x="1025356" y="318468"/>
                  </a:cubicBezTo>
                  <a:cubicBezTo>
                    <a:pt x="1031300" y="320525"/>
                    <a:pt x="1036557" y="323269"/>
                    <a:pt x="1041129" y="326240"/>
                  </a:cubicBezTo>
                  <a:cubicBezTo>
                    <a:pt x="1048902" y="331498"/>
                    <a:pt x="1054845" y="338128"/>
                    <a:pt x="1058960" y="346586"/>
                  </a:cubicBezTo>
                  <a:cubicBezTo>
                    <a:pt x="1060560" y="350015"/>
                    <a:pt x="1061932" y="353672"/>
                    <a:pt x="1063075" y="357559"/>
                  </a:cubicBezTo>
                  <a:cubicBezTo>
                    <a:pt x="1063532" y="359616"/>
                    <a:pt x="1064218" y="361673"/>
                    <a:pt x="1064675" y="363731"/>
                  </a:cubicBezTo>
                  <a:cubicBezTo>
                    <a:pt x="1065590" y="368074"/>
                    <a:pt x="1066047" y="372418"/>
                    <a:pt x="1066504" y="377447"/>
                  </a:cubicBezTo>
                  <a:cubicBezTo>
                    <a:pt x="1066961" y="383162"/>
                    <a:pt x="1067190" y="388648"/>
                    <a:pt x="1067418" y="394363"/>
                  </a:cubicBezTo>
                  <a:cubicBezTo>
                    <a:pt x="1067647" y="400078"/>
                    <a:pt x="1067876" y="405565"/>
                    <a:pt x="1068104" y="411280"/>
                  </a:cubicBezTo>
                  <a:cubicBezTo>
                    <a:pt x="1068333" y="419738"/>
                    <a:pt x="1068561" y="428196"/>
                    <a:pt x="1068561" y="436654"/>
                  </a:cubicBezTo>
                  <a:cubicBezTo>
                    <a:pt x="1068561" y="442369"/>
                    <a:pt x="1068561" y="447856"/>
                    <a:pt x="1068333" y="453571"/>
                  </a:cubicBezTo>
                  <a:cubicBezTo>
                    <a:pt x="1068104" y="462029"/>
                    <a:pt x="1067647" y="470487"/>
                    <a:pt x="1067190" y="478945"/>
                  </a:cubicBezTo>
                  <a:cubicBezTo>
                    <a:pt x="1066733" y="487403"/>
                    <a:pt x="1065818" y="495862"/>
                    <a:pt x="1064904" y="504320"/>
                  </a:cubicBezTo>
                  <a:cubicBezTo>
                    <a:pt x="1064675" y="507063"/>
                    <a:pt x="1064218" y="510035"/>
                    <a:pt x="1063989" y="512778"/>
                  </a:cubicBezTo>
                  <a:cubicBezTo>
                    <a:pt x="1063304" y="517807"/>
                    <a:pt x="1063304" y="522608"/>
                    <a:pt x="1063989" y="527180"/>
                  </a:cubicBezTo>
                  <a:cubicBezTo>
                    <a:pt x="1065361" y="537010"/>
                    <a:pt x="1069476" y="545011"/>
                    <a:pt x="1075877" y="550268"/>
                  </a:cubicBezTo>
                  <a:cubicBezTo>
                    <a:pt x="1077020" y="551183"/>
                    <a:pt x="1078163" y="552097"/>
                    <a:pt x="1079534" y="552783"/>
                  </a:cubicBezTo>
                  <a:cubicBezTo>
                    <a:pt x="1088450" y="558269"/>
                    <a:pt x="1100337" y="559184"/>
                    <a:pt x="1113824" y="553926"/>
                  </a:cubicBezTo>
                  <a:cubicBezTo>
                    <a:pt x="1119311" y="551869"/>
                    <a:pt x="1124568" y="549583"/>
                    <a:pt x="1130055" y="547297"/>
                  </a:cubicBezTo>
                  <a:cubicBezTo>
                    <a:pt x="1138970" y="543410"/>
                    <a:pt x="1147657" y="538838"/>
                    <a:pt x="1155887" y="533352"/>
                  </a:cubicBezTo>
                  <a:cubicBezTo>
                    <a:pt x="1160230" y="530380"/>
                    <a:pt x="1164573" y="527866"/>
                    <a:pt x="1168917" y="525351"/>
                  </a:cubicBezTo>
                  <a:cubicBezTo>
                    <a:pt x="1177832" y="520550"/>
                    <a:pt x="1186748" y="517121"/>
                    <a:pt x="1196120" y="514607"/>
                  </a:cubicBezTo>
                  <a:cubicBezTo>
                    <a:pt x="1202978" y="512778"/>
                    <a:pt x="1210065" y="511406"/>
                    <a:pt x="1217151" y="510721"/>
                  </a:cubicBezTo>
                  <a:cubicBezTo>
                    <a:pt x="1221952" y="510263"/>
                    <a:pt x="1226753" y="510035"/>
                    <a:pt x="1231553" y="510263"/>
                  </a:cubicBezTo>
                  <a:cubicBezTo>
                    <a:pt x="1238868" y="510263"/>
                    <a:pt x="1246184" y="511178"/>
                    <a:pt x="1253499" y="512321"/>
                  </a:cubicBezTo>
                  <a:cubicBezTo>
                    <a:pt x="1258299" y="513235"/>
                    <a:pt x="1263329" y="514150"/>
                    <a:pt x="1268358" y="515521"/>
                  </a:cubicBezTo>
                  <a:cubicBezTo>
                    <a:pt x="1279788" y="518493"/>
                    <a:pt x="1290532" y="523751"/>
                    <a:pt x="1299905" y="531295"/>
                  </a:cubicBezTo>
                  <a:cubicBezTo>
                    <a:pt x="1302648" y="533581"/>
                    <a:pt x="1305391" y="535867"/>
                    <a:pt x="1308134" y="538610"/>
                  </a:cubicBezTo>
                  <a:cubicBezTo>
                    <a:pt x="1311563" y="542039"/>
                    <a:pt x="1314992" y="545925"/>
                    <a:pt x="1317964" y="550040"/>
                  </a:cubicBezTo>
                  <a:cubicBezTo>
                    <a:pt x="1320250" y="553240"/>
                    <a:pt x="1322307" y="556441"/>
                    <a:pt x="1324365" y="559870"/>
                  </a:cubicBezTo>
                  <a:cubicBezTo>
                    <a:pt x="1325051" y="561013"/>
                    <a:pt x="1325736" y="562156"/>
                    <a:pt x="1326194" y="563527"/>
                  </a:cubicBezTo>
                  <a:cubicBezTo>
                    <a:pt x="1327337" y="566042"/>
                    <a:pt x="1328480" y="568556"/>
                    <a:pt x="1329623" y="571071"/>
                  </a:cubicBezTo>
                  <a:cubicBezTo>
                    <a:pt x="1330766" y="573586"/>
                    <a:pt x="1331680" y="576329"/>
                    <a:pt x="1332594" y="579072"/>
                  </a:cubicBezTo>
                  <a:cubicBezTo>
                    <a:pt x="1333052" y="580444"/>
                    <a:pt x="1333509" y="581815"/>
                    <a:pt x="1333966" y="583187"/>
                  </a:cubicBezTo>
                  <a:cubicBezTo>
                    <a:pt x="1335566" y="588902"/>
                    <a:pt x="1336938" y="594845"/>
                    <a:pt x="1337624" y="601246"/>
                  </a:cubicBezTo>
                  <a:cubicBezTo>
                    <a:pt x="1338081" y="604447"/>
                    <a:pt x="1338309" y="607647"/>
                    <a:pt x="1338538" y="611076"/>
                  </a:cubicBezTo>
                  <a:cubicBezTo>
                    <a:pt x="1338767" y="615648"/>
                    <a:pt x="1338995" y="620677"/>
                    <a:pt x="1338995" y="625706"/>
                  </a:cubicBezTo>
                  <a:cubicBezTo>
                    <a:pt x="1338995" y="627764"/>
                    <a:pt x="1338995" y="630050"/>
                    <a:pt x="1338995" y="632107"/>
                  </a:cubicBezTo>
                  <a:cubicBezTo>
                    <a:pt x="1338995" y="633250"/>
                    <a:pt x="1338995" y="634393"/>
                    <a:pt x="1338767" y="635308"/>
                  </a:cubicBezTo>
                  <a:cubicBezTo>
                    <a:pt x="1338538" y="639651"/>
                    <a:pt x="1338081" y="644223"/>
                    <a:pt x="1337624" y="649024"/>
                  </a:cubicBezTo>
                  <a:cubicBezTo>
                    <a:pt x="1337395" y="650167"/>
                    <a:pt x="1337395" y="651310"/>
                    <a:pt x="1337166" y="652453"/>
                  </a:cubicBezTo>
                  <a:cubicBezTo>
                    <a:pt x="1330994" y="698173"/>
                    <a:pt x="1307448" y="749836"/>
                    <a:pt x="1238640" y="753037"/>
                  </a:cubicBezTo>
                  <a:cubicBezTo>
                    <a:pt x="1217609" y="753951"/>
                    <a:pt x="1192234" y="750522"/>
                    <a:pt x="1161830" y="740692"/>
                  </a:cubicBezTo>
                  <a:cubicBezTo>
                    <a:pt x="1157258" y="738178"/>
                    <a:pt x="1152229" y="736120"/>
                    <a:pt x="1147428" y="734749"/>
                  </a:cubicBezTo>
                  <a:cubicBezTo>
                    <a:pt x="1144914" y="734063"/>
                    <a:pt x="1142399" y="733377"/>
                    <a:pt x="1140113" y="732920"/>
                  </a:cubicBezTo>
                  <a:cubicBezTo>
                    <a:pt x="1137599" y="732463"/>
                    <a:pt x="1135084" y="732005"/>
                    <a:pt x="1132569" y="731777"/>
                  </a:cubicBezTo>
                  <a:cubicBezTo>
                    <a:pt x="1125026" y="730862"/>
                    <a:pt x="1117253" y="731091"/>
                    <a:pt x="1109481" y="731777"/>
                  </a:cubicBezTo>
                  <a:cubicBezTo>
                    <a:pt x="1106966" y="732005"/>
                    <a:pt x="1104223" y="732463"/>
                    <a:pt x="1101708" y="732691"/>
                  </a:cubicBezTo>
                  <a:cubicBezTo>
                    <a:pt x="1091421" y="734291"/>
                    <a:pt x="1084106" y="737035"/>
                    <a:pt x="1078848" y="741835"/>
                  </a:cubicBezTo>
                  <a:cubicBezTo>
                    <a:pt x="1077477" y="742978"/>
                    <a:pt x="1076334" y="744350"/>
                    <a:pt x="1075419" y="745950"/>
                  </a:cubicBezTo>
                  <a:cubicBezTo>
                    <a:pt x="1072448" y="750522"/>
                    <a:pt x="1070390" y="756466"/>
                    <a:pt x="1069247" y="764238"/>
                  </a:cubicBezTo>
                  <a:cubicBezTo>
                    <a:pt x="1068790" y="766753"/>
                    <a:pt x="1068561" y="769039"/>
                    <a:pt x="1068104" y="771553"/>
                  </a:cubicBezTo>
                  <a:cubicBezTo>
                    <a:pt x="1067418" y="776354"/>
                    <a:pt x="1066733" y="781383"/>
                    <a:pt x="1066275" y="786184"/>
                  </a:cubicBezTo>
                  <a:cubicBezTo>
                    <a:pt x="1065590" y="790984"/>
                    <a:pt x="1065132" y="796013"/>
                    <a:pt x="1064904" y="800814"/>
                  </a:cubicBezTo>
                  <a:cubicBezTo>
                    <a:pt x="1064447" y="805615"/>
                    <a:pt x="1064218" y="810644"/>
                    <a:pt x="1064218" y="815444"/>
                  </a:cubicBezTo>
                  <a:cubicBezTo>
                    <a:pt x="1064218" y="817959"/>
                    <a:pt x="1064218" y="820245"/>
                    <a:pt x="1064218" y="822760"/>
                  </a:cubicBezTo>
                  <a:cubicBezTo>
                    <a:pt x="1064447" y="830532"/>
                    <a:pt x="1064218" y="838304"/>
                    <a:pt x="1063761" y="846077"/>
                  </a:cubicBezTo>
                  <a:cubicBezTo>
                    <a:pt x="1063304" y="853849"/>
                    <a:pt x="1062618" y="861393"/>
                    <a:pt x="1061475" y="869165"/>
                  </a:cubicBezTo>
                  <a:cubicBezTo>
                    <a:pt x="1060560" y="876709"/>
                    <a:pt x="1059417" y="884482"/>
                    <a:pt x="1058046" y="892025"/>
                  </a:cubicBezTo>
                  <a:cubicBezTo>
                    <a:pt x="1056674" y="899569"/>
                    <a:pt x="1055303" y="907113"/>
                    <a:pt x="1053931" y="914885"/>
                  </a:cubicBezTo>
                  <a:cubicBezTo>
                    <a:pt x="1053017" y="919915"/>
                    <a:pt x="1051874" y="924944"/>
                    <a:pt x="1050959" y="929973"/>
                  </a:cubicBezTo>
                  <a:cubicBezTo>
                    <a:pt x="1050045" y="935002"/>
                    <a:pt x="1048902" y="940031"/>
                    <a:pt x="1047987" y="945061"/>
                  </a:cubicBezTo>
                  <a:cubicBezTo>
                    <a:pt x="1047530" y="947347"/>
                    <a:pt x="1047073" y="949861"/>
                    <a:pt x="1046387" y="952147"/>
                  </a:cubicBezTo>
                  <a:cubicBezTo>
                    <a:pt x="1045701" y="954433"/>
                    <a:pt x="1045244" y="956948"/>
                    <a:pt x="1044330" y="959234"/>
                  </a:cubicBezTo>
                  <a:cubicBezTo>
                    <a:pt x="1043644" y="961520"/>
                    <a:pt x="1042730" y="963806"/>
                    <a:pt x="1041587" y="966092"/>
                  </a:cubicBezTo>
                  <a:cubicBezTo>
                    <a:pt x="1040444" y="968378"/>
                    <a:pt x="1039301" y="970435"/>
                    <a:pt x="1037929" y="972493"/>
                  </a:cubicBezTo>
                  <a:cubicBezTo>
                    <a:pt x="1035872" y="975693"/>
                    <a:pt x="1033586" y="978665"/>
                    <a:pt x="1031071" y="981179"/>
                  </a:cubicBezTo>
                  <a:cubicBezTo>
                    <a:pt x="1023756" y="988952"/>
                    <a:pt x="1015069" y="993295"/>
                    <a:pt x="1002039" y="993524"/>
                  </a:cubicBezTo>
                  <a:cubicBezTo>
                    <a:pt x="997924" y="993524"/>
                    <a:pt x="993123" y="993752"/>
                    <a:pt x="987180" y="993752"/>
                  </a:cubicBezTo>
                  <a:cubicBezTo>
                    <a:pt x="985351" y="993752"/>
                    <a:pt x="983294" y="993752"/>
                    <a:pt x="981008" y="993752"/>
                  </a:cubicBezTo>
                  <a:cubicBezTo>
                    <a:pt x="979865" y="993752"/>
                    <a:pt x="978950" y="993752"/>
                    <a:pt x="977807" y="993752"/>
                  </a:cubicBezTo>
                  <a:cubicBezTo>
                    <a:pt x="975521" y="993752"/>
                    <a:pt x="973235" y="993752"/>
                    <a:pt x="970949" y="993752"/>
                  </a:cubicBezTo>
                  <a:cubicBezTo>
                    <a:pt x="969806" y="993752"/>
                    <a:pt x="968663" y="993752"/>
                    <a:pt x="967292" y="993752"/>
                  </a:cubicBezTo>
                  <a:cubicBezTo>
                    <a:pt x="964777" y="993752"/>
                    <a:pt x="962262" y="993752"/>
                    <a:pt x="959748" y="993752"/>
                  </a:cubicBezTo>
                  <a:cubicBezTo>
                    <a:pt x="955862" y="993752"/>
                    <a:pt x="951747" y="993981"/>
                    <a:pt x="947403" y="993981"/>
                  </a:cubicBezTo>
                  <a:cubicBezTo>
                    <a:pt x="944660" y="993981"/>
                    <a:pt x="941688" y="993981"/>
                    <a:pt x="938717" y="994210"/>
                  </a:cubicBezTo>
                  <a:cubicBezTo>
                    <a:pt x="937116" y="994210"/>
                    <a:pt x="935745" y="994210"/>
                    <a:pt x="934145" y="994210"/>
                  </a:cubicBezTo>
                  <a:cubicBezTo>
                    <a:pt x="929573" y="994210"/>
                    <a:pt x="924772" y="994438"/>
                    <a:pt x="919971" y="994438"/>
                  </a:cubicBezTo>
                  <a:cubicBezTo>
                    <a:pt x="913342" y="994438"/>
                    <a:pt x="906713" y="994667"/>
                    <a:pt x="899626" y="994667"/>
                  </a:cubicBezTo>
                  <a:cubicBezTo>
                    <a:pt x="887282" y="994895"/>
                    <a:pt x="874480" y="994895"/>
                    <a:pt x="860764" y="995124"/>
                  </a:cubicBezTo>
                  <a:cubicBezTo>
                    <a:pt x="856878" y="995124"/>
                    <a:pt x="852992" y="995124"/>
                    <a:pt x="849105" y="995353"/>
                  </a:cubicBezTo>
                  <a:cubicBezTo>
                    <a:pt x="799728" y="995810"/>
                    <a:pt x="743721" y="996496"/>
                    <a:pt x="687714" y="996724"/>
                  </a:cubicBezTo>
                  <a:cubicBezTo>
                    <a:pt x="685428" y="996724"/>
                    <a:pt x="683142" y="996724"/>
                    <a:pt x="681084" y="996724"/>
                  </a:cubicBezTo>
                  <a:cubicBezTo>
                    <a:pt x="676512" y="996724"/>
                    <a:pt x="672169" y="996724"/>
                    <a:pt x="667597" y="996724"/>
                  </a:cubicBezTo>
                  <a:cubicBezTo>
                    <a:pt x="665311" y="996724"/>
                    <a:pt x="663025" y="996724"/>
                    <a:pt x="660968" y="996724"/>
                  </a:cubicBezTo>
                  <a:cubicBezTo>
                    <a:pt x="647480" y="996724"/>
                    <a:pt x="634221" y="996724"/>
                    <a:pt x="620963" y="996724"/>
                  </a:cubicBezTo>
                  <a:cubicBezTo>
                    <a:pt x="620963" y="996724"/>
                    <a:pt x="620963" y="996724"/>
                    <a:pt x="620963" y="996724"/>
                  </a:cubicBezTo>
                  <a:cubicBezTo>
                    <a:pt x="590102" y="996724"/>
                    <a:pt x="560155" y="996724"/>
                    <a:pt x="532037" y="996496"/>
                  </a:cubicBezTo>
                  <a:cubicBezTo>
                    <a:pt x="524036" y="996496"/>
                    <a:pt x="516264" y="996267"/>
                    <a:pt x="508491" y="996267"/>
                  </a:cubicBezTo>
                  <a:cubicBezTo>
                    <a:pt x="498890" y="996267"/>
                    <a:pt x="489518" y="996038"/>
                    <a:pt x="480602" y="995810"/>
                  </a:cubicBezTo>
                  <a:cubicBezTo>
                    <a:pt x="478773" y="995810"/>
                    <a:pt x="476945" y="995810"/>
                    <a:pt x="475344" y="995810"/>
                  </a:cubicBezTo>
                  <a:cubicBezTo>
                    <a:pt x="468258" y="995581"/>
                    <a:pt x="461400" y="995581"/>
                    <a:pt x="454999" y="995353"/>
                  </a:cubicBezTo>
                  <a:cubicBezTo>
                    <a:pt x="453399" y="995353"/>
                    <a:pt x="451799" y="995353"/>
                    <a:pt x="450198" y="995124"/>
                  </a:cubicBezTo>
                  <a:cubicBezTo>
                    <a:pt x="448598" y="995124"/>
                    <a:pt x="446998" y="995124"/>
                    <a:pt x="445398" y="994895"/>
                  </a:cubicBezTo>
                  <a:cubicBezTo>
                    <a:pt x="442197" y="994895"/>
                    <a:pt x="439226" y="994667"/>
                    <a:pt x="436254" y="994667"/>
                  </a:cubicBezTo>
                  <a:cubicBezTo>
                    <a:pt x="433282" y="994667"/>
                    <a:pt x="430310" y="994438"/>
                    <a:pt x="427338" y="994438"/>
                  </a:cubicBezTo>
                  <a:cubicBezTo>
                    <a:pt x="424367" y="994438"/>
                    <a:pt x="421623" y="994210"/>
                    <a:pt x="418880" y="994210"/>
                  </a:cubicBezTo>
                  <a:cubicBezTo>
                    <a:pt x="416137" y="994210"/>
                    <a:pt x="413622" y="993981"/>
                    <a:pt x="411108" y="993981"/>
                  </a:cubicBezTo>
                  <a:cubicBezTo>
                    <a:pt x="409736" y="993981"/>
                    <a:pt x="408365" y="993752"/>
                    <a:pt x="407222" y="993752"/>
                  </a:cubicBezTo>
                  <a:cubicBezTo>
                    <a:pt x="404707" y="993524"/>
                    <a:pt x="402421" y="993524"/>
                    <a:pt x="400135" y="993295"/>
                  </a:cubicBezTo>
                  <a:cubicBezTo>
                    <a:pt x="398992" y="993295"/>
                    <a:pt x="397849" y="993067"/>
                    <a:pt x="396706" y="993067"/>
                  </a:cubicBezTo>
                  <a:cubicBezTo>
                    <a:pt x="395563" y="993067"/>
                    <a:pt x="394420" y="992838"/>
                    <a:pt x="393277" y="992838"/>
                  </a:cubicBezTo>
                  <a:cubicBezTo>
                    <a:pt x="391220" y="992609"/>
                    <a:pt x="389391" y="992609"/>
                    <a:pt x="387562" y="992381"/>
                  </a:cubicBezTo>
                  <a:cubicBezTo>
                    <a:pt x="386419" y="992381"/>
                    <a:pt x="385276" y="992152"/>
                    <a:pt x="384362" y="992152"/>
                  </a:cubicBezTo>
                  <a:cubicBezTo>
                    <a:pt x="382533" y="991924"/>
                    <a:pt x="380933" y="991924"/>
                    <a:pt x="379332" y="991695"/>
                  </a:cubicBezTo>
                  <a:cubicBezTo>
                    <a:pt x="377504" y="991466"/>
                    <a:pt x="375903" y="991238"/>
                    <a:pt x="374303" y="991238"/>
                  </a:cubicBezTo>
                  <a:cubicBezTo>
                    <a:pt x="372932" y="991009"/>
                    <a:pt x="371789" y="991009"/>
                    <a:pt x="370646" y="990781"/>
                  </a:cubicBezTo>
                  <a:cubicBezTo>
                    <a:pt x="369731" y="990552"/>
                    <a:pt x="369045" y="990552"/>
                    <a:pt x="368360" y="990323"/>
                  </a:cubicBezTo>
                  <a:cubicBezTo>
                    <a:pt x="367217" y="990095"/>
                    <a:pt x="366302" y="989866"/>
                    <a:pt x="365388" y="989866"/>
                  </a:cubicBezTo>
                  <a:cubicBezTo>
                    <a:pt x="364473" y="989638"/>
                    <a:pt x="363559" y="989409"/>
                    <a:pt x="362873" y="989180"/>
                  </a:cubicBezTo>
                  <a:lnTo>
                    <a:pt x="362873" y="989180"/>
                  </a:lnTo>
                  <a:cubicBezTo>
                    <a:pt x="362645" y="989180"/>
                    <a:pt x="362187" y="989180"/>
                    <a:pt x="361959" y="989180"/>
                  </a:cubicBezTo>
                  <a:cubicBezTo>
                    <a:pt x="361273" y="989180"/>
                    <a:pt x="360816" y="989180"/>
                    <a:pt x="360130" y="988952"/>
                  </a:cubicBezTo>
                  <a:cubicBezTo>
                    <a:pt x="359901" y="988952"/>
                    <a:pt x="359444" y="988723"/>
                    <a:pt x="359216" y="988723"/>
                  </a:cubicBezTo>
                  <a:cubicBezTo>
                    <a:pt x="358530" y="988495"/>
                    <a:pt x="357844" y="988037"/>
                    <a:pt x="357387" y="987809"/>
                  </a:cubicBezTo>
                  <a:cubicBezTo>
                    <a:pt x="355787" y="986894"/>
                    <a:pt x="354186" y="985294"/>
                    <a:pt x="352586" y="983694"/>
                  </a:cubicBezTo>
                  <a:cubicBezTo>
                    <a:pt x="352129" y="983237"/>
                    <a:pt x="351672" y="982780"/>
                    <a:pt x="351215" y="982094"/>
                  </a:cubicBezTo>
                  <a:cubicBezTo>
                    <a:pt x="350986" y="981637"/>
                    <a:pt x="350529" y="981179"/>
                    <a:pt x="350300" y="980951"/>
                  </a:cubicBezTo>
                  <a:cubicBezTo>
                    <a:pt x="349843" y="980494"/>
                    <a:pt x="349386" y="979808"/>
                    <a:pt x="348929" y="979351"/>
                  </a:cubicBezTo>
                  <a:cubicBezTo>
                    <a:pt x="348014" y="978208"/>
                    <a:pt x="347100" y="976836"/>
                    <a:pt x="346185" y="975693"/>
                  </a:cubicBezTo>
                  <a:cubicBezTo>
                    <a:pt x="345728" y="975007"/>
                    <a:pt x="345500" y="974550"/>
                    <a:pt x="345042" y="973864"/>
                  </a:cubicBezTo>
                  <a:cubicBezTo>
                    <a:pt x="343214" y="971121"/>
                    <a:pt x="341613" y="968149"/>
                    <a:pt x="340013" y="965635"/>
                  </a:cubicBezTo>
                  <a:cubicBezTo>
                    <a:pt x="339785" y="965177"/>
                    <a:pt x="339556" y="964949"/>
                    <a:pt x="339327" y="964492"/>
                  </a:cubicBezTo>
                  <a:cubicBezTo>
                    <a:pt x="338413" y="962663"/>
                    <a:pt x="337499" y="961063"/>
                    <a:pt x="336813" y="959691"/>
                  </a:cubicBezTo>
                  <a:cubicBezTo>
                    <a:pt x="325383" y="939346"/>
                    <a:pt x="324240" y="916943"/>
                    <a:pt x="322868" y="894769"/>
                  </a:cubicBezTo>
                  <a:cubicBezTo>
                    <a:pt x="322640" y="891568"/>
                    <a:pt x="322411" y="888368"/>
                    <a:pt x="322182" y="885167"/>
                  </a:cubicBezTo>
                  <a:cubicBezTo>
                    <a:pt x="321954" y="881281"/>
                    <a:pt x="321725" y="877395"/>
                    <a:pt x="321497" y="873509"/>
                  </a:cubicBezTo>
                  <a:cubicBezTo>
                    <a:pt x="321268" y="869623"/>
                    <a:pt x="321268" y="865736"/>
                    <a:pt x="321268" y="861850"/>
                  </a:cubicBezTo>
                  <a:cubicBezTo>
                    <a:pt x="321268" y="857964"/>
                    <a:pt x="321268" y="854078"/>
                    <a:pt x="321268" y="850192"/>
                  </a:cubicBezTo>
                  <a:cubicBezTo>
                    <a:pt x="321268" y="848134"/>
                    <a:pt x="321268" y="846305"/>
                    <a:pt x="321268" y="844248"/>
                  </a:cubicBezTo>
                  <a:cubicBezTo>
                    <a:pt x="321268" y="840362"/>
                    <a:pt x="321268" y="836476"/>
                    <a:pt x="321039" y="832589"/>
                  </a:cubicBezTo>
                  <a:cubicBezTo>
                    <a:pt x="320811" y="824817"/>
                    <a:pt x="320354" y="816816"/>
                    <a:pt x="319439" y="809044"/>
                  </a:cubicBezTo>
                  <a:cubicBezTo>
                    <a:pt x="318753" y="803100"/>
                    <a:pt x="317839" y="797385"/>
                    <a:pt x="316467" y="791441"/>
                  </a:cubicBezTo>
                  <a:cubicBezTo>
                    <a:pt x="315096" y="785041"/>
                    <a:pt x="313038" y="779097"/>
                    <a:pt x="310524" y="774068"/>
                  </a:cubicBezTo>
                  <a:cubicBezTo>
                    <a:pt x="309609" y="772468"/>
                    <a:pt x="308695" y="770639"/>
                    <a:pt x="307781" y="769267"/>
                  </a:cubicBezTo>
                  <a:cubicBezTo>
                    <a:pt x="306866" y="767667"/>
                    <a:pt x="305723" y="766295"/>
                    <a:pt x="304580" y="764924"/>
                  </a:cubicBezTo>
                  <a:cubicBezTo>
                    <a:pt x="304123" y="764238"/>
                    <a:pt x="303437" y="763552"/>
                    <a:pt x="302980" y="762866"/>
                  </a:cubicBezTo>
                  <a:cubicBezTo>
                    <a:pt x="301837" y="761495"/>
                    <a:pt x="300694" y="760352"/>
                    <a:pt x="299322" y="759209"/>
                  </a:cubicBezTo>
                  <a:cubicBezTo>
                    <a:pt x="298637" y="758752"/>
                    <a:pt x="297951" y="758066"/>
                    <a:pt x="297494" y="757609"/>
                  </a:cubicBezTo>
                  <a:cubicBezTo>
                    <a:pt x="296351" y="756694"/>
                    <a:pt x="295436" y="756008"/>
                    <a:pt x="294293" y="755323"/>
                  </a:cubicBezTo>
                  <a:cubicBezTo>
                    <a:pt x="293379" y="754637"/>
                    <a:pt x="292236" y="753951"/>
                    <a:pt x="291321" y="753494"/>
                  </a:cubicBezTo>
                  <a:cubicBezTo>
                    <a:pt x="290636" y="753037"/>
                    <a:pt x="289950" y="752808"/>
                    <a:pt x="289035" y="752351"/>
                  </a:cubicBezTo>
                  <a:cubicBezTo>
                    <a:pt x="287435" y="751665"/>
                    <a:pt x="285835" y="750979"/>
                    <a:pt x="284235" y="750522"/>
                  </a:cubicBezTo>
                  <a:cubicBezTo>
                    <a:pt x="282406" y="749836"/>
                    <a:pt x="280577" y="749379"/>
                    <a:pt x="278748" y="749150"/>
                  </a:cubicBezTo>
                  <a:cubicBezTo>
                    <a:pt x="275319" y="748465"/>
                    <a:pt x="271890" y="748236"/>
                    <a:pt x="268233" y="748236"/>
                  </a:cubicBezTo>
                  <a:cubicBezTo>
                    <a:pt x="268233" y="748236"/>
                    <a:pt x="268233" y="748236"/>
                    <a:pt x="268233" y="748236"/>
                  </a:cubicBezTo>
                  <a:cubicBezTo>
                    <a:pt x="262518" y="748236"/>
                    <a:pt x="256346" y="749150"/>
                    <a:pt x="249716" y="750979"/>
                  </a:cubicBezTo>
                  <a:cubicBezTo>
                    <a:pt x="228456" y="756694"/>
                    <a:pt x="207425" y="759666"/>
                    <a:pt x="185708" y="758294"/>
                  </a:cubicBezTo>
                  <a:cubicBezTo>
                    <a:pt x="159648" y="756466"/>
                    <a:pt x="135645" y="748922"/>
                    <a:pt x="113470" y="735206"/>
                  </a:cubicBezTo>
                  <a:cubicBezTo>
                    <a:pt x="109356" y="732691"/>
                    <a:pt x="105469" y="729948"/>
                    <a:pt x="102040" y="726748"/>
                  </a:cubicBezTo>
                  <a:cubicBezTo>
                    <a:pt x="97011" y="722176"/>
                    <a:pt x="92668" y="716689"/>
                    <a:pt x="89467" y="710288"/>
                  </a:cubicBezTo>
                  <a:cubicBezTo>
                    <a:pt x="87410" y="706174"/>
                    <a:pt x="85581" y="701373"/>
                    <a:pt x="84438" y="696344"/>
                  </a:cubicBezTo>
                  <a:cubicBezTo>
                    <a:pt x="83752" y="693829"/>
                    <a:pt x="83524" y="691086"/>
                    <a:pt x="83067" y="688343"/>
                  </a:cubicBezTo>
                  <a:lnTo>
                    <a:pt x="83067" y="688343"/>
                  </a:lnTo>
                  <a:cubicBezTo>
                    <a:pt x="89467" y="689029"/>
                    <a:pt x="95182" y="689714"/>
                    <a:pt x="101126" y="690172"/>
                  </a:cubicBezTo>
                  <a:cubicBezTo>
                    <a:pt x="105698" y="690629"/>
                    <a:pt x="110041" y="691086"/>
                    <a:pt x="114613" y="691315"/>
                  </a:cubicBezTo>
                  <a:cubicBezTo>
                    <a:pt x="131073" y="692458"/>
                    <a:pt x="146389" y="689486"/>
                    <a:pt x="155076" y="673484"/>
                  </a:cubicBezTo>
                  <a:cubicBezTo>
                    <a:pt x="163763" y="657253"/>
                    <a:pt x="161705" y="640794"/>
                    <a:pt x="151418" y="626164"/>
                  </a:cubicBezTo>
                  <a:cubicBezTo>
                    <a:pt x="139988" y="610390"/>
                    <a:pt x="126729" y="595760"/>
                    <a:pt x="114842" y="579986"/>
                  </a:cubicBezTo>
                  <a:cubicBezTo>
                    <a:pt x="100669" y="561241"/>
                    <a:pt x="100897" y="561013"/>
                    <a:pt x="114613" y="541810"/>
                  </a:cubicBezTo>
                  <a:cubicBezTo>
                    <a:pt x="135645" y="511864"/>
                    <a:pt x="196452" y="476202"/>
                    <a:pt x="275091" y="520322"/>
                  </a:cubicBezTo>
                  <a:cubicBezTo>
                    <a:pt x="291093" y="532209"/>
                    <a:pt x="306638" y="530837"/>
                    <a:pt x="316925" y="513235"/>
                  </a:cubicBezTo>
                  <a:cubicBezTo>
                    <a:pt x="323097" y="502720"/>
                    <a:pt x="325611" y="491290"/>
                    <a:pt x="324240" y="479174"/>
                  </a:cubicBezTo>
                  <a:cubicBezTo>
                    <a:pt x="319439" y="438026"/>
                    <a:pt x="323783" y="396878"/>
                    <a:pt x="321954" y="355501"/>
                  </a:cubicBezTo>
                  <a:cubicBezTo>
                    <a:pt x="321725" y="349786"/>
                    <a:pt x="321954" y="343385"/>
                    <a:pt x="323783" y="338128"/>
                  </a:cubicBezTo>
                  <a:cubicBezTo>
                    <a:pt x="330412" y="318239"/>
                    <a:pt x="351443" y="313896"/>
                    <a:pt x="365845" y="328984"/>
                  </a:cubicBezTo>
                  <a:cubicBezTo>
                    <a:pt x="375903" y="339728"/>
                    <a:pt x="377732" y="353215"/>
                    <a:pt x="377961" y="367388"/>
                  </a:cubicBezTo>
                  <a:cubicBezTo>
                    <a:pt x="378418" y="394820"/>
                    <a:pt x="377046" y="422252"/>
                    <a:pt x="382304" y="449456"/>
                  </a:cubicBezTo>
                  <a:cubicBezTo>
                    <a:pt x="385962" y="469115"/>
                    <a:pt x="395563" y="481460"/>
                    <a:pt x="414080" y="487632"/>
                  </a:cubicBezTo>
                  <a:cubicBezTo>
                    <a:pt x="433739" y="494033"/>
                    <a:pt x="448827" y="486718"/>
                    <a:pt x="461628" y="473002"/>
                  </a:cubicBezTo>
                  <a:cubicBezTo>
                    <a:pt x="489975" y="442369"/>
                    <a:pt x="494318" y="404650"/>
                    <a:pt x="489518" y="365788"/>
                  </a:cubicBezTo>
                  <a:cubicBezTo>
                    <a:pt x="487232" y="346814"/>
                    <a:pt x="480145" y="328298"/>
                    <a:pt x="475344" y="309324"/>
                  </a:cubicBezTo>
                  <a:cubicBezTo>
                    <a:pt x="488146" y="303152"/>
                    <a:pt x="500490" y="302695"/>
                    <a:pt x="513292" y="304523"/>
                  </a:cubicBezTo>
                  <a:close/>
                  <a:moveTo>
                    <a:pt x="34146" y="216741"/>
                  </a:moveTo>
                  <a:cubicBezTo>
                    <a:pt x="33918" y="149533"/>
                    <a:pt x="79409" y="97412"/>
                    <a:pt x="146160" y="99241"/>
                  </a:cubicBezTo>
                  <a:cubicBezTo>
                    <a:pt x="214283" y="94211"/>
                    <a:pt x="268461" y="171935"/>
                    <a:pt x="268461" y="222685"/>
                  </a:cubicBezTo>
                  <a:cubicBezTo>
                    <a:pt x="268461" y="275034"/>
                    <a:pt x="213140" y="338813"/>
                    <a:pt x="153933" y="335384"/>
                  </a:cubicBezTo>
                  <a:cubicBezTo>
                    <a:pt x="83752" y="331498"/>
                    <a:pt x="34146" y="289893"/>
                    <a:pt x="34146" y="216741"/>
                  </a:cubicBezTo>
                  <a:close/>
                  <a:moveTo>
                    <a:pt x="127186" y="368760"/>
                  </a:moveTo>
                  <a:cubicBezTo>
                    <a:pt x="130387" y="361902"/>
                    <a:pt x="132902" y="354358"/>
                    <a:pt x="143417" y="355044"/>
                  </a:cubicBezTo>
                  <a:cubicBezTo>
                    <a:pt x="209254" y="359159"/>
                    <a:pt x="249259" y="322354"/>
                    <a:pt x="278291" y="268862"/>
                  </a:cubicBezTo>
                  <a:cubicBezTo>
                    <a:pt x="279663" y="266347"/>
                    <a:pt x="281263" y="263604"/>
                    <a:pt x="282177" y="260861"/>
                  </a:cubicBezTo>
                  <a:cubicBezTo>
                    <a:pt x="285606" y="252403"/>
                    <a:pt x="290864" y="249202"/>
                    <a:pt x="300465" y="251031"/>
                  </a:cubicBezTo>
                  <a:cubicBezTo>
                    <a:pt x="348929" y="260861"/>
                    <a:pt x="394649" y="277549"/>
                    <a:pt x="437397" y="302009"/>
                  </a:cubicBezTo>
                  <a:cubicBezTo>
                    <a:pt x="445169" y="306581"/>
                    <a:pt x="450884" y="312982"/>
                    <a:pt x="454770" y="321440"/>
                  </a:cubicBezTo>
                  <a:cubicBezTo>
                    <a:pt x="471458" y="359616"/>
                    <a:pt x="477402" y="398478"/>
                    <a:pt x="461857" y="438483"/>
                  </a:cubicBezTo>
                  <a:cubicBezTo>
                    <a:pt x="459800" y="443969"/>
                    <a:pt x="456828" y="449227"/>
                    <a:pt x="453170" y="453571"/>
                  </a:cubicBezTo>
                  <a:cubicBezTo>
                    <a:pt x="445398" y="462715"/>
                    <a:pt x="436482" y="471630"/>
                    <a:pt x="423452" y="469115"/>
                  </a:cubicBezTo>
                  <a:cubicBezTo>
                    <a:pt x="408365" y="466144"/>
                    <a:pt x="404707" y="452885"/>
                    <a:pt x="402650" y="440083"/>
                  </a:cubicBezTo>
                  <a:cubicBezTo>
                    <a:pt x="398306" y="414937"/>
                    <a:pt x="397392" y="389334"/>
                    <a:pt x="397849" y="363731"/>
                  </a:cubicBezTo>
                  <a:cubicBezTo>
                    <a:pt x="398306" y="344528"/>
                    <a:pt x="393963" y="326698"/>
                    <a:pt x="379790" y="312296"/>
                  </a:cubicBezTo>
                  <a:cubicBezTo>
                    <a:pt x="366302" y="298580"/>
                    <a:pt x="322411" y="296751"/>
                    <a:pt x="308695" y="309553"/>
                  </a:cubicBezTo>
                  <a:cubicBezTo>
                    <a:pt x="300923" y="316868"/>
                    <a:pt x="299780" y="326469"/>
                    <a:pt x="299780" y="336527"/>
                  </a:cubicBezTo>
                  <a:cubicBezTo>
                    <a:pt x="300008" y="360988"/>
                    <a:pt x="301608" y="447398"/>
                    <a:pt x="301608" y="466144"/>
                  </a:cubicBezTo>
                  <a:cubicBezTo>
                    <a:pt x="301608" y="475973"/>
                    <a:pt x="301837" y="485803"/>
                    <a:pt x="300008" y="495404"/>
                  </a:cubicBezTo>
                  <a:cubicBezTo>
                    <a:pt x="298408" y="504548"/>
                    <a:pt x="293607" y="509120"/>
                    <a:pt x="283320" y="503405"/>
                  </a:cubicBezTo>
                  <a:cubicBezTo>
                    <a:pt x="269604" y="495633"/>
                    <a:pt x="201253" y="447170"/>
                    <a:pt x="122386" y="503177"/>
                  </a:cubicBezTo>
                  <a:cubicBezTo>
                    <a:pt x="120328" y="505006"/>
                    <a:pt x="116671" y="507749"/>
                    <a:pt x="114842" y="507063"/>
                  </a:cubicBezTo>
                  <a:cubicBezTo>
                    <a:pt x="94497" y="499748"/>
                    <a:pt x="90382" y="516207"/>
                    <a:pt x="82609" y="528094"/>
                  </a:cubicBezTo>
                  <a:cubicBezTo>
                    <a:pt x="68208" y="550040"/>
                    <a:pt x="67750" y="550268"/>
                    <a:pt x="82838" y="571071"/>
                  </a:cubicBezTo>
                  <a:cubicBezTo>
                    <a:pt x="97240" y="590731"/>
                    <a:pt x="113242" y="609476"/>
                    <a:pt x="127872" y="629364"/>
                  </a:cubicBezTo>
                  <a:cubicBezTo>
                    <a:pt x="135188" y="639194"/>
                    <a:pt x="145475" y="649481"/>
                    <a:pt x="136102" y="663654"/>
                  </a:cubicBezTo>
                  <a:cubicBezTo>
                    <a:pt x="129472" y="673712"/>
                    <a:pt x="111870" y="674855"/>
                    <a:pt x="95640" y="665026"/>
                  </a:cubicBezTo>
                  <a:cubicBezTo>
                    <a:pt x="72094" y="650624"/>
                    <a:pt x="51063" y="632336"/>
                    <a:pt x="35746" y="609247"/>
                  </a:cubicBezTo>
                  <a:cubicBezTo>
                    <a:pt x="19516" y="584558"/>
                    <a:pt x="19973" y="557355"/>
                    <a:pt x="30031" y="530152"/>
                  </a:cubicBezTo>
                  <a:cubicBezTo>
                    <a:pt x="34832" y="517121"/>
                    <a:pt x="42604" y="505691"/>
                    <a:pt x="50605" y="494490"/>
                  </a:cubicBezTo>
                  <a:cubicBezTo>
                    <a:pt x="79638" y="454485"/>
                    <a:pt x="106155" y="413108"/>
                    <a:pt x="127186" y="368760"/>
                  </a:cubicBezTo>
                  <a:close/>
                </a:path>
              </a:pathLst>
            </a:custGeom>
            <a:solidFill>
              <a:srgbClr val="086D6E"/>
            </a:solidFill>
            <a:ln w="2286"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33EF0FE6-5E74-52CD-4FD9-6C0B4B8FE2D6}"/>
              </a:ext>
            </a:extLst>
          </p:cNvPr>
          <p:cNvSpPr/>
          <p:nvPr/>
        </p:nvSpPr>
        <p:spPr>
          <a:xfrm>
            <a:off x="1" y="1481524"/>
            <a:ext cx="5302050" cy="2676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514976" y="171608"/>
            <a:ext cx="6437652" cy="781050"/>
          </a:xfrm>
        </p:spPr>
        <p:txBody>
          <a:bodyPr vert="horz" lIns="91440" tIns="45720" rIns="91440" bIns="45720" rtlCol="0" anchor="t">
            <a:noAutofit/>
          </a:bodyPr>
          <a:lstStyle/>
          <a:p>
            <a:pPr algn="l" rtl="0" fontAlgn="base"/>
            <a:r>
              <a:rPr lang="is-IS" sz="2200" b="1" i="0" dirty="0">
                <a:solidFill>
                  <a:srgbClr val="F27954"/>
                </a:solidFill>
                <a:effectLst/>
              </a:rPr>
              <a:t>Krísustjórnunarteymið (eða stýrihópurinn) tekur </a:t>
            </a:r>
            <a:r>
              <a:rPr lang="is-IS" sz="2200" b="1" dirty="0">
                <a:solidFill>
                  <a:srgbClr val="F27954"/>
                </a:solidFill>
              </a:rPr>
              <a:t>forystuna og leiðir þróun stefnunnar. </a:t>
            </a:r>
          </a:p>
          <a:p>
            <a:pPr marL="457200" indent="-457200" fontAlgn="base">
              <a:buClr>
                <a:srgbClr val="F27954"/>
              </a:buClr>
              <a:buFont typeface="+mj-lt"/>
              <a:buAutoNum type="arabicPeriod"/>
            </a:pPr>
            <a:r>
              <a:rPr lang="is-IS" sz="2200" b="1" dirty="0">
                <a:solidFill>
                  <a:srgbClr val="F27954"/>
                </a:solidFill>
              </a:rPr>
              <a:t>Fyrsta skrefið</a:t>
            </a:r>
            <a:r>
              <a:rPr lang="is-IS" sz="2200" b="1" i="0" dirty="0">
                <a:solidFill>
                  <a:srgbClr val="F27954"/>
                </a:solidFill>
                <a:effectLst/>
              </a:rPr>
              <a:t> </a:t>
            </a:r>
            <a:r>
              <a:rPr lang="is-IS" sz="2200" b="0" i="0" dirty="0">
                <a:solidFill>
                  <a:srgbClr val="4D4D4D"/>
                </a:solidFill>
                <a:effectLst/>
              </a:rPr>
              <a:t>er að búa til eða endurmeta </a:t>
            </a:r>
            <a:r>
              <a:rPr lang="is-IS" sz="2200" b="1" dirty="0">
                <a:solidFill>
                  <a:srgbClr val="F27954"/>
                </a:solidFill>
              </a:rPr>
              <a:t>markmið, sýn og gildi </a:t>
            </a:r>
            <a:r>
              <a:rPr lang="is-IS" sz="2200" dirty="0">
                <a:solidFill>
                  <a:srgbClr val="4D4D4D"/>
                </a:solidFill>
              </a:rPr>
              <a:t>svæðisins til tryggja að þau séu í samræmi við stefnuna </a:t>
            </a:r>
          </a:p>
          <a:p>
            <a:pPr marL="457200" indent="-457200">
              <a:buClr>
                <a:srgbClr val="F27954"/>
              </a:buClr>
              <a:buAutoNum type="arabicPeriod"/>
            </a:pPr>
            <a:r>
              <a:rPr lang="is-IS" sz="2200" dirty="0">
                <a:solidFill>
                  <a:srgbClr val="4D4D4D"/>
                </a:solidFill>
              </a:rPr>
              <a:t>Síðan er notaðar</a:t>
            </a:r>
            <a:r>
              <a:rPr lang="is-IS" sz="2200" dirty="0">
                <a:solidFill>
                  <a:srgbClr val="FF0000"/>
                </a:solidFill>
              </a:rPr>
              <a:t> </a:t>
            </a:r>
            <a:r>
              <a:rPr lang="is-IS" sz="2200" dirty="0">
                <a:solidFill>
                  <a:srgbClr val="4D4D4D"/>
                </a:solidFill>
              </a:rPr>
              <a:t>niðurstöður </a:t>
            </a:r>
            <a:r>
              <a:rPr lang="is-IS" sz="2200" b="1" dirty="0">
                <a:solidFill>
                  <a:srgbClr val="F27954"/>
                </a:solidFill>
              </a:rPr>
              <a:t>hættumatsins og SVÓT greiningunnar </a:t>
            </a:r>
            <a:r>
              <a:rPr lang="is-IS" sz="2200" dirty="0">
                <a:solidFill>
                  <a:srgbClr val="4D4D4D"/>
                </a:solidFill>
              </a:rPr>
              <a:t>til að meta veikleika svæðisins, styrkleika, hvað vantar og hugsanlegar lausnir. </a:t>
            </a:r>
            <a:endParaRPr lang="is-IS" dirty="0"/>
          </a:p>
          <a:p>
            <a:pPr marL="457200" indent="-457200" fontAlgn="base">
              <a:buClr>
                <a:srgbClr val="F27954"/>
              </a:buClr>
              <a:buFont typeface="+mj-lt"/>
              <a:buAutoNum type="arabicPeriod"/>
            </a:pPr>
            <a:r>
              <a:rPr lang="is-IS" sz="2200" dirty="0">
                <a:solidFill>
                  <a:srgbClr val="4D4D4D"/>
                </a:solidFill>
              </a:rPr>
              <a:t>Síðan </a:t>
            </a:r>
            <a:r>
              <a:rPr lang="is-IS" sz="2200" b="1" dirty="0">
                <a:solidFill>
                  <a:srgbClr val="F27954"/>
                </a:solidFill>
              </a:rPr>
              <a:t>er forgangsraðað </a:t>
            </a:r>
            <a:r>
              <a:rPr lang="is-IS" sz="2200" dirty="0">
                <a:solidFill>
                  <a:srgbClr val="4D4D4D"/>
                </a:solidFill>
              </a:rPr>
              <a:t>eftir þeirri krísu sem líklegust er og hefur mestu afleiðingarnar </a:t>
            </a:r>
            <a:r>
              <a:rPr lang="is-IS" sz="2200" b="1" dirty="0">
                <a:solidFill>
                  <a:srgbClr val="F27954"/>
                </a:solidFill>
              </a:rPr>
              <a:t>og sett fram markmið. </a:t>
            </a:r>
            <a:endParaRPr lang="is-IS" sz="2200" dirty="0">
              <a:solidFill>
                <a:srgbClr val="4D4D4D"/>
              </a:solidFill>
            </a:endParaRPr>
          </a:p>
          <a:p>
            <a:pPr marL="457200" indent="-457200" fontAlgn="base">
              <a:buClr>
                <a:srgbClr val="F27954"/>
              </a:buClr>
              <a:buFont typeface="+mj-lt"/>
              <a:buAutoNum type="arabicPeriod"/>
            </a:pPr>
            <a:r>
              <a:rPr lang="is-IS" sz="2200" dirty="0">
                <a:solidFill>
                  <a:srgbClr val="4D4D4D"/>
                </a:solidFill>
              </a:rPr>
              <a:t>Síðan er búinn til ítarlegri listi yfir </a:t>
            </a:r>
            <a:r>
              <a:rPr lang="is-IS" sz="2200" b="1" dirty="0">
                <a:solidFill>
                  <a:srgbClr val="F27954"/>
                </a:solidFill>
              </a:rPr>
              <a:t>langtímaáætlanir og aðgerðir </a:t>
            </a:r>
            <a:r>
              <a:rPr lang="is-IS" sz="2200" dirty="0">
                <a:solidFill>
                  <a:srgbClr val="4D4D4D"/>
                </a:solidFill>
              </a:rPr>
              <a:t>fyrir krísu.</a:t>
            </a:r>
            <a:endParaRPr lang="is-IS" sz="2200" b="1" dirty="0">
              <a:solidFill>
                <a:srgbClr val="F27954"/>
              </a:solidFill>
            </a:endParaRPr>
          </a:p>
          <a:p>
            <a:pPr marL="457200" indent="-457200" algn="l" rtl="0" fontAlgn="base">
              <a:buClr>
                <a:srgbClr val="F27954"/>
              </a:buClr>
              <a:buFont typeface="+mj-lt"/>
              <a:buAutoNum type="arabicPeriod"/>
            </a:pPr>
            <a:endParaRPr lang="is-IS" sz="2200" b="0" i="0" dirty="0">
              <a:solidFill>
                <a:srgbClr val="4D4D4D"/>
              </a:solidFill>
              <a:effectLst/>
            </a:endParaRPr>
          </a:p>
          <a:p>
            <a:pPr algn="l" rtl="0" fontAlgn="base"/>
            <a:endParaRPr lang="is-IS" sz="2200" dirty="0">
              <a:solidFill>
                <a:srgbClr val="4D4D4D"/>
              </a:solidFill>
            </a:endParaRPr>
          </a:p>
        </p:txBody>
      </p:sp>
      <p:sp>
        <p:nvSpPr>
          <p:cNvPr id="96" name="TextBox 95">
            <a:extLst>
              <a:ext uri="{FF2B5EF4-FFF2-40B4-BE49-F238E27FC236}">
                <a16:creationId xmlns:a16="http://schemas.microsoft.com/office/drawing/2014/main" id="{4C3F28BF-C51E-1FC0-B26D-E19F0BFD5BC4}"/>
              </a:ext>
            </a:extLst>
          </p:cNvPr>
          <p:cNvSpPr txBox="1"/>
          <p:nvPr/>
        </p:nvSpPr>
        <p:spPr>
          <a:xfrm>
            <a:off x="362541" y="6062854"/>
            <a:ext cx="4741712" cy="369332"/>
          </a:xfrm>
          <a:prstGeom prst="rect">
            <a:avLst/>
          </a:prstGeom>
          <a:solidFill>
            <a:srgbClr val="086D6E"/>
          </a:solidFill>
        </p:spPr>
        <p:txBody>
          <a:bodyPr wrap="square" rtlCol="0">
            <a:spAutoFit/>
          </a:bodyPr>
          <a:lstStyle/>
          <a:p>
            <a:pPr algn="ctr"/>
            <a:endParaRPr lang="en-IE" b="1" dirty="0">
              <a:solidFill>
                <a:schemeClr val="bg1"/>
              </a:solidFill>
            </a:endParaRPr>
          </a:p>
        </p:txBody>
      </p:sp>
      <p:pic>
        <p:nvPicPr>
          <p:cNvPr id="97" name="Graphic 96" descr="Chevron arrows with solid fill">
            <a:extLst>
              <a:ext uri="{FF2B5EF4-FFF2-40B4-BE49-F238E27FC236}">
                <a16:creationId xmlns:a16="http://schemas.microsoft.com/office/drawing/2014/main" id="{827CC56A-B0EF-3739-B45E-A8DBC7B26D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16290" y="148815"/>
            <a:ext cx="781050" cy="781050"/>
          </a:xfrm>
          <a:prstGeom prst="rect">
            <a:avLst/>
          </a:prstGeom>
        </p:spPr>
      </p:pic>
      <p:pic>
        <p:nvPicPr>
          <p:cNvPr id="101" name="Graphic 100" descr="Document with solid fill">
            <a:hlinkClick r:id="rId4"/>
            <a:extLst>
              <a:ext uri="{FF2B5EF4-FFF2-40B4-BE49-F238E27FC236}">
                <a16:creationId xmlns:a16="http://schemas.microsoft.com/office/drawing/2014/main" id="{00AB0815-31A9-B9B8-0F5A-02ED29A04E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02986" y="5827296"/>
            <a:ext cx="1009650" cy="1009650"/>
          </a:xfrm>
          <a:prstGeom prst="rect">
            <a:avLst/>
          </a:prstGeom>
        </p:spPr>
      </p:pic>
      <p:sp>
        <p:nvSpPr>
          <p:cNvPr id="102" name="TextBox 101">
            <a:extLst>
              <a:ext uri="{FF2B5EF4-FFF2-40B4-BE49-F238E27FC236}">
                <a16:creationId xmlns:a16="http://schemas.microsoft.com/office/drawing/2014/main" id="{861D951E-B429-D5F5-4B42-464CE39A13DD}"/>
              </a:ext>
            </a:extLst>
          </p:cNvPr>
          <p:cNvSpPr txBox="1"/>
          <p:nvPr/>
        </p:nvSpPr>
        <p:spPr>
          <a:xfrm>
            <a:off x="6017316" y="6410458"/>
            <a:ext cx="6160985" cy="338554"/>
          </a:xfrm>
          <a:prstGeom prst="rect">
            <a:avLst/>
          </a:prstGeom>
          <a:solidFill>
            <a:srgbClr val="F27954"/>
          </a:solidFill>
        </p:spPr>
        <p:txBody>
          <a:bodyPr wrap="square" rtlCol="0">
            <a:spAutoFit/>
          </a:bodyPr>
          <a:lstStyle/>
          <a:p>
            <a:pPr algn="ctr"/>
            <a:r>
              <a:rPr lang="en-IE" sz="1600" dirty="0" err="1">
                <a:solidFill>
                  <a:schemeClr val="bg1"/>
                </a:solidFill>
                <a:hlinkClick r:id="rId7">
                  <a:extLst>
                    <a:ext uri="{A12FA001-AC4F-418D-AE19-62706E023703}">
                      <ahyp:hlinkClr xmlns:ahyp="http://schemas.microsoft.com/office/drawing/2018/hyperlinkcolor" val="tx"/>
                    </a:ext>
                  </a:extLst>
                </a:hlinkClick>
              </a:rPr>
              <a:t>Hvernig</a:t>
            </a:r>
            <a:r>
              <a:rPr lang="en-IE" sz="1600" dirty="0">
                <a:solidFill>
                  <a:schemeClr val="bg1"/>
                </a:solidFill>
                <a:hlinkClick r:id="rId7">
                  <a:extLst>
                    <a:ext uri="{A12FA001-AC4F-418D-AE19-62706E023703}">
                      <ahyp:hlinkClr xmlns:ahyp="http://schemas.microsoft.com/office/drawing/2018/hyperlinkcolor" val="tx"/>
                    </a:ext>
                  </a:extLst>
                </a:hlinkClick>
              </a:rPr>
              <a:t> </a:t>
            </a:r>
            <a:r>
              <a:rPr lang="en-IE" sz="1600" dirty="0" err="1">
                <a:solidFill>
                  <a:schemeClr val="bg1"/>
                </a:solidFill>
                <a:hlinkClick r:id="rId7">
                  <a:extLst>
                    <a:ext uri="{A12FA001-AC4F-418D-AE19-62706E023703}">
                      <ahyp:hlinkClr xmlns:ahyp="http://schemas.microsoft.com/office/drawing/2018/hyperlinkcolor" val="tx"/>
                    </a:ext>
                  </a:extLst>
                </a:hlinkClick>
              </a:rPr>
              <a:t>stefna</a:t>
            </a:r>
            <a:r>
              <a:rPr lang="en-IE" sz="1600" dirty="0">
                <a:solidFill>
                  <a:schemeClr val="bg1"/>
                </a:solidFill>
                <a:hlinkClick r:id="rId7">
                  <a:extLst>
                    <a:ext uri="{A12FA001-AC4F-418D-AE19-62706E023703}">
                      <ahyp:hlinkClr xmlns:ahyp="http://schemas.microsoft.com/office/drawing/2018/hyperlinkcolor" val="tx"/>
                    </a:ext>
                  </a:extLst>
                </a:hlinkClick>
              </a:rPr>
              <a:t>, </a:t>
            </a:r>
            <a:r>
              <a:rPr lang="en-IE" sz="1600" dirty="0" err="1">
                <a:solidFill>
                  <a:schemeClr val="bg1"/>
                </a:solidFill>
                <a:hlinkClick r:id="rId7">
                  <a:extLst>
                    <a:ext uri="{A12FA001-AC4F-418D-AE19-62706E023703}">
                      <ahyp:hlinkClr xmlns:ahyp="http://schemas.microsoft.com/office/drawing/2018/hyperlinkcolor" val="tx"/>
                    </a:ext>
                  </a:extLst>
                </a:hlinkClick>
              </a:rPr>
              <a:t>sýn</a:t>
            </a:r>
            <a:r>
              <a:rPr lang="en-IE" sz="1600" dirty="0">
                <a:solidFill>
                  <a:schemeClr val="bg1"/>
                </a:solidFill>
                <a:hlinkClick r:id="rId7">
                  <a:extLst>
                    <a:ext uri="{A12FA001-AC4F-418D-AE19-62706E023703}">
                      <ahyp:hlinkClr xmlns:ahyp="http://schemas.microsoft.com/office/drawing/2018/hyperlinkcolor" val="tx"/>
                    </a:ext>
                  </a:extLst>
                </a:hlinkClick>
              </a:rPr>
              <a:t> </a:t>
            </a:r>
            <a:r>
              <a:rPr lang="en-IE" sz="1600" dirty="0" err="1">
                <a:solidFill>
                  <a:schemeClr val="bg1"/>
                </a:solidFill>
                <a:hlinkClick r:id="rId7">
                  <a:extLst>
                    <a:ext uri="{A12FA001-AC4F-418D-AE19-62706E023703}">
                      <ahyp:hlinkClr xmlns:ahyp="http://schemas.microsoft.com/office/drawing/2018/hyperlinkcolor" val="tx"/>
                    </a:ext>
                  </a:extLst>
                </a:hlinkClick>
              </a:rPr>
              <a:t>og</a:t>
            </a:r>
            <a:r>
              <a:rPr lang="en-IE" sz="1600" dirty="0">
                <a:solidFill>
                  <a:schemeClr val="bg1"/>
                </a:solidFill>
                <a:hlinkClick r:id="rId7">
                  <a:extLst>
                    <a:ext uri="{A12FA001-AC4F-418D-AE19-62706E023703}">
                      <ahyp:hlinkClr xmlns:ahyp="http://schemas.microsoft.com/office/drawing/2018/hyperlinkcolor" val="tx"/>
                    </a:ext>
                  </a:extLst>
                </a:hlinkClick>
              </a:rPr>
              <a:t> </a:t>
            </a:r>
            <a:r>
              <a:rPr lang="en-IE" sz="1600" dirty="0" err="1">
                <a:solidFill>
                  <a:schemeClr val="bg1"/>
                </a:solidFill>
                <a:hlinkClick r:id="rId7">
                  <a:extLst>
                    <a:ext uri="{A12FA001-AC4F-418D-AE19-62706E023703}">
                      <ahyp:hlinkClr xmlns:ahyp="http://schemas.microsoft.com/office/drawing/2018/hyperlinkcolor" val="tx"/>
                    </a:ext>
                  </a:extLst>
                </a:hlinkClick>
              </a:rPr>
              <a:t>gildi</a:t>
            </a:r>
            <a:r>
              <a:rPr lang="en-IE" sz="1600" dirty="0">
                <a:solidFill>
                  <a:schemeClr val="bg1"/>
                </a:solidFill>
                <a:hlinkClick r:id="rId7">
                  <a:extLst>
                    <a:ext uri="{A12FA001-AC4F-418D-AE19-62706E023703}">
                      <ahyp:hlinkClr xmlns:ahyp="http://schemas.microsoft.com/office/drawing/2018/hyperlinkcolor" val="tx"/>
                    </a:ext>
                  </a:extLst>
                </a:hlinkClick>
              </a:rPr>
              <a:t> </a:t>
            </a:r>
            <a:r>
              <a:rPr lang="en-IE" sz="1600" dirty="0" err="1">
                <a:solidFill>
                  <a:schemeClr val="bg1"/>
                </a:solidFill>
                <a:hlinkClick r:id="rId7">
                  <a:extLst>
                    <a:ext uri="{A12FA001-AC4F-418D-AE19-62706E023703}">
                      <ahyp:hlinkClr xmlns:ahyp="http://schemas.microsoft.com/office/drawing/2018/hyperlinkcolor" val="tx"/>
                    </a:ext>
                  </a:extLst>
                </a:hlinkClick>
              </a:rPr>
              <a:t>getur</a:t>
            </a:r>
            <a:r>
              <a:rPr lang="en-IE" sz="1600" dirty="0">
                <a:solidFill>
                  <a:schemeClr val="bg1"/>
                </a:solidFill>
                <a:hlinkClick r:id="rId7">
                  <a:extLst>
                    <a:ext uri="{A12FA001-AC4F-418D-AE19-62706E023703}">
                      <ahyp:hlinkClr xmlns:ahyp="http://schemas.microsoft.com/office/drawing/2018/hyperlinkcolor" val="tx"/>
                    </a:ext>
                  </a:extLst>
                </a:hlinkClick>
              </a:rPr>
              <a:t> </a:t>
            </a:r>
            <a:r>
              <a:rPr lang="en-IE" sz="1600" dirty="0" err="1">
                <a:solidFill>
                  <a:schemeClr val="bg1"/>
                </a:solidFill>
                <a:hlinkClick r:id="rId7">
                  <a:extLst>
                    <a:ext uri="{A12FA001-AC4F-418D-AE19-62706E023703}">
                      <ahyp:hlinkClr xmlns:ahyp="http://schemas.microsoft.com/office/drawing/2018/hyperlinkcolor" val="tx"/>
                    </a:ext>
                  </a:extLst>
                </a:hlinkClick>
              </a:rPr>
              <a:t>leitt</a:t>
            </a:r>
            <a:r>
              <a:rPr lang="en-IE" sz="1600" dirty="0">
                <a:solidFill>
                  <a:schemeClr val="bg1"/>
                </a:solidFill>
                <a:hlinkClick r:id="rId7">
                  <a:extLst>
                    <a:ext uri="{A12FA001-AC4F-418D-AE19-62706E023703}">
                      <ahyp:hlinkClr xmlns:ahyp="http://schemas.microsoft.com/office/drawing/2018/hyperlinkcolor" val="tx"/>
                    </a:ext>
                  </a:extLst>
                </a:hlinkClick>
              </a:rPr>
              <a:t> í </a:t>
            </a:r>
            <a:r>
              <a:rPr lang="en-IE" sz="1600" dirty="0" err="1">
                <a:solidFill>
                  <a:schemeClr val="bg1"/>
                </a:solidFill>
                <a:hlinkClick r:id="rId7">
                  <a:extLst>
                    <a:ext uri="{A12FA001-AC4F-418D-AE19-62706E023703}">
                      <ahyp:hlinkClr xmlns:ahyp="http://schemas.microsoft.com/office/drawing/2018/hyperlinkcolor" val="tx"/>
                    </a:ext>
                  </a:extLst>
                </a:hlinkClick>
              </a:rPr>
              <a:t>gegnum</a:t>
            </a:r>
            <a:r>
              <a:rPr lang="en-IE" sz="1600" dirty="0">
                <a:solidFill>
                  <a:schemeClr val="bg1"/>
                </a:solidFill>
                <a:hlinkClick r:id="rId7">
                  <a:extLst>
                    <a:ext uri="{A12FA001-AC4F-418D-AE19-62706E023703}">
                      <ahyp:hlinkClr xmlns:ahyp="http://schemas.microsoft.com/office/drawing/2018/hyperlinkcolor" val="tx"/>
                    </a:ext>
                  </a:extLst>
                </a:hlinkClick>
              </a:rPr>
              <a:t> krísu</a:t>
            </a:r>
            <a:r>
              <a:rPr lang="en-IE" sz="1600" dirty="0">
                <a:solidFill>
                  <a:schemeClr val="bg1"/>
                </a:solidFill>
              </a:rPr>
              <a:t>.</a:t>
            </a: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497259" y="287564"/>
            <a:ext cx="4567262" cy="3619393"/>
          </a:xfrm>
        </p:spPr>
        <p:txBody>
          <a:bodyPr>
            <a:normAutofit/>
          </a:bodyPr>
          <a:lstStyle/>
          <a:p>
            <a:pPr>
              <a:lnSpc>
                <a:spcPct val="120000"/>
              </a:lnSpc>
              <a:spcBef>
                <a:spcPts val="0"/>
              </a:spcBef>
            </a:pPr>
            <a:r>
              <a:rPr lang="is-IS" sz="4600" b="1" dirty="0"/>
              <a:t>Skref 1 </a:t>
            </a:r>
            <a:endParaRPr lang="is-IS" sz="4600" b="1" i="0" dirty="0">
              <a:effectLst/>
            </a:endParaRPr>
          </a:p>
          <a:p>
            <a:pPr>
              <a:spcBef>
                <a:spcPts val="0"/>
              </a:spcBef>
            </a:pPr>
            <a:endParaRPr lang="is-IS" sz="3400" dirty="0">
              <a:solidFill>
                <a:srgbClr val="086D6E"/>
              </a:solidFill>
            </a:endParaRPr>
          </a:p>
          <a:p>
            <a:pPr>
              <a:spcBef>
                <a:spcPts val="0"/>
              </a:spcBef>
            </a:pPr>
            <a:r>
              <a:rPr lang="is-IS" dirty="0">
                <a:solidFill>
                  <a:schemeClr val="bg1"/>
                </a:solidFill>
              </a:rPr>
              <a:t>Krísustjórnunarteymið tekur forystuna og metur veikleika</a:t>
            </a:r>
          </a:p>
          <a:p>
            <a:pPr>
              <a:spcBef>
                <a:spcPts val="0"/>
              </a:spcBef>
            </a:pPr>
            <a:endParaRPr lang="is-IS" sz="3200" dirty="0"/>
          </a:p>
          <a:p>
            <a:pPr>
              <a:lnSpc>
                <a:spcPct val="120000"/>
              </a:lnSpc>
              <a:spcBef>
                <a:spcPts val="0"/>
              </a:spcBef>
            </a:pPr>
            <a:endParaRPr lang="is-IS" dirty="0"/>
          </a:p>
        </p:txBody>
      </p:sp>
    </p:spTree>
    <p:extLst>
      <p:ext uri="{BB962C8B-B14F-4D97-AF65-F5344CB8AC3E}">
        <p14:creationId xmlns:p14="http://schemas.microsoft.com/office/powerpoint/2010/main" val="2774137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168927D3-D01B-A5CB-FE3C-861EBBEAA238}"/>
              </a:ext>
            </a:extLst>
          </p:cNvPr>
          <p:cNvSpPr/>
          <p:nvPr/>
        </p:nvSpPr>
        <p:spPr>
          <a:xfrm>
            <a:off x="1" y="1481525"/>
            <a:ext cx="5302050" cy="1925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612505" y="571500"/>
            <a:ext cx="6407090" cy="5546570"/>
          </a:xfrm>
        </p:spPr>
        <p:txBody>
          <a:bodyPr vert="horz" lIns="91440" tIns="45720" rIns="91440" bIns="45720" rtlCol="0" anchor="t">
            <a:noAutofit/>
          </a:bodyPr>
          <a:lstStyle/>
          <a:p>
            <a:pPr>
              <a:lnSpc>
                <a:spcPct val="100000"/>
              </a:lnSpc>
              <a:spcBef>
                <a:spcPts val="0"/>
              </a:spcBef>
            </a:pPr>
            <a:r>
              <a:rPr lang="is-IS" sz="2200" dirty="0">
                <a:solidFill>
                  <a:srgbClr val="4D4D4D"/>
                </a:solidFill>
              </a:rPr>
              <a:t>Framkvæmdastjórinn er mikilvægur í að byggja upp </a:t>
            </a:r>
            <a:r>
              <a:rPr lang="is-IS" sz="2200" b="1" dirty="0">
                <a:solidFill>
                  <a:srgbClr val="F27954"/>
                </a:solidFill>
              </a:rPr>
              <a:t>aðgerðaáætlun um krísustjórnun </a:t>
            </a:r>
            <a:r>
              <a:rPr lang="is-IS" sz="2200" dirty="0">
                <a:solidFill>
                  <a:srgbClr val="4D4D4D"/>
                </a:solidFill>
              </a:rPr>
              <a:t>sem farið er í eftir að stefnan sjálf er tilbúin</a:t>
            </a:r>
          </a:p>
          <a:p>
            <a:pPr>
              <a:lnSpc>
                <a:spcPct val="100000"/>
              </a:lnSpc>
              <a:spcBef>
                <a:spcPts val="0"/>
              </a:spcBef>
            </a:pPr>
            <a:endParaRPr lang="is-IS" sz="2200" dirty="0">
              <a:solidFill>
                <a:srgbClr val="4D4D4D"/>
              </a:solidFill>
            </a:endParaRPr>
          </a:p>
          <a:p>
            <a:pPr>
              <a:lnSpc>
                <a:spcPct val="100000"/>
              </a:lnSpc>
              <a:spcBef>
                <a:spcPts val="0"/>
              </a:spcBef>
            </a:pPr>
            <a:r>
              <a:rPr lang="is-IS" sz="2200" dirty="0">
                <a:solidFill>
                  <a:srgbClr val="4D4D4D"/>
                </a:solidFill>
              </a:rPr>
              <a:t>Framkvæmdastjórinn sér til þess að </a:t>
            </a:r>
            <a:r>
              <a:rPr lang="is-IS" sz="2200" b="1" dirty="0">
                <a:solidFill>
                  <a:srgbClr val="F27954"/>
                </a:solidFill>
              </a:rPr>
              <a:t>aðgerðaáætlunin og krísustjórnunarstefna séu í samræmi</a:t>
            </a:r>
          </a:p>
          <a:p>
            <a:pPr>
              <a:lnSpc>
                <a:spcPct val="100000"/>
              </a:lnSpc>
              <a:spcBef>
                <a:spcPts val="0"/>
              </a:spcBef>
            </a:pPr>
            <a:endParaRPr lang="is-IS" sz="2200" b="1" dirty="0">
              <a:solidFill>
                <a:srgbClr val="F27954"/>
              </a:solidFill>
            </a:endParaRPr>
          </a:p>
          <a:p>
            <a:pPr>
              <a:lnSpc>
                <a:spcPct val="100000"/>
              </a:lnSpc>
              <a:spcBef>
                <a:spcPts val="0"/>
              </a:spcBef>
            </a:pPr>
            <a:r>
              <a:rPr lang="is-IS" sz="2200" dirty="0">
                <a:solidFill>
                  <a:srgbClr val="4D4D4D"/>
                </a:solidFill>
              </a:rPr>
              <a:t>Framkvæmdastjórinn og krísustjórnunarteymið </a:t>
            </a:r>
            <a:r>
              <a:rPr lang="is-IS" sz="2200" b="1" dirty="0">
                <a:solidFill>
                  <a:srgbClr val="F27954"/>
                </a:solidFill>
              </a:rPr>
              <a:t>aðstoða</a:t>
            </a:r>
            <a:r>
              <a:rPr lang="is-IS" sz="2200" dirty="0">
                <a:solidFill>
                  <a:srgbClr val="4D4D4D"/>
                </a:solidFill>
              </a:rPr>
              <a:t> </a:t>
            </a:r>
            <a:r>
              <a:rPr lang="is-IS" sz="2200" b="1" dirty="0">
                <a:solidFill>
                  <a:srgbClr val="F27954"/>
                </a:solidFill>
              </a:rPr>
              <a:t>við gerð krísustjórnunarstefnunnar </a:t>
            </a:r>
            <a:r>
              <a:rPr lang="is-IS" sz="2200" dirty="0">
                <a:solidFill>
                  <a:srgbClr val="4D4D4D"/>
                </a:solidFill>
              </a:rPr>
              <a:t>á einhverju stigi.</a:t>
            </a:r>
          </a:p>
          <a:p>
            <a:pPr>
              <a:lnSpc>
                <a:spcPct val="100000"/>
              </a:lnSpc>
              <a:spcBef>
                <a:spcPts val="0"/>
              </a:spcBef>
            </a:pPr>
            <a:endParaRPr lang="is-IS" sz="2200" dirty="0">
              <a:solidFill>
                <a:srgbClr val="4D4D4D"/>
              </a:solidFill>
            </a:endParaRPr>
          </a:p>
          <a:p>
            <a:pPr>
              <a:lnSpc>
                <a:spcPct val="100000"/>
              </a:lnSpc>
              <a:spcBef>
                <a:spcPts val="0"/>
              </a:spcBef>
            </a:pPr>
            <a:r>
              <a:rPr lang="is-IS" sz="2200" dirty="0">
                <a:solidFill>
                  <a:srgbClr val="4D4D4D"/>
                </a:solidFill>
              </a:rPr>
              <a:t>Framkvæmdastjórinn eykur </a:t>
            </a:r>
            <a:r>
              <a:rPr lang="is-IS" sz="2200" b="1" dirty="0">
                <a:solidFill>
                  <a:srgbClr val="F27954"/>
                </a:solidFill>
              </a:rPr>
              <a:t>skilning á þörfum krísustjórnunarteymisins, </a:t>
            </a:r>
            <a:r>
              <a:rPr lang="is-IS" sz="2200" dirty="0">
                <a:solidFill>
                  <a:srgbClr val="4D4D4D"/>
                </a:solidFill>
              </a:rPr>
              <a:t>bæði hvaða úrræði og stuðningur er mikilvægur </a:t>
            </a:r>
            <a:endParaRPr lang="is-IS" dirty="0"/>
          </a:p>
          <a:p>
            <a:pPr>
              <a:lnSpc>
                <a:spcPct val="100000"/>
              </a:lnSpc>
              <a:spcBef>
                <a:spcPts val="0"/>
              </a:spcBef>
            </a:pPr>
            <a:endParaRPr lang="is-IS" sz="2200" dirty="0">
              <a:solidFill>
                <a:srgbClr val="4D4D4D"/>
              </a:solidFill>
            </a:endParaRPr>
          </a:p>
          <a:p>
            <a:pPr>
              <a:lnSpc>
                <a:spcPct val="100000"/>
              </a:lnSpc>
              <a:spcBef>
                <a:spcPts val="0"/>
              </a:spcBef>
            </a:pPr>
            <a:r>
              <a:rPr lang="is-IS" sz="2200" dirty="0">
                <a:solidFill>
                  <a:srgbClr val="4D4D4D"/>
                </a:solidFill>
              </a:rPr>
              <a:t>Mikilvægt að viðeigandi </a:t>
            </a:r>
            <a:r>
              <a:rPr lang="is-IS" sz="2200" b="1" dirty="0">
                <a:solidFill>
                  <a:srgbClr val="F27954"/>
                </a:solidFill>
              </a:rPr>
              <a:t>sérfræðingar í ferðamálum og skipulagsaðilar </a:t>
            </a:r>
            <a:r>
              <a:rPr lang="is-IS" sz="2200" dirty="0">
                <a:solidFill>
                  <a:srgbClr val="4D4D4D"/>
                </a:solidFill>
              </a:rPr>
              <a:t>komi að því að hanna stefnuna þegar það á við</a:t>
            </a:r>
            <a:endParaRPr lang="is-IS" sz="2200" dirty="0">
              <a:solidFill>
                <a:srgbClr val="4D4D4D"/>
              </a:solidFill>
              <a:cs typeface="Calibri"/>
            </a:endParaRPr>
          </a:p>
          <a:p>
            <a:pPr>
              <a:lnSpc>
                <a:spcPct val="100000"/>
              </a:lnSpc>
              <a:spcBef>
                <a:spcPts val="0"/>
              </a:spcBef>
            </a:pPr>
            <a:endParaRPr lang="is-IS" sz="2200" dirty="0">
              <a:solidFill>
                <a:srgbClr val="4D4D4D"/>
              </a:solidFill>
            </a:endParaRPr>
          </a:p>
          <a:p>
            <a:pPr>
              <a:lnSpc>
                <a:spcPct val="100000"/>
              </a:lnSpc>
              <a:spcBef>
                <a:spcPts val="0"/>
              </a:spcBef>
            </a:pPr>
            <a:endParaRPr lang="is-IS" sz="22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475129" y="282735"/>
            <a:ext cx="4662248" cy="6122894"/>
          </a:xfrm>
        </p:spPr>
        <p:txBody>
          <a:bodyPr>
            <a:normAutofit/>
          </a:bodyPr>
          <a:lstStyle/>
          <a:p>
            <a:pPr>
              <a:lnSpc>
                <a:spcPct val="120000"/>
              </a:lnSpc>
              <a:spcBef>
                <a:spcPts val="0"/>
              </a:spcBef>
            </a:pPr>
            <a:r>
              <a:rPr lang="is-IS" sz="4600" b="1" dirty="0"/>
              <a:t>Skref 2 </a:t>
            </a:r>
            <a:endParaRPr lang="is-IS" sz="4600" b="1" i="0" dirty="0">
              <a:effectLst/>
            </a:endParaRPr>
          </a:p>
          <a:p>
            <a:pPr>
              <a:spcBef>
                <a:spcPts val="0"/>
              </a:spcBef>
            </a:pPr>
            <a:endParaRPr lang="is-IS" sz="3400" dirty="0">
              <a:solidFill>
                <a:srgbClr val="086D6E"/>
              </a:solidFill>
            </a:endParaRPr>
          </a:p>
          <a:p>
            <a:pPr fontAlgn="base"/>
            <a:r>
              <a:rPr lang="is-IS" sz="3200" dirty="0">
                <a:solidFill>
                  <a:schemeClr val="bg1"/>
                </a:solidFill>
              </a:rPr>
              <a:t>Að mynda krísustjórnstöð með framkvæmdastjóra og stjórnunarteymi</a:t>
            </a:r>
            <a:endParaRPr lang="is-IS" sz="3200" dirty="0">
              <a:solidFill>
                <a:schemeClr val="bg1"/>
              </a:solidFill>
              <a:cs typeface="Calibri"/>
            </a:endParaRPr>
          </a:p>
          <a:p>
            <a:pPr algn="l" rtl="0" fontAlgn="base"/>
            <a:endParaRPr lang="en-IE" dirty="0">
              <a:solidFill>
                <a:schemeClr val="bg1"/>
              </a:solidFill>
            </a:endParaRPr>
          </a:p>
          <a:p>
            <a:pPr>
              <a:spcBef>
                <a:spcPts val="0"/>
              </a:spcBef>
            </a:pPr>
            <a:br>
              <a:rPr lang="en-IE" sz="2400" b="0" i="1" dirty="0">
                <a:solidFill>
                  <a:schemeClr val="bg1"/>
                </a:solidFill>
                <a:effectLst/>
              </a:rPr>
            </a:br>
            <a:endParaRPr lang="en-GB" sz="2400" i="1" dirty="0">
              <a:effectLst/>
            </a:endParaRPr>
          </a:p>
          <a:p>
            <a:pPr>
              <a:spcBef>
                <a:spcPts val="0"/>
              </a:spcBef>
            </a:pPr>
            <a:endParaRPr lang="en-IE" sz="3200" dirty="0"/>
          </a:p>
          <a:p>
            <a:pPr algn="l">
              <a:lnSpc>
                <a:spcPct val="100000"/>
              </a:lnSpc>
              <a:spcBef>
                <a:spcPts val="0"/>
              </a:spcBef>
            </a:pPr>
            <a:endParaRPr lang="en-GB" sz="3400" dirty="0"/>
          </a:p>
          <a:p>
            <a:pPr algn="l">
              <a:lnSpc>
                <a:spcPct val="120000"/>
              </a:lnSpc>
              <a:spcBef>
                <a:spcPts val="0"/>
              </a:spcBef>
            </a:pPr>
            <a:endParaRPr lang="en-GB" sz="3400" dirty="0">
              <a:solidFill>
                <a:srgbClr val="666666"/>
              </a:solidFill>
            </a:endParaRPr>
          </a:p>
          <a:p>
            <a:pPr algn="l">
              <a:lnSpc>
                <a:spcPct val="120000"/>
              </a:lnSpc>
              <a:spcBef>
                <a:spcPts val="0"/>
              </a:spcBef>
            </a:pPr>
            <a:endParaRPr lang="en-GB" sz="3400" dirty="0">
              <a:solidFill>
                <a:srgbClr val="666666"/>
              </a:solidFill>
            </a:endParaRPr>
          </a:p>
          <a:p>
            <a:pPr algn="l">
              <a:lnSpc>
                <a:spcPct val="120000"/>
              </a:lnSpc>
              <a:spcBef>
                <a:spcPts val="0"/>
              </a:spcBef>
            </a:pPr>
            <a:endParaRPr lang="en-GB" sz="2000" b="1" i="0" dirty="0">
              <a:effectLst/>
            </a:endParaRPr>
          </a:p>
          <a:p>
            <a:pPr>
              <a:lnSpc>
                <a:spcPct val="120000"/>
              </a:lnSpc>
              <a:spcBef>
                <a:spcPts val="0"/>
              </a:spcBef>
            </a:pPr>
            <a:endParaRPr lang="en-GB" b="1" i="0" dirty="0">
              <a:solidFill>
                <a:srgbClr val="4D4D4D"/>
              </a:solidFill>
              <a:effectLst/>
            </a:endParaRPr>
          </a:p>
          <a:p>
            <a:pPr>
              <a:lnSpc>
                <a:spcPct val="120000"/>
              </a:lnSpc>
              <a:spcBef>
                <a:spcPts val="0"/>
              </a:spcBef>
            </a:pPr>
            <a:endParaRPr lang="en-IE" dirty="0"/>
          </a:p>
        </p:txBody>
      </p:sp>
      <p:grpSp>
        <p:nvGrpSpPr>
          <p:cNvPr id="2" name="Graphic 4">
            <a:extLst>
              <a:ext uri="{FF2B5EF4-FFF2-40B4-BE49-F238E27FC236}">
                <a16:creationId xmlns:a16="http://schemas.microsoft.com/office/drawing/2014/main" id="{1B9E29B2-3210-DB3E-9AEA-052140EFE490}"/>
              </a:ext>
            </a:extLst>
          </p:cNvPr>
          <p:cNvGrpSpPr/>
          <p:nvPr/>
        </p:nvGrpSpPr>
        <p:grpSpPr>
          <a:xfrm>
            <a:off x="3129229" y="5016200"/>
            <a:ext cx="1552033" cy="1019392"/>
            <a:chOff x="2314720" y="5191934"/>
            <a:chExt cx="1552033" cy="1019392"/>
          </a:xfrm>
        </p:grpSpPr>
        <p:sp>
          <p:nvSpPr>
            <p:cNvPr id="4" name="Freeform 69">
              <a:extLst>
                <a:ext uri="{FF2B5EF4-FFF2-40B4-BE49-F238E27FC236}">
                  <a16:creationId xmlns:a16="http://schemas.microsoft.com/office/drawing/2014/main" id="{EE28AFF3-B861-428F-F5F6-9673AD74CB31}"/>
                </a:ext>
              </a:extLst>
            </p:cNvPr>
            <p:cNvSpPr/>
            <p:nvPr/>
          </p:nvSpPr>
          <p:spPr>
            <a:xfrm>
              <a:off x="3230956" y="5294376"/>
              <a:ext cx="685" cy="2286"/>
            </a:xfrm>
            <a:custGeom>
              <a:avLst/>
              <a:gdLst>
                <a:gd name="connsiteX0" fmla="*/ 0 w 685"/>
                <a:gd name="connsiteY0" fmla="*/ 0 h 2286"/>
                <a:gd name="connsiteX1" fmla="*/ 686 w 685"/>
                <a:gd name="connsiteY1" fmla="*/ 2286 h 2286"/>
                <a:gd name="connsiteX2" fmla="*/ 0 w 685"/>
                <a:gd name="connsiteY2" fmla="*/ 0 h 2286"/>
              </a:gdLst>
              <a:ahLst/>
              <a:cxnLst>
                <a:cxn ang="0">
                  <a:pos x="connsiteX0" y="connsiteY0"/>
                </a:cxn>
                <a:cxn ang="0">
                  <a:pos x="connsiteX1" y="connsiteY1"/>
                </a:cxn>
                <a:cxn ang="0">
                  <a:pos x="connsiteX2" y="connsiteY2"/>
                </a:cxn>
              </a:cxnLst>
              <a:rect l="l" t="t" r="r" b="b"/>
              <a:pathLst>
                <a:path w="685" h="2286">
                  <a:moveTo>
                    <a:pt x="0" y="0"/>
                  </a:moveTo>
                  <a:cubicBezTo>
                    <a:pt x="229" y="686"/>
                    <a:pt x="457" y="1600"/>
                    <a:pt x="686" y="2286"/>
                  </a:cubicBezTo>
                  <a:cubicBezTo>
                    <a:pt x="457" y="1372"/>
                    <a:pt x="229" y="686"/>
                    <a:pt x="0" y="0"/>
                  </a:cubicBezTo>
                  <a:close/>
                </a:path>
              </a:pathLst>
            </a:custGeom>
            <a:solidFill>
              <a:srgbClr val="FFFFFF"/>
            </a:solidFill>
            <a:ln w="2286" cap="flat">
              <a:noFill/>
              <a:prstDash val="solid"/>
              <a:miter/>
            </a:ln>
          </p:spPr>
          <p:txBody>
            <a:bodyPr rtlCol="0" anchor="ctr"/>
            <a:lstStyle/>
            <a:p>
              <a:endParaRPr lang="en-US"/>
            </a:p>
          </p:txBody>
        </p:sp>
        <p:sp>
          <p:nvSpPr>
            <p:cNvPr id="7" name="Freeform 70">
              <a:extLst>
                <a:ext uri="{FF2B5EF4-FFF2-40B4-BE49-F238E27FC236}">
                  <a16:creationId xmlns:a16="http://schemas.microsoft.com/office/drawing/2014/main" id="{D2130603-E805-39A1-87B3-261069F6EEBB}"/>
                </a:ext>
              </a:extLst>
            </p:cNvPr>
            <p:cNvSpPr/>
            <p:nvPr/>
          </p:nvSpPr>
          <p:spPr>
            <a:xfrm>
              <a:off x="3235299" y="5312206"/>
              <a:ext cx="457" cy="2057"/>
            </a:xfrm>
            <a:custGeom>
              <a:avLst/>
              <a:gdLst>
                <a:gd name="connsiteX0" fmla="*/ 0 w 457"/>
                <a:gd name="connsiteY0" fmla="*/ 0 h 2057"/>
                <a:gd name="connsiteX1" fmla="*/ 457 w 457"/>
                <a:gd name="connsiteY1" fmla="*/ 2057 h 2057"/>
                <a:gd name="connsiteX2" fmla="*/ 0 w 457"/>
                <a:gd name="connsiteY2" fmla="*/ 0 h 2057"/>
              </a:gdLst>
              <a:ahLst/>
              <a:cxnLst>
                <a:cxn ang="0">
                  <a:pos x="connsiteX0" y="connsiteY0"/>
                </a:cxn>
                <a:cxn ang="0">
                  <a:pos x="connsiteX1" y="connsiteY1"/>
                </a:cxn>
                <a:cxn ang="0">
                  <a:pos x="connsiteX2" y="connsiteY2"/>
                </a:cxn>
              </a:cxnLst>
              <a:rect l="l" t="t" r="r" b="b"/>
              <a:pathLst>
                <a:path w="457" h="2057">
                  <a:moveTo>
                    <a:pt x="0" y="0"/>
                  </a:moveTo>
                  <a:cubicBezTo>
                    <a:pt x="229" y="686"/>
                    <a:pt x="229" y="1371"/>
                    <a:pt x="457" y="2057"/>
                  </a:cubicBezTo>
                  <a:cubicBezTo>
                    <a:pt x="457" y="1371"/>
                    <a:pt x="229" y="686"/>
                    <a:pt x="0" y="0"/>
                  </a:cubicBezTo>
                  <a:close/>
                </a:path>
              </a:pathLst>
            </a:custGeom>
            <a:solidFill>
              <a:srgbClr val="FFFFFF"/>
            </a:solidFill>
            <a:ln w="2286" cap="flat">
              <a:noFill/>
              <a:prstDash val="solid"/>
              <a:miter/>
            </a:ln>
          </p:spPr>
          <p:txBody>
            <a:bodyPr rtlCol="0" anchor="ctr"/>
            <a:lstStyle/>
            <a:p>
              <a:endParaRPr lang="en-US"/>
            </a:p>
          </p:txBody>
        </p:sp>
        <p:sp>
          <p:nvSpPr>
            <p:cNvPr id="8" name="Freeform 71">
              <a:extLst>
                <a:ext uri="{FF2B5EF4-FFF2-40B4-BE49-F238E27FC236}">
                  <a16:creationId xmlns:a16="http://schemas.microsoft.com/office/drawing/2014/main" id="{6E2AAFB1-D924-F99C-2D0B-53579958F9A6}"/>
                </a:ext>
              </a:extLst>
            </p:cNvPr>
            <p:cNvSpPr/>
            <p:nvPr/>
          </p:nvSpPr>
          <p:spPr>
            <a:xfrm>
              <a:off x="3234385" y="5307406"/>
              <a:ext cx="457" cy="2286"/>
            </a:xfrm>
            <a:custGeom>
              <a:avLst/>
              <a:gdLst>
                <a:gd name="connsiteX0" fmla="*/ 0 w 457"/>
                <a:gd name="connsiteY0" fmla="*/ 0 h 2286"/>
                <a:gd name="connsiteX1" fmla="*/ 457 w 457"/>
                <a:gd name="connsiteY1" fmla="*/ 2286 h 2286"/>
                <a:gd name="connsiteX2" fmla="*/ 0 w 457"/>
                <a:gd name="connsiteY2" fmla="*/ 0 h 2286"/>
              </a:gdLst>
              <a:ahLst/>
              <a:cxnLst>
                <a:cxn ang="0">
                  <a:pos x="connsiteX0" y="connsiteY0"/>
                </a:cxn>
                <a:cxn ang="0">
                  <a:pos x="connsiteX1" y="connsiteY1"/>
                </a:cxn>
                <a:cxn ang="0">
                  <a:pos x="connsiteX2" y="connsiteY2"/>
                </a:cxn>
              </a:cxnLst>
              <a:rect l="l" t="t" r="r" b="b"/>
              <a:pathLst>
                <a:path w="457" h="2286">
                  <a:moveTo>
                    <a:pt x="0" y="0"/>
                  </a:moveTo>
                  <a:cubicBezTo>
                    <a:pt x="229" y="686"/>
                    <a:pt x="229" y="1372"/>
                    <a:pt x="457" y="2286"/>
                  </a:cubicBezTo>
                  <a:cubicBezTo>
                    <a:pt x="229" y="1600"/>
                    <a:pt x="229" y="686"/>
                    <a:pt x="0" y="0"/>
                  </a:cubicBezTo>
                  <a:close/>
                </a:path>
              </a:pathLst>
            </a:custGeom>
            <a:solidFill>
              <a:srgbClr val="FFFFFF"/>
            </a:solidFill>
            <a:ln w="2286" cap="flat">
              <a:noFill/>
              <a:prstDash val="solid"/>
              <a:miter/>
            </a:ln>
          </p:spPr>
          <p:txBody>
            <a:bodyPr rtlCol="0" anchor="ctr"/>
            <a:lstStyle/>
            <a:p>
              <a:endParaRPr lang="en-US"/>
            </a:p>
          </p:txBody>
        </p:sp>
        <p:sp>
          <p:nvSpPr>
            <p:cNvPr id="9" name="Freeform 72">
              <a:extLst>
                <a:ext uri="{FF2B5EF4-FFF2-40B4-BE49-F238E27FC236}">
                  <a16:creationId xmlns:a16="http://schemas.microsoft.com/office/drawing/2014/main" id="{90FF9E64-3735-EEC7-D94D-FF59C8B4917E}"/>
                </a:ext>
              </a:extLst>
            </p:cNvPr>
            <p:cNvSpPr/>
            <p:nvPr/>
          </p:nvSpPr>
          <p:spPr>
            <a:xfrm>
              <a:off x="3233470" y="5302834"/>
              <a:ext cx="457" cy="2286"/>
            </a:xfrm>
            <a:custGeom>
              <a:avLst/>
              <a:gdLst>
                <a:gd name="connsiteX0" fmla="*/ 0 w 457"/>
                <a:gd name="connsiteY0" fmla="*/ 0 h 2286"/>
                <a:gd name="connsiteX1" fmla="*/ 457 w 457"/>
                <a:gd name="connsiteY1" fmla="*/ 2286 h 2286"/>
                <a:gd name="connsiteX2" fmla="*/ 0 w 457"/>
                <a:gd name="connsiteY2" fmla="*/ 0 h 2286"/>
              </a:gdLst>
              <a:ahLst/>
              <a:cxnLst>
                <a:cxn ang="0">
                  <a:pos x="connsiteX0" y="connsiteY0"/>
                </a:cxn>
                <a:cxn ang="0">
                  <a:pos x="connsiteX1" y="connsiteY1"/>
                </a:cxn>
                <a:cxn ang="0">
                  <a:pos x="connsiteX2" y="connsiteY2"/>
                </a:cxn>
              </a:cxnLst>
              <a:rect l="l" t="t" r="r" b="b"/>
              <a:pathLst>
                <a:path w="457" h="2286">
                  <a:moveTo>
                    <a:pt x="0" y="0"/>
                  </a:moveTo>
                  <a:cubicBezTo>
                    <a:pt x="229" y="686"/>
                    <a:pt x="457" y="1372"/>
                    <a:pt x="457" y="2286"/>
                  </a:cubicBezTo>
                  <a:cubicBezTo>
                    <a:pt x="229" y="1600"/>
                    <a:pt x="0" y="915"/>
                    <a:pt x="0" y="0"/>
                  </a:cubicBezTo>
                  <a:close/>
                </a:path>
              </a:pathLst>
            </a:custGeom>
            <a:solidFill>
              <a:srgbClr val="FFFFFF"/>
            </a:solidFill>
            <a:ln w="2286" cap="flat">
              <a:noFill/>
              <a:prstDash val="solid"/>
              <a:miter/>
            </a:ln>
          </p:spPr>
          <p:txBody>
            <a:bodyPr rtlCol="0" anchor="ctr"/>
            <a:lstStyle/>
            <a:p>
              <a:endParaRPr lang="en-US"/>
            </a:p>
          </p:txBody>
        </p:sp>
        <p:sp>
          <p:nvSpPr>
            <p:cNvPr id="10" name="Freeform 73">
              <a:extLst>
                <a:ext uri="{FF2B5EF4-FFF2-40B4-BE49-F238E27FC236}">
                  <a16:creationId xmlns:a16="http://schemas.microsoft.com/office/drawing/2014/main" id="{0534EC33-29E6-A576-467D-225EA9060034}"/>
                </a:ext>
              </a:extLst>
            </p:cNvPr>
            <p:cNvSpPr/>
            <p:nvPr/>
          </p:nvSpPr>
          <p:spPr>
            <a:xfrm>
              <a:off x="3232327" y="5298490"/>
              <a:ext cx="685" cy="2286"/>
            </a:xfrm>
            <a:custGeom>
              <a:avLst/>
              <a:gdLst>
                <a:gd name="connsiteX0" fmla="*/ 0 w 685"/>
                <a:gd name="connsiteY0" fmla="*/ 0 h 2286"/>
                <a:gd name="connsiteX1" fmla="*/ 686 w 685"/>
                <a:gd name="connsiteY1" fmla="*/ 2286 h 2286"/>
                <a:gd name="connsiteX2" fmla="*/ 0 w 685"/>
                <a:gd name="connsiteY2" fmla="*/ 0 h 2286"/>
              </a:gdLst>
              <a:ahLst/>
              <a:cxnLst>
                <a:cxn ang="0">
                  <a:pos x="connsiteX0" y="connsiteY0"/>
                </a:cxn>
                <a:cxn ang="0">
                  <a:pos x="connsiteX1" y="connsiteY1"/>
                </a:cxn>
                <a:cxn ang="0">
                  <a:pos x="connsiteX2" y="connsiteY2"/>
                </a:cxn>
              </a:cxnLst>
              <a:rect l="l" t="t" r="r" b="b"/>
              <a:pathLst>
                <a:path w="685" h="2286">
                  <a:moveTo>
                    <a:pt x="0" y="0"/>
                  </a:moveTo>
                  <a:cubicBezTo>
                    <a:pt x="229" y="686"/>
                    <a:pt x="457" y="1371"/>
                    <a:pt x="686" y="2286"/>
                  </a:cubicBezTo>
                  <a:cubicBezTo>
                    <a:pt x="229" y="1600"/>
                    <a:pt x="0" y="686"/>
                    <a:pt x="0" y="0"/>
                  </a:cubicBezTo>
                  <a:close/>
                </a:path>
              </a:pathLst>
            </a:custGeom>
            <a:solidFill>
              <a:srgbClr val="FFFFFF"/>
            </a:solidFill>
            <a:ln w="2286" cap="flat">
              <a:noFill/>
              <a:prstDash val="solid"/>
              <a:miter/>
            </a:ln>
          </p:spPr>
          <p:txBody>
            <a:bodyPr rtlCol="0" anchor="ctr"/>
            <a:lstStyle/>
            <a:p>
              <a:endParaRPr lang="en-US"/>
            </a:p>
          </p:txBody>
        </p:sp>
        <p:sp>
          <p:nvSpPr>
            <p:cNvPr id="11" name="Freeform 74">
              <a:extLst>
                <a:ext uri="{FF2B5EF4-FFF2-40B4-BE49-F238E27FC236}">
                  <a16:creationId xmlns:a16="http://schemas.microsoft.com/office/drawing/2014/main" id="{A85812CE-19CB-9569-CE3F-1F5AF7F3EF26}"/>
                </a:ext>
              </a:extLst>
            </p:cNvPr>
            <p:cNvSpPr/>
            <p:nvPr/>
          </p:nvSpPr>
          <p:spPr>
            <a:xfrm>
              <a:off x="3211525" y="5450967"/>
              <a:ext cx="2286" cy="228"/>
            </a:xfrm>
            <a:custGeom>
              <a:avLst/>
              <a:gdLst>
                <a:gd name="connsiteX0" fmla="*/ 0 w 2286"/>
                <a:gd name="connsiteY0" fmla="*/ 0 h 228"/>
                <a:gd name="connsiteX1" fmla="*/ 0 w 2286"/>
                <a:gd name="connsiteY1" fmla="*/ 229 h 228"/>
                <a:gd name="connsiteX2" fmla="*/ 0 w 2286"/>
                <a:gd name="connsiteY2" fmla="*/ 0 h 228"/>
              </a:gdLst>
              <a:ahLst/>
              <a:cxnLst>
                <a:cxn ang="0">
                  <a:pos x="connsiteX0" y="connsiteY0"/>
                </a:cxn>
                <a:cxn ang="0">
                  <a:pos x="connsiteX1" y="connsiteY1"/>
                </a:cxn>
                <a:cxn ang="0">
                  <a:pos x="connsiteX2" y="connsiteY2"/>
                </a:cxn>
              </a:cxnLst>
              <a:rect l="l" t="t" r="r" b="b"/>
              <a:pathLst>
                <a:path w="2286" h="228">
                  <a:moveTo>
                    <a:pt x="0" y="0"/>
                  </a:moveTo>
                  <a:cubicBezTo>
                    <a:pt x="0" y="0"/>
                    <a:pt x="0" y="229"/>
                    <a:pt x="0" y="229"/>
                  </a:cubicBezTo>
                  <a:cubicBezTo>
                    <a:pt x="0" y="229"/>
                    <a:pt x="0" y="0"/>
                    <a:pt x="0" y="0"/>
                  </a:cubicBezTo>
                  <a:close/>
                </a:path>
              </a:pathLst>
            </a:custGeom>
            <a:solidFill>
              <a:srgbClr val="FFFFFF"/>
            </a:solidFill>
            <a:ln w="2286" cap="flat">
              <a:noFill/>
              <a:prstDash val="solid"/>
              <a:miter/>
            </a:ln>
          </p:spPr>
          <p:txBody>
            <a:bodyPr rtlCol="0" anchor="ctr"/>
            <a:lstStyle/>
            <a:p>
              <a:endParaRPr lang="en-US"/>
            </a:p>
          </p:txBody>
        </p:sp>
        <p:sp>
          <p:nvSpPr>
            <p:cNvPr id="12" name="Freeform 75">
              <a:extLst>
                <a:ext uri="{FF2B5EF4-FFF2-40B4-BE49-F238E27FC236}">
                  <a16:creationId xmlns:a16="http://schemas.microsoft.com/office/drawing/2014/main" id="{7283BE79-315B-FA31-554F-3F1657047ADA}"/>
                </a:ext>
              </a:extLst>
            </p:cNvPr>
            <p:cNvSpPr/>
            <p:nvPr/>
          </p:nvSpPr>
          <p:spPr>
            <a:xfrm>
              <a:off x="3212039" y="5447080"/>
              <a:ext cx="171" cy="685"/>
            </a:xfrm>
            <a:custGeom>
              <a:avLst/>
              <a:gdLst>
                <a:gd name="connsiteX0" fmla="*/ 171 w 171"/>
                <a:gd name="connsiteY0" fmla="*/ 0 h 685"/>
                <a:gd name="connsiteX1" fmla="*/ 171 w 171"/>
                <a:gd name="connsiteY1" fmla="*/ 686 h 685"/>
                <a:gd name="connsiteX2" fmla="*/ 171 w 171"/>
                <a:gd name="connsiteY2" fmla="*/ 0 h 685"/>
              </a:gdLst>
              <a:ahLst/>
              <a:cxnLst>
                <a:cxn ang="0">
                  <a:pos x="connsiteX0" y="connsiteY0"/>
                </a:cxn>
                <a:cxn ang="0">
                  <a:pos x="connsiteX1" y="connsiteY1"/>
                </a:cxn>
                <a:cxn ang="0">
                  <a:pos x="connsiteX2" y="connsiteY2"/>
                </a:cxn>
              </a:cxnLst>
              <a:rect l="l" t="t" r="r" b="b"/>
              <a:pathLst>
                <a:path w="171" h="685">
                  <a:moveTo>
                    <a:pt x="171" y="0"/>
                  </a:moveTo>
                  <a:cubicBezTo>
                    <a:pt x="171" y="228"/>
                    <a:pt x="171" y="457"/>
                    <a:pt x="171" y="686"/>
                  </a:cubicBezTo>
                  <a:cubicBezTo>
                    <a:pt x="-57" y="457"/>
                    <a:pt x="-57" y="228"/>
                    <a:pt x="171" y="0"/>
                  </a:cubicBezTo>
                  <a:close/>
                </a:path>
              </a:pathLst>
            </a:custGeom>
            <a:solidFill>
              <a:srgbClr val="FFFFFF"/>
            </a:solidFill>
            <a:ln w="2286" cap="flat">
              <a:noFill/>
              <a:prstDash val="solid"/>
              <a:miter/>
            </a:ln>
          </p:spPr>
          <p:txBody>
            <a:bodyPr rtlCol="0" anchor="ctr"/>
            <a:lstStyle/>
            <a:p>
              <a:endParaRPr lang="en-US"/>
            </a:p>
          </p:txBody>
        </p:sp>
        <p:sp>
          <p:nvSpPr>
            <p:cNvPr id="13" name="Freeform 76">
              <a:extLst>
                <a:ext uri="{FF2B5EF4-FFF2-40B4-BE49-F238E27FC236}">
                  <a16:creationId xmlns:a16="http://schemas.microsoft.com/office/drawing/2014/main" id="{D6EFF2CD-6F6B-E230-1077-80867EF0BF45}"/>
                </a:ext>
              </a:extLst>
            </p:cNvPr>
            <p:cNvSpPr/>
            <p:nvPr/>
          </p:nvSpPr>
          <p:spPr>
            <a:xfrm>
              <a:off x="3236214" y="5317007"/>
              <a:ext cx="457" cy="2057"/>
            </a:xfrm>
            <a:custGeom>
              <a:avLst/>
              <a:gdLst>
                <a:gd name="connsiteX0" fmla="*/ 0 w 457"/>
                <a:gd name="connsiteY0" fmla="*/ 0 h 2057"/>
                <a:gd name="connsiteX1" fmla="*/ 457 w 457"/>
                <a:gd name="connsiteY1" fmla="*/ 2058 h 2057"/>
                <a:gd name="connsiteX2" fmla="*/ 0 w 457"/>
                <a:gd name="connsiteY2" fmla="*/ 0 h 2057"/>
              </a:gdLst>
              <a:ahLst/>
              <a:cxnLst>
                <a:cxn ang="0">
                  <a:pos x="connsiteX0" y="connsiteY0"/>
                </a:cxn>
                <a:cxn ang="0">
                  <a:pos x="connsiteX1" y="connsiteY1"/>
                </a:cxn>
                <a:cxn ang="0">
                  <a:pos x="connsiteX2" y="connsiteY2"/>
                </a:cxn>
              </a:cxnLst>
              <a:rect l="l" t="t" r="r" b="b"/>
              <a:pathLst>
                <a:path w="457" h="2057">
                  <a:moveTo>
                    <a:pt x="0" y="0"/>
                  </a:moveTo>
                  <a:cubicBezTo>
                    <a:pt x="229" y="686"/>
                    <a:pt x="229" y="1372"/>
                    <a:pt x="457" y="2058"/>
                  </a:cubicBezTo>
                  <a:cubicBezTo>
                    <a:pt x="229" y="1372"/>
                    <a:pt x="229" y="686"/>
                    <a:pt x="0" y="0"/>
                  </a:cubicBezTo>
                  <a:close/>
                </a:path>
              </a:pathLst>
            </a:custGeom>
            <a:solidFill>
              <a:srgbClr val="FFFFFF"/>
            </a:solidFill>
            <a:ln w="2286" cap="flat">
              <a:noFill/>
              <a:prstDash val="solid"/>
              <a:miter/>
            </a:ln>
          </p:spPr>
          <p:txBody>
            <a:bodyPr rtlCol="0" anchor="ctr"/>
            <a:lstStyle/>
            <a:p>
              <a:endParaRPr lang="en-US"/>
            </a:p>
          </p:txBody>
        </p:sp>
        <p:sp>
          <p:nvSpPr>
            <p:cNvPr id="14" name="Freeform 77">
              <a:extLst>
                <a:ext uri="{FF2B5EF4-FFF2-40B4-BE49-F238E27FC236}">
                  <a16:creationId xmlns:a16="http://schemas.microsoft.com/office/drawing/2014/main" id="{16EE71DA-429C-A1BE-21B4-8C7DA72948AA}"/>
                </a:ext>
              </a:extLst>
            </p:cNvPr>
            <p:cNvSpPr/>
            <p:nvPr/>
          </p:nvSpPr>
          <p:spPr>
            <a:xfrm>
              <a:off x="3229813" y="5290032"/>
              <a:ext cx="685" cy="2286"/>
            </a:xfrm>
            <a:custGeom>
              <a:avLst/>
              <a:gdLst>
                <a:gd name="connsiteX0" fmla="*/ 0 w 685"/>
                <a:gd name="connsiteY0" fmla="*/ 0 h 2286"/>
                <a:gd name="connsiteX1" fmla="*/ 686 w 685"/>
                <a:gd name="connsiteY1" fmla="*/ 2286 h 2286"/>
                <a:gd name="connsiteX2" fmla="*/ 0 w 685"/>
                <a:gd name="connsiteY2" fmla="*/ 0 h 2286"/>
              </a:gdLst>
              <a:ahLst/>
              <a:cxnLst>
                <a:cxn ang="0">
                  <a:pos x="connsiteX0" y="connsiteY0"/>
                </a:cxn>
                <a:cxn ang="0">
                  <a:pos x="connsiteX1" y="connsiteY1"/>
                </a:cxn>
                <a:cxn ang="0">
                  <a:pos x="connsiteX2" y="connsiteY2"/>
                </a:cxn>
              </a:cxnLst>
              <a:rect l="l" t="t" r="r" b="b"/>
              <a:pathLst>
                <a:path w="685" h="2286">
                  <a:moveTo>
                    <a:pt x="0" y="0"/>
                  </a:moveTo>
                  <a:cubicBezTo>
                    <a:pt x="229" y="685"/>
                    <a:pt x="457" y="1600"/>
                    <a:pt x="686" y="2286"/>
                  </a:cubicBezTo>
                  <a:cubicBezTo>
                    <a:pt x="457" y="1600"/>
                    <a:pt x="229" y="914"/>
                    <a:pt x="0" y="0"/>
                  </a:cubicBezTo>
                  <a:close/>
                </a:path>
              </a:pathLst>
            </a:custGeom>
            <a:solidFill>
              <a:srgbClr val="FFFFFF"/>
            </a:solidFill>
            <a:ln w="2286" cap="flat">
              <a:noFill/>
              <a:prstDash val="solid"/>
              <a:miter/>
            </a:ln>
          </p:spPr>
          <p:txBody>
            <a:bodyPr rtlCol="0" anchor="ctr"/>
            <a:lstStyle/>
            <a:p>
              <a:endParaRPr lang="en-US"/>
            </a:p>
          </p:txBody>
        </p:sp>
        <p:sp>
          <p:nvSpPr>
            <p:cNvPr id="15" name="Freeform 78">
              <a:extLst>
                <a:ext uri="{FF2B5EF4-FFF2-40B4-BE49-F238E27FC236}">
                  <a16:creationId xmlns:a16="http://schemas.microsoft.com/office/drawing/2014/main" id="{D526AF36-81D1-79CA-E04F-03934F2DDC73}"/>
                </a:ext>
              </a:extLst>
            </p:cNvPr>
            <p:cNvSpPr/>
            <p:nvPr/>
          </p:nvSpPr>
          <p:spPr>
            <a:xfrm>
              <a:off x="3220212" y="5395417"/>
              <a:ext cx="7772" cy="23774"/>
            </a:xfrm>
            <a:custGeom>
              <a:avLst/>
              <a:gdLst>
                <a:gd name="connsiteX0" fmla="*/ 7772 w 7772"/>
                <a:gd name="connsiteY0" fmla="*/ 0 h 23774"/>
                <a:gd name="connsiteX1" fmla="*/ 0 w 7772"/>
                <a:gd name="connsiteY1" fmla="*/ 23775 h 23774"/>
                <a:gd name="connsiteX2" fmla="*/ 7772 w 7772"/>
                <a:gd name="connsiteY2" fmla="*/ 0 h 23774"/>
              </a:gdLst>
              <a:ahLst/>
              <a:cxnLst>
                <a:cxn ang="0">
                  <a:pos x="connsiteX0" y="connsiteY0"/>
                </a:cxn>
                <a:cxn ang="0">
                  <a:pos x="connsiteX1" y="connsiteY1"/>
                </a:cxn>
                <a:cxn ang="0">
                  <a:pos x="connsiteX2" y="connsiteY2"/>
                </a:cxn>
              </a:cxnLst>
              <a:rect l="l" t="t" r="r" b="b"/>
              <a:pathLst>
                <a:path w="7772" h="23774">
                  <a:moveTo>
                    <a:pt x="7772" y="0"/>
                  </a:moveTo>
                  <a:cubicBezTo>
                    <a:pt x="5258" y="8001"/>
                    <a:pt x="2515" y="15774"/>
                    <a:pt x="0" y="23775"/>
                  </a:cubicBezTo>
                  <a:cubicBezTo>
                    <a:pt x="2743" y="16002"/>
                    <a:pt x="5258" y="8001"/>
                    <a:pt x="7772" y="0"/>
                  </a:cubicBezTo>
                  <a:close/>
                </a:path>
              </a:pathLst>
            </a:custGeom>
            <a:solidFill>
              <a:srgbClr val="FFFFFF"/>
            </a:solidFill>
            <a:ln w="2286" cap="flat">
              <a:noFill/>
              <a:prstDash val="solid"/>
              <a:miter/>
            </a:ln>
          </p:spPr>
          <p:txBody>
            <a:bodyPr rtlCol="0" anchor="ctr"/>
            <a:lstStyle/>
            <a:p>
              <a:endParaRPr lang="en-US"/>
            </a:p>
          </p:txBody>
        </p:sp>
        <p:sp>
          <p:nvSpPr>
            <p:cNvPr id="16" name="Freeform 79">
              <a:extLst>
                <a:ext uri="{FF2B5EF4-FFF2-40B4-BE49-F238E27FC236}">
                  <a16:creationId xmlns:a16="http://schemas.microsoft.com/office/drawing/2014/main" id="{8AC4F057-19B3-DCBD-CE09-A640A7F5F014}"/>
                </a:ext>
              </a:extLst>
            </p:cNvPr>
            <p:cNvSpPr/>
            <p:nvPr/>
          </p:nvSpPr>
          <p:spPr>
            <a:xfrm>
              <a:off x="3237128" y="5322265"/>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457"/>
                    <a:pt x="229" y="1143"/>
                    <a:pt x="229" y="1600"/>
                  </a:cubicBezTo>
                  <a:cubicBezTo>
                    <a:pt x="229"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17" name="Freeform 80">
              <a:extLst>
                <a:ext uri="{FF2B5EF4-FFF2-40B4-BE49-F238E27FC236}">
                  <a16:creationId xmlns:a16="http://schemas.microsoft.com/office/drawing/2014/main" id="{4E4AC051-495D-E322-1A1B-E72F7833EAF0}"/>
                </a:ext>
              </a:extLst>
            </p:cNvPr>
            <p:cNvSpPr/>
            <p:nvPr/>
          </p:nvSpPr>
          <p:spPr>
            <a:xfrm>
              <a:off x="3206953" y="5251170"/>
              <a:ext cx="2286" cy="2286"/>
            </a:xfrm>
            <a:custGeom>
              <a:avLst/>
              <a:gdLst>
                <a:gd name="connsiteX0" fmla="*/ 0 w 2286"/>
                <a:gd name="connsiteY0" fmla="*/ 0 h 2286"/>
                <a:gd name="connsiteX1" fmla="*/ 2286 w 2286"/>
                <a:gd name="connsiteY1" fmla="*/ 2286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686" y="685"/>
                    <a:pt x="1372" y="1600"/>
                    <a:pt x="2286" y="2286"/>
                  </a:cubicBezTo>
                  <a:cubicBezTo>
                    <a:pt x="1600" y="1600"/>
                    <a:pt x="914" y="914"/>
                    <a:pt x="0" y="0"/>
                  </a:cubicBezTo>
                  <a:close/>
                </a:path>
              </a:pathLst>
            </a:custGeom>
            <a:solidFill>
              <a:srgbClr val="FFFFFF"/>
            </a:solidFill>
            <a:ln w="2286" cap="flat">
              <a:noFill/>
              <a:prstDash val="solid"/>
              <a:miter/>
            </a:ln>
          </p:spPr>
          <p:txBody>
            <a:bodyPr rtlCol="0" anchor="ctr"/>
            <a:lstStyle/>
            <a:p>
              <a:endParaRPr lang="en-US"/>
            </a:p>
          </p:txBody>
        </p:sp>
        <p:sp>
          <p:nvSpPr>
            <p:cNvPr id="18" name="Freeform 81">
              <a:extLst>
                <a:ext uri="{FF2B5EF4-FFF2-40B4-BE49-F238E27FC236}">
                  <a16:creationId xmlns:a16="http://schemas.microsoft.com/office/drawing/2014/main" id="{4F3FAD48-74B6-C1CC-FB03-CA754BDD93CE}"/>
                </a:ext>
              </a:extLst>
            </p:cNvPr>
            <p:cNvSpPr/>
            <p:nvPr/>
          </p:nvSpPr>
          <p:spPr>
            <a:xfrm>
              <a:off x="3182721" y="5233568"/>
              <a:ext cx="3429" cy="1828"/>
            </a:xfrm>
            <a:custGeom>
              <a:avLst/>
              <a:gdLst>
                <a:gd name="connsiteX0" fmla="*/ 0 w 3429"/>
                <a:gd name="connsiteY0" fmla="*/ 0 h 1828"/>
                <a:gd name="connsiteX1" fmla="*/ 3429 w 3429"/>
                <a:gd name="connsiteY1" fmla="*/ 1829 h 1828"/>
                <a:gd name="connsiteX2" fmla="*/ 0 w 3429"/>
                <a:gd name="connsiteY2" fmla="*/ 0 h 1828"/>
              </a:gdLst>
              <a:ahLst/>
              <a:cxnLst>
                <a:cxn ang="0">
                  <a:pos x="connsiteX0" y="connsiteY0"/>
                </a:cxn>
                <a:cxn ang="0">
                  <a:pos x="connsiteX1" y="connsiteY1"/>
                </a:cxn>
                <a:cxn ang="0">
                  <a:pos x="connsiteX2" y="connsiteY2"/>
                </a:cxn>
              </a:cxnLst>
              <a:rect l="l" t="t" r="r" b="b"/>
              <a:pathLst>
                <a:path w="3429" h="1828">
                  <a:moveTo>
                    <a:pt x="0" y="0"/>
                  </a:moveTo>
                  <a:cubicBezTo>
                    <a:pt x="1143" y="686"/>
                    <a:pt x="2286" y="1143"/>
                    <a:pt x="3429" y="1829"/>
                  </a:cubicBezTo>
                  <a:cubicBezTo>
                    <a:pt x="2286" y="1143"/>
                    <a:pt x="1143" y="686"/>
                    <a:pt x="0" y="0"/>
                  </a:cubicBezTo>
                  <a:close/>
                </a:path>
              </a:pathLst>
            </a:custGeom>
            <a:solidFill>
              <a:srgbClr val="FFFFFF"/>
            </a:solidFill>
            <a:ln w="2286" cap="flat">
              <a:noFill/>
              <a:prstDash val="solid"/>
              <a:miter/>
            </a:ln>
          </p:spPr>
          <p:txBody>
            <a:bodyPr rtlCol="0" anchor="ctr"/>
            <a:lstStyle/>
            <a:p>
              <a:endParaRPr lang="en-US"/>
            </a:p>
          </p:txBody>
        </p:sp>
        <p:sp>
          <p:nvSpPr>
            <p:cNvPr id="19" name="Freeform 82">
              <a:extLst>
                <a:ext uri="{FF2B5EF4-FFF2-40B4-BE49-F238E27FC236}">
                  <a16:creationId xmlns:a16="http://schemas.microsoft.com/office/drawing/2014/main" id="{975D4E9C-2F2C-E250-824A-E1886B930227}"/>
                </a:ext>
              </a:extLst>
            </p:cNvPr>
            <p:cNvSpPr/>
            <p:nvPr/>
          </p:nvSpPr>
          <p:spPr>
            <a:xfrm>
              <a:off x="3171291" y="5228539"/>
              <a:ext cx="3886" cy="1600"/>
            </a:xfrm>
            <a:custGeom>
              <a:avLst/>
              <a:gdLst>
                <a:gd name="connsiteX0" fmla="*/ 0 w 3886"/>
                <a:gd name="connsiteY0" fmla="*/ 0 h 1600"/>
                <a:gd name="connsiteX1" fmla="*/ 3886 w 3886"/>
                <a:gd name="connsiteY1" fmla="*/ 1600 h 1600"/>
                <a:gd name="connsiteX2" fmla="*/ 0 w 3886"/>
                <a:gd name="connsiteY2" fmla="*/ 0 h 1600"/>
              </a:gdLst>
              <a:ahLst/>
              <a:cxnLst>
                <a:cxn ang="0">
                  <a:pos x="connsiteX0" y="connsiteY0"/>
                </a:cxn>
                <a:cxn ang="0">
                  <a:pos x="connsiteX1" y="connsiteY1"/>
                </a:cxn>
                <a:cxn ang="0">
                  <a:pos x="connsiteX2" y="connsiteY2"/>
                </a:cxn>
              </a:cxnLst>
              <a:rect l="l" t="t" r="r" b="b"/>
              <a:pathLst>
                <a:path w="3886" h="1600">
                  <a:moveTo>
                    <a:pt x="0" y="0"/>
                  </a:moveTo>
                  <a:cubicBezTo>
                    <a:pt x="1372" y="457"/>
                    <a:pt x="2515" y="915"/>
                    <a:pt x="3886" y="1600"/>
                  </a:cubicBezTo>
                  <a:cubicBezTo>
                    <a:pt x="2515" y="915"/>
                    <a:pt x="1143" y="457"/>
                    <a:pt x="0" y="0"/>
                  </a:cubicBezTo>
                  <a:close/>
                </a:path>
              </a:pathLst>
            </a:custGeom>
            <a:solidFill>
              <a:srgbClr val="FFFFFF"/>
            </a:solidFill>
            <a:ln w="2286" cap="flat">
              <a:noFill/>
              <a:prstDash val="solid"/>
              <a:miter/>
            </a:ln>
          </p:spPr>
          <p:txBody>
            <a:bodyPr rtlCol="0" anchor="ctr"/>
            <a:lstStyle/>
            <a:p>
              <a:endParaRPr lang="en-US"/>
            </a:p>
          </p:txBody>
        </p:sp>
        <p:sp>
          <p:nvSpPr>
            <p:cNvPr id="20" name="Freeform 83">
              <a:extLst>
                <a:ext uri="{FF2B5EF4-FFF2-40B4-BE49-F238E27FC236}">
                  <a16:creationId xmlns:a16="http://schemas.microsoft.com/office/drawing/2014/main" id="{CB392317-27C0-32CE-59ED-A834B69BECE2}"/>
                </a:ext>
              </a:extLst>
            </p:cNvPr>
            <p:cNvSpPr/>
            <p:nvPr/>
          </p:nvSpPr>
          <p:spPr>
            <a:xfrm>
              <a:off x="3228213" y="5286146"/>
              <a:ext cx="914" cy="2514"/>
            </a:xfrm>
            <a:custGeom>
              <a:avLst/>
              <a:gdLst>
                <a:gd name="connsiteX0" fmla="*/ 0 w 914"/>
                <a:gd name="connsiteY0" fmla="*/ 0 h 2514"/>
                <a:gd name="connsiteX1" fmla="*/ 914 w 914"/>
                <a:gd name="connsiteY1" fmla="*/ 2515 h 2514"/>
                <a:gd name="connsiteX2" fmla="*/ 0 w 914"/>
                <a:gd name="connsiteY2" fmla="*/ 0 h 2514"/>
              </a:gdLst>
              <a:ahLst/>
              <a:cxnLst>
                <a:cxn ang="0">
                  <a:pos x="connsiteX0" y="connsiteY0"/>
                </a:cxn>
                <a:cxn ang="0">
                  <a:pos x="connsiteX1" y="connsiteY1"/>
                </a:cxn>
                <a:cxn ang="0">
                  <a:pos x="connsiteX2" y="connsiteY2"/>
                </a:cxn>
              </a:cxnLst>
              <a:rect l="l" t="t" r="r" b="b"/>
              <a:pathLst>
                <a:path w="914" h="2514">
                  <a:moveTo>
                    <a:pt x="0" y="0"/>
                  </a:moveTo>
                  <a:cubicBezTo>
                    <a:pt x="229" y="686"/>
                    <a:pt x="457" y="1601"/>
                    <a:pt x="914" y="2515"/>
                  </a:cubicBezTo>
                  <a:cubicBezTo>
                    <a:pt x="686" y="1601"/>
                    <a:pt x="457" y="686"/>
                    <a:pt x="0" y="0"/>
                  </a:cubicBezTo>
                  <a:close/>
                </a:path>
              </a:pathLst>
            </a:custGeom>
            <a:solidFill>
              <a:srgbClr val="FFFFFF"/>
            </a:solidFill>
            <a:ln w="2286" cap="flat">
              <a:noFill/>
              <a:prstDash val="solid"/>
              <a:miter/>
            </a:ln>
          </p:spPr>
          <p:txBody>
            <a:bodyPr rtlCol="0" anchor="ctr"/>
            <a:lstStyle/>
            <a:p>
              <a:endParaRPr lang="en-US"/>
            </a:p>
          </p:txBody>
        </p:sp>
        <p:sp>
          <p:nvSpPr>
            <p:cNvPr id="21" name="Freeform 84">
              <a:extLst>
                <a:ext uri="{FF2B5EF4-FFF2-40B4-BE49-F238E27FC236}">
                  <a16:creationId xmlns:a16="http://schemas.microsoft.com/office/drawing/2014/main" id="{A0338E91-7446-B3B0-4F34-D1140E2F8721}"/>
                </a:ext>
              </a:extLst>
            </p:cNvPr>
            <p:cNvSpPr/>
            <p:nvPr/>
          </p:nvSpPr>
          <p:spPr>
            <a:xfrm>
              <a:off x="3209467" y="5253913"/>
              <a:ext cx="2057" cy="2286"/>
            </a:xfrm>
            <a:custGeom>
              <a:avLst/>
              <a:gdLst>
                <a:gd name="connsiteX0" fmla="*/ 0 w 2057"/>
                <a:gd name="connsiteY0" fmla="*/ 0 h 2286"/>
                <a:gd name="connsiteX1" fmla="*/ 2057 w 2057"/>
                <a:gd name="connsiteY1" fmla="*/ 2286 h 2286"/>
                <a:gd name="connsiteX2" fmla="*/ 0 w 2057"/>
                <a:gd name="connsiteY2" fmla="*/ 0 h 2286"/>
              </a:gdLst>
              <a:ahLst/>
              <a:cxnLst>
                <a:cxn ang="0">
                  <a:pos x="connsiteX0" y="connsiteY0"/>
                </a:cxn>
                <a:cxn ang="0">
                  <a:pos x="connsiteX1" y="connsiteY1"/>
                </a:cxn>
                <a:cxn ang="0">
                  <a:pos x="connsiteX2" y="connsiteY2"/>
                </a:cxn>
              </a:cxnLst>
              <a:rect l="l" t="t" r="r" b="b"/>
              <a:pathLst>
                <a:path w="2057" h="2286">
                  <a:moveTo>
                    <a:pt x="0" y="0"/>
                  </a:moveTo>
                  <a:cubicBezTo>
                    <a:pt x="686" y="686"/>
                    <a:pt x="1372" y="1600"/>
                    <a:pt x="2057" y="2286"/>
                  </a:cubicBezTo>
                  <a:cubicBezTo>
                    <a:pt x="1372" y="1600"/>
                    <a:pt x="686" y="914"/>
                    <a:pt x="0" y="0"/>
                  </a:cubicBezTo>
                  <a:close/>
                </a:path>
              </a:pathLst>
            </a:custGeom>
            <a:solidFill>
              <a:srgbClr val="FFFFFF"/>
            </a:solidFill>
            <a:ln w="2286" cap="flat">
              <a:noFill/>
              <a:prstDash val="solid"/>
              <a:miter/>
            </a:ln>
          </p:spPr>
          <p:txBody>
            <a:bodyPr rtlCol="0" anchor="ctr"/>
            <a:lstStyle/>
            <a:p>
              <a:endParaRPr lang="en-US"/>
            </a:p>
          </p:txBody>
        </p:sp>
        <p:sp>
          <p:nvSpPr>
            <p:cNvPr id="22" name="Freeform 85">
              <a:extLst>
                <a:ext uri="{FF2B5EF4-FFF2-40B4-BE49-F238E27FC236}">
                  <a16:creationId xmlns:a16="http://schemas.microsoft.com/office/drawing/2014/main" id="{AEF43C5C-E4DB-0BDB-1B76-436E5630D8CB}"/>
                </a:ext>
              </a:extLst>
            </p:cNvPr>
            <p:cNvSpPr/>
            <p:nvPr/>
          </p:nvSpPr>
          <p:spPr>
            <a:xfrm>
              <a:off x="3175177" y="5230139"/>
              <a:ext cx="3657" cy="1600"/>
            </a:xfrm>
            <a:custGeom>
              <a:avLst/>
              <a:gdLst>
                <a:gd name="connsiteX0" fmla="*/ 0 w 3657"/>
                <a:gd name="connsiteY0" fmla="*/ 0 h 1600"/>
                <a:gd name="connsiteX1" fmla="*/ 3658 w 3657"/>
                <a:gd name="connsiteY1" fmla="*/ 1601 h 1600"/>
                <a:gd name="connsiteX2" fmla="*/ 0 w 3657"/>
                <a:gd name="connsiteY2" fmla="*/ 0 h 1600"/>
              </a:gdLst>
              <a:ahLst/>
              <a:cxnLst>
                <a:cxn ang="0">
                  <a:pos x="connsiteX0" y="connsiteY0"/>
                </a:cxn>
                <a:cxn ang="0">
                  <a:pos x="connsiteX1" y="connsiteY1"/>
                </a:cxn>
                <a:cxn ang="0">
                  <a:pos x="connsiteX2" y="connsiteY2"/>
                </a:cxn>
              </a:cxnLst>
              <a:rect l="l" t="t" r="r" b="b"/>
              <a:pathLst>
                <a:path w="3657" h="1600">
                  <a:moveTo>
                    <a:pt x="0" y="0"/>
                  </a:moveTo>
                  <a:cubicBezTo>
                    <a:pt x="1143" y="458"/>
                    <a:pt x="2515" y="1143"/>
                    <a:pt x="3658" y="1601"/>
                  </a:cubicBezTo>
                  <a:cubicBezTo>
                    <a:pt x="2515" y="1143"/>
                    <a:pt x="1372" y="458"/>
                    <a:pt x="0" y="0"/>
                  </a:cubicBezTo>
                  <a:close/>
                </a:path>
              </a:pathLst>
            </a:custGeom>
            <a:solidFill>
              <a:srgbClr val="FFFFFF"/>
            </a:solidFill>
            <a:ln w="2286" cap="flat">
              <a:noFill/>
              <a:prstDash val="solid"/>
              <a:miter/>
            </a:ln>
          </p:spPr>
          <p:txBody>
            <a:bodyPr rtlCol="0" anchor="ctr"/>
            <a:lstStyle/>
            <a:p>
              <a:endParaRPr lang="en-US"/>
            </a:p>
          </p:txBody>
        </p:sp>
        <p:sp>
          <p:nvSpPr>
            <p:cNvPr id="23" name="Freeform 86">
              <a:extLst>
                <a:ext uri="{FF2B5EF4-FFF2-40B4-BE49-F238E27FC236}">
                  <a16:creationId xmlns:a16="http://schemas.microsoft.com/office/drawing/2014/main" id="{60EA345F-939B-47C3-7BB3-53094FF0FC6A}"/>
                </a:ext>
              </a:extLst>
            </p:cNvPr>
            <p:cNvSpPr/>
            <p:nvPr/>
          </p:nvSpPr>
          <p:spPr>
            <a:xfrm>
              <a:off x="3179064" y="5231739"/>
              <a:ext cx="3429" cy="1600"/>
            </a:xfrm>
            <a:custGeom>
              <a:avLst/>
              <a:gdLst>
                <a:gd name="connsiteX0" fmla="*/ 0 w 3429"/>
                <a:gd name="connsiteY0" fmla="*/ 0 h 1600"/>
                <a:gd name="connsiteX1" fmla="*/ 3429 w 3429"/>
                <a:gd name="connsiteY1" fmla="*/ 1600 h 1600"/>
                <a:gd name="connsiteX2" fmla="*/ 0 w 3429"/>
                <a:gd name="connsiteY2" fmla="*/ 0 h 1600"/>
              </a:gdLst>
              <a:ahLst/>
              <a:cxnLst>
                <a:cxn ang="0">
                  <a:pos x="connsiteX0" y="connsiteY0"/>
                </a:cxn>
                <a:cxn ang="0">
                  <a:pos x="connsiteX1" y="connsiteY1"/>
                </a:cxn>
                <a:cxn ang="0">
                  <a:pos x="connsiteX2" y="connsiteY2"/>
                </a:cxn>
              </a:cxnLst>
              <a:rect l="l" t="t" r="r" b="b"/>
              <a:pathLst>
                <a:path w="3429" h="1600">
                  <a:moveTo>
                    <a:pt x="0" y="0"/>
                  </a:moveTo>
                  <a:cubicBezTo>
                    <a:pt x="1143" y="457"/>
                    <a:pt x="2286" y="1143"/>
                    <a:pt x="3429" y="1600"/>
                  </a:cubicBezTo>
                  <a:cubicBezTo>
                    <a:pt x="2286" y="1143"/>
                    <a:pt x="1143" y="685"/>
                    <a:pt x="0" y="0"/>
                  </a:cubicBezTo>
                  <a:close/>
                </a:path>
              </a:pathLst>
            </a:custGeom>
            <a:solidFill>
              <a:srgbClr val="FFFFFF"/>
            </a:solidFill>
            <a:ln w="2286" cap="flat">
              <a:noFill/>
              <a:prstDash val="solid"/>
              <a:miter/>
            </a:ln>
          </p:spPr>
          <p:txBody>
            <a:bodyPr rtlCol="0" anchor="ctr"/>
            <a:lstStyle/>
            <a:p>
              <a:endParaRPr lang="en-US"/>
            </a:p>
          </p:txBody>
        </p:sp>
        <p:sp>
          <p:nvSpPr>
            <p:cNvPr id="24" name="Freeform 87">
              <a:extLst>
                <a:ext uri="{FF2B5EF4-FFF2-40B4-BE49-F238E27FC236}">
                  <a16:creationId xmlns:a16="http://schemas.microsoft.com/office/drawing/2014/main" id="{9C34FD95-8A36-D6E0-94AB-DAB1D8FC5885}"/>
                </a:ext>
              </a:extLst>
            </p:cNvPr>
            <p:cNvSpPr/>
            <p:nvPr/>
          </p:nvSpPr>
          <p:spPr>
            <a:xfrm>
              <a:off x="2537383" y="5215205"/>
              <a:ext cx="900694" cy="908365"/>
            </a:xfrm>
            <a:custGeom>
              <a:avLst/>
              <a:gdLst>
                <a:gd name="connsiteX0" fmla="*/ 360502 w 900694"/>
                <a:gd name="connsiteY0" fmla="*/ 449960 h 908365"/>
                <a:gd name="connsiteX1" fmla="*/ 312953 w 900694"/>
                <a:gd name="connsiteY1" fmla="*/ 464590 h 908365"/>
                <a:gd name="connsiteX2" fmla="*/ 281178 w 900694"/>
                <a:gd name="connsiteY2" fmla="*/ 426414 h 908365"/>
                <a:gd name="connsiteX3" fmla="*/ 276835 w 900694"/>
                <a:gd name="connsiteY3" fmla="*/ 344347 h 908365"/>
                <a:gd name="connsiteX4" fmla="*/ 264719 w 900694"/>
                <a:gd name="connsiteY4" fmla="*/ 305942 h 908365"/>
                <a:gd name="connsiteX5" fmla="*/ 222656 w 900694"/>
                <a:gd name="connsiteY5" fmla="*/ 315086 h 908365"/>
                <a:gd name="connsiteX6" fmla="*/ 220828 w 900694"/>
                <a:gd name="connsiteY6" fmla="*/ 332459 h 908365"/>
                <a:gd name="connsiteX7" fmla="*/ 223114 w 900694"/>
                <a:gd name="connsiteY7" fmla="*/ 456132 h 908365"/>
                <a:gd name="connsiteX8" fmla="*/ 215798 w 900694"/>
                <a:gd name="connsiteY8" fmla="*/ 490193 h 908365"/>
                <a:gd name="connsiteX9" fmla="*/ 173965 w 900694"/>
                <a:gd name="connsiteY9" fmla="*/ 497280 h 908365"/>
                <a:gd name="connsiteX10" fmla="*/ 13487 w 900694"/>
                <a:gd name="connsiteY10" fmla="*/ 518768 h 908365"/>
                <a:gd name="connsiteX11" fmla="*/ 13716 w 900694"/>
                <a:gd name="connsiteY11" fmla="*/ 556945 h 908365"/>
                <a:gd name="connsiteX12" fmla="*/ 50292 w 900694"/>
                <a:gd name="connsiteY12" fmla="*/ 603122 h 908365"/>
                <a:gd name="connsiteX13" fmla="*/ 53950 w 900694"/>
                <a:gd name="connsiteY13" fmla="*/ 650442 h 908365"/>
                <a:gd name="connsiteX14" fmla="*/ 13487 w 900694"/>
                <a:gd name="connsiteY14" fmla="*/ 668273 h 908365"/>
                <a:gd name="connsiteX15" fmla="*/ 0 w 900694"/>
                <a:gd name="connsiteY15" fmla="*/ 667130 h 908365"/>
                <a:gd name="connsiteX16" fmla="*/ 20803 w 900694"/>
                <a:gd name="connsiteY16" fmla="*/ 674217 h 908365"/>
                <a:gd name="connsiteX17" fmla="*/ 171907 w 900694"/>
                <a:gd name="connsiteY17" fmla="*/ 675817 h 908365"/>
                <a:gd name="connsiteX18" fmla="*/ 294437 w 900694"/>
                <a:gd name="connsiteY18" fmla="*/ 770686 h 908365"/>
                <a:gd name="connsiteX19" fmla="*/ 338099 w 900694"/>
                <a:gd name="connsiteY19" fmla="*/ 841095 h 908365"/>
                <a:gd name="connsiteX20" fmla="*/ 422681 w 900694"/>
                <a:gd name="connsiteY20" fmla="*/ 884300 h 908365"/>
                <a:gd name="connsiteX21" fmla="*/ 531724 w 900694"/>
                <a:gd name="connsiteY21" fmla="*/ 897330 h 908365"/>
                <a:gd name="connsiteX22" fmla="*/ 629336 w 900694"/>
                <a:gd name="connsiteY22" fmla="*/ 901216 h 908365"/>
                <a:gd name="connsiteX23" fmla="*/ 779297 w 900694"/>
                <a:gd name="connsiteY23" fmla="*/ 899388 h 908365"/>
                <a:gd name="connsiteX24" fmla="*/ 877367 w 900694"/>
                <a:gd name="connsiteY24" fmla="*/ 796746 h 908365"/>
                <a:gd name="connsiteX25" fmla="*/ 890397 w 900694"/>
                <a:gd name="connsiteY25" fmla="*/ 703477 h 908365"/>
                <a:gd name="connsiteX26" fmla="*/ 887425 w 900694"/>
                <a:gd name="connsiteY26" fmla="*/ 726337 h 908365"/>
                <a:gd name="connsiteX27" fmla="*/ 900227 w 900694"/>
                <a:gd name="connsiteY27" fmla="*/ 459790 h 908365"/>
                <a:gd name="connsiteX28" fmla="*/ 896112 w 900694"/>
                <a:gd name="connsiteY28" fmla="*/ 348919 h 908365"/>
                <a:gd name="connsiteX29" fmla="*/ 854050 w 900694"/>
                <a:gd name="connsiteY29" fmla="*/ 284225 h 908365"/>
                <a:gd name="connsiteX30" fmla="*/ 865937 w 900694"/>
                <a:gd name="connsiteY30" fmla="*/ 285368 h 908365"/>
                <a:gd name="connsiteX31" fmla="*/ 743407 w 900694"/>
                <a:gd name="connsiteY31" fmla="*/ 285596 h 908365"/>
                <a:gd name="connsiteX32" fmla="*/ 693115 w 900694"/>
                <a:gd name="connsiteY32" fmla="*/ 273252 h 908365"/>
                <a:gd name="connsiteX33" fmla="*/ 673913 w 900694"/>
                <a:gd name="connsiteY33" fmla="*/ 243077 h 908365"/>
                <a:gd name="connsiteX34" fmla="*/ 673913 w 900694"/>
                <a:gd name="connsiteY34" fmla="*/ 243077 h 908365"/>
                <a:gd name="connsiteX35" fmla="*/ 650367 w 900694"/>
                <a:gd name="connsiteY35" fmla="*/ 72998 h 908365"/>
                <a:gd name="connsiteX36" fmla="*/ 633908 w 900694"/>
                <a:gd name="connsiteY36" fmla="*/ 13105 h 908365"/>
                <a:gd name="connsiteX37" fmla="*/ 621563 w 900694"/>
                <a:gd name="connsiteY37" fmla="*/ 8990 h 908365"/>
                <a:gd name="connsiteX38" fmla="*/ 557784 w 900694"/>
                <a:gd name="connsiteY38" fmla="*/ 75 h 908365"/>
                <a:gd name="connsiteX39" fmla="*/ 436626 w 900694"/>
                <a:gd name="connsiteY39" fmla="*/ 89229 h 908365"/>
                <a:gd name="connsiteX40" fmla="*/ 434340 w 900694"/>
                <a:gd name="connsiteY40" fmla="*/ 153466 h 908365"/>
                <a:gd name="connsiteX41" fmla="*/ 459943 w 900694"/>
                <a:gd name="connsiteY41" fmla="*/ 225246 h 908365"/>
                <a:gd name="connsiteX42" fmla="*/ 440969 w 900694"/>
                <a:gd name="connsiteY42" fmla="*/ 275538 h 908365"/>
                <a:gd name="connsiteX43" fmla="*/ 412623 w 900694"/>
                <a:gd name="connsiteY43" fmla="*/ 281024 h 908365"/>
                <a:gd name="connsiteX44" fmla="*/ 374218 w 900694"/>
                <a:gd name="connsiteY44" fmla="*/ 286054 h 908365"/>
                <a:gd name="connsiteX45" fmla="*/ 388391 w 900694"/>
                <a:gd name="connsiteY45" fmla="*/ 342518 h 908365"/>
                <a:gd name="connsiteX46" fmla="*/ 360502 w 900694"/>
                <a:gd name="connsiteY46" fmla="*/ 449960 h 90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00694" h="908365">
                  <a:moveTo>
                    <a:pt x="360502" y="449960"/>
                  </a:moveTo>
                  <a:cubicBezTo>
                    <a:pt x="347701" y="463676"/>
                    <a:pt x="332384" y="471220"/>
                    <a:pt x="312953" y="464590"/>
                  </a:cubicBezTo>
                  <a:cubicBezTo>
                    <a:pt x="294208" y="458418"/>
                    <a:pt x="284836" y="446074"/>
                    <a:pt x="281178" y="426414"/>
                  </a:cubicBezTo>
                  <a:cubicBezTo>
                    <a:pt x="275920" y="398982"/>
                    <a:pt x="277292" y="371779"/>
                    <a:pt x="276835" y="344347"/>
                  </a:cubicBezTo>
                  <a:cubicBezTo>
                    <a:pt x="276606" y="330173"/>
                    <a:pt x="275006" y="316686"/>
                    <a:pt x="264719" y="305942"/>
                  </a:cubicBezTo>
                  <a:cubicBezTo>
                    <a:pt x="250317" y="290626"/>
                    <a:pt x="229286" y="295198"/>
                    <a:pt x="222656" y="315086"/>
                  </a:cubicBezTo>
                  <a:cubicBezTo>
                    <a:pt x="220828" y="320572"/>
                    <a:pt x="220599" y="326744"/>
                    <a:pt x="220828" y="332459"/>
                  </a:cubicBezTo>
                  <a:cubicBezTo>
                    <a:pt x="222656" y="373607"/>
                    <a:pt x="218542" y="414984"/>
                    <a:pt x="223114" y="456132"/>
                  </a:cubicBezTo>
                  <a:cubicBezTo>
                    <a:pt x="224485" y="468019"/>
                    <a:pt x="221971" y="479678"/>
                    <a:pt x="215798" y="490193"/>
                  </a:cubicBezTo>
                  <a:cubicBezTo>
                    <a:pt x="205511" y="507567"/>
                    <a:pt x="189738" y="508939"/>
                    <a:pt x="173965" y="497280"/>
                  </a:cubicBezTo>
                  <a:cubicBezTo>
                    <a:pt x="95326" y="453160"/>
                    <a:pt x="34519" y="488822"/>
                    <a:pt x="13487" y="518768"/>
                  </a:cubicBezTo>
                  <a:cubicBezTo>
                    <a:pt x="0" y="537971"/>
                    <a:pt x="-457" y="538200"/>
                    <a:pt x="13716" y="556945"/>
                  </a:cubicBezTo>
                  <a:cubicBezTo>
                    <a:pt x="25603" y="572490"/>
                    <a:pt x="38862" y="587120"/>
                    <a:pt x="50292" y="603122"/>
                  </a:cubicBezTo>
                  <a:cubicBezTo>
                    <a:pt x="60808" y="617752"/>
                    <a:pt x="62865" y="634212"/>
                    <a:pt x="53950" y="650442"/>
                  </a:cubicBezTo>
                  <a:cubicBezTo>
                    <a:pt x="45263" y="666444"/>
                    <a:pt x="29947" y="669416"/>
                    <a:pt x="13487" y="668273"/>
                  </a:cubicBezTo>
                  <a:cubicBezTo>
                    <a:pt x="9144" y="668044"/>
                    <a:pt x="4572" y="667587"/>
                    <a:pt x="0" y="667130"/>
                  </a:cubicBezTo>
                  <a:cubicBezTo>
                    <a:pt x="6858" y="669873"/>
                    <a:pt x="13716" y="672388"/>
                    <a:pt x="20803" y="674217"/>
                  </a:cubicBezTo>
                  <a:cubicBezTo>
                    <a:pt x="70866" y="687704"/>
                    <a:pt x="121387" y="683361"/>
                    <a:pt x="171907" y="675817"/>
                  </a:cubicBezTo>
                  <a:cubicBezTo>
                    <a:pt x="183109" y="674217"/>
                    <a:pt x="249860" y="670559"/>
                    <a:pt x="294437" y="770686"/>
                  </a:cubicBezTo>
                  <a:cubicBezTo>
                    <a:pt x="305867" y="796289"/>
                    <a:pt x="316611" y="822121"/>
                    <a:pt x="338099" y="841095"/>
                  </a:cubicBezTo>
                  <a:cubicBezTo>
                    <a:pt x="362331" y="862583"/>
                    <a:pt x="391135" y="876985"/>
                    <a:pt x="422681" y="884300"/>
                  </a:cubicBezTo>
                  <a:cubicBezTo>
                    <a:pt x="457886" y="892530"/>
                    <a:pt x="495376" y="895273"/>
                    <a:pt x="531724" y="897330"/>
                  </a:cubicBezTo>
                  <a:cubicBezTo>
                    <a:pt x="564185" y="899388"/>
                    <a:pt x="596875" y="900302"/>
                    <a:pt x="629336" y="901216"/>
                  </a:cubicBezTo>
                  <a:cubicBezTo>
                    <a:pt x="680085" y="902588"/>
                    <a:pt x="729463" y="917676"/>
                    <a:pt x="779297" y="899388"/>
                  </a:cubicBezTo>
                  <a:cubicBezTo>
                    <a:pt x="827761" y="881557"/>
                    <a:pt x="861822" y="846352"/>
                    <a:pt x="877367" y="796746"/>
                  </a:cubicBezTo>
                  <a:cubicBezTo>
                    <a:pt x="886739" y="766800"/>
                    <a:pt x="886739" y="734567"/>
                    <a:pt x="890397" y="703477"/>
                  </a:cubicBezTo>
                  <a:lnTo>
                    <a:pt x="887425" y="726337"/>
                  </a:lnTo>
                  <a:cubicBezTo>
                    <a:pt x="899312" y="638326"/>
                    <a:pt x="900227" y="548487"/>
                    <a:pt x="900227" y="459790"/>
                  </a:cubicBezTo>
                  <a:cubicBezTo>
                    <a:pt x="900227" y="422985"/>
                    <a:pt x="902741" y="385266"/>
                    <a:pt x="896112" y="348919"/>
                  </a:cubicBezTo>
                  <a:cubicBezTo>
                    <a:pt x="891311" y="322172"/>
                    <a:pt x="875309" y="299770"/>
                    <a:pt x="854050" y="284225"/>
                  </a:cubicBezTo>
                  <a:cubicBezTo>
                    <a:pt x="857936" y="284682"/>
                    <a:pt x="862051" y="284911"/>
                    <a:pt x="865937" y="285368"/>
                  </a:cubicBezTo>
                  <a:cubicBezTo>
                    <a:pt x="825246" y="281024"/>
                    <a:pt x="784327" y="280110"/>
                    <a:pt x="743407" y="285596"/>
                  </a:cubicBezTo>
                  <a:cubicBezTo>
                    <a:pt x="724433" y="288111"/>
                    <a:pt x="708431" y="282625"/>
                    <a:pt x="693115" y="273252"/>
                  </a:cubicBezTo>
                  <a:cubicBezTo>
                    <a:pt x="680542" y="265708"/>
                    <a:pt x="674370" y="255650"/>
                    <a:pt x="673913" y="243077"/>
                  </a:cubicBezTo>
                  <a:cubicBezTo>
                    <a:pt x="673913" y="243077"/>
                    <a:pt x="673913" y="243077"/>
                    <a:pt x="673913" y="243077"/>
                  </a:cubicBezTo>
                  <a:cubicBezTo>
                    <a:pt x="629564" y="221817"/>
                    <a:pt x="655853" y="113232"/>
                    <a:pt x="650367" y="72998"/>
                  </a:cubicBezTo>
                  <a:cubicBezTo>
                    <a:pt x="647624" y="52882"/>
                    <a:pt x="642366" y="32308"/>
                    <a:pt x="633908" y="13105"/>
                  </a:cubicBezTo>
                  <a:cubicBezTo>
                    <a:pt x="630022" y="11505"/>
                    <a:pt x="625907" y="10133"/>
                    <a:pt x="621563" y="8990"/>
                  </a:cubicBezTo>
                  <a:cubicBezTo>
                    <a:pt x="600761" y="3047"/>
                    <a:pt x="579730" y="761"/>
                    <a:pt x="557784" y="75"/>
                  </a:cubicBezTo>
                  <a:cubicBezTo>
                    <a:pt x="496062" y="-1754"/>
                    <a:pt x="451714" y="30022"/>
                    <a:pt x="436626" y="89229"/>
                  </a:cubicBezTo>
                  <a:cubicBezTo>
                    <a:pt x="431140" y="110489"/>
                    <a:pt x="431140" y="131749"/>
                    <a:pt x="434340" y="153466"/>
                  </a:cubicBezTo>
                  <a:cubicBezTo>
                    <a:pt x="437998" y="179297"/>
                    <a:pt x="449885" y="201929"/>
                    <a:pt x="459943" y="225246"/>
                  </a:cubicBezTo>
                  <a:cubicBezTo>
                    <a:pt x="470687" y="249935"/>
                    <a:pt x="464972" y="263422"/>
                    <a:pt x="440969" y="275538"/>
                  </a:cubicBezTo>
                  <a:cubicBezTo>
                    <a:pt x="431825" y="280110"/>
                    <a:pt x="422681" y="282396"/>
                    <a:pt x="412623" y="281024"/>
                  </a:cubicBezTo>
                  <a:cubicBezTo>
                    <a:pt x="399821" y="279196"/>
                    <a:pt x="387477" y="279881"/>
                    <a:pt x="374218" y="286054"/>
                  </a:cubicBezTo>
                  <a:cubicBezTo>
                    <a:pt x="379247" y="305027"/>
                    <a:pt x="386105" y="323544"/>
                    <a:pt x="388391" y="342518"/>
                  </a:cubicBezTo>
                  <a:cubicBezTo>
                    <a:pt x="393192" y="381608"/>
                    <a:pt x="389077" y="419327"/>
                    <a:pt x="360502" y="449960"/>
                  </a:cubicBezTo>
                  <a:close/>
                </a:path>
              </a:pathLst>
            </a:custGeom>
            <a:solidFill>
              <a:srgbClr val="FFFFFF"/>
            </a:solidFill>
            <a:ln w="2286" cap="flat">
              <a:noFill/>
              <a:prstDash val="solid"/>
              <a:miter/>
            </a:ln>
          </p:spPr>
          <p:txBody>
            <a:bodyPr rtlCol="0" anchor="ctr"/>
            <a:lstStyle/>
            <a:p>
              <a:endParaRPr lang="en-US"/>
            </a:p>
          </p:txBody>
        </p:sp>
        <p:sp>
          <p:nvSpPr>
            <p:cNvPr id="25" name="Freeform 88">
              <a:extLst>
                <a:ext uri="{FF2B5EF4-FFF2-40B4-BE49-F238E27FC236}">
                  <a16:creationId xmlns:a16="http://schemas.microsoft.com/office/drawing/2014/main" id="{A7BD8CBE-404E-40BD-DA55-D6255F8A2D54}"/>
                </a:ext>
              </a:extLst>
            </p:cNvPr>
            <p:cNvSpPr/>
            <p:nvPr/>
          </p:nvSpPr>
          <p:spPr>
            <a:xfrm>
              <a:off x="3186150" y="5235397"/>
              <a:ext cx="20802" cy="15544"/>
            </a:xfrm>
            <a:custGeom>
              <a:avLst/>
              <a:gdLst>
                <a:gd name="connsiteX0" fmla="*/ 0 w 20802"/>
                <a:gd name="connsiteY0" fmla="*/ 0 h 15544"/>
                <a:gd name="connsiteX1" fmla="*/ 20803 w 20802"/>
                <a:gd name="connsiteY1" fmla="*/ 15545 h 15544"/>
                <a:gd name="connsiteX2" fmla="*/ 0 w 20802"/>
                <a:gd name="connsiteY2" fmla="*/ 0 h 15544"/>
              </a:gdLst>
              <a:ahLst/>
              <a:cxnLst>
                <a:cxn ang="0">
                  <a:pos x="connsiteX0" y="connsiteY0"/>
                </a:cxn>
                <a:cxn ang="0">
                  <a:pos x="connsiteX1" y="connsiteY1"/>
                </a:cxn>
                <a:cxn ang="0">
                  <a:pos x="connsiteX2" y="connsiteY2"/>
                </a:cxn>
              </a:cxnLst>
              <a:rect l="l" t="t" r="r" b="b"/>
              <a:pathLst>
                <a:path w="20802" h="15544">
                  <a:moveTo>
                    <a:pt x="0" y="0"/>
                  </a:moveTo>
                  <a:cubicBezTo>
                    <a:pt x="8001" y="4344"/>
                    <a:pt x="14859" y="9601"/>
                    <a:pt x="20803" y="15545"/>
                  </a:cubicBezTo>
                  <a:cubicBezTo>
                    <a:pt x="14859" y="9830"/>
                    <a:pt x="8001" y="4572"/>
                    <a:pt x="0" y="0"/>
                  </a:cubicBezTo>
                  <a:close/>
                </a:path>
              </a:pathLst>
            </a:custGeom>
            <a:solidFill>
              <a:srgbClr val="FFFFFF"/>
            </a:solidFill>
            <a:ln w="2286" cap="flat">
              <a:noFill/>
              <a:prstDash val="solid"/>
              <a:miter/>
            </a:ln>
          </p:spPr>
          <p:txBody>
            <a:bodyPr rtlCol="0" anchor="ctr"/>
            <a:lstStyle/>
            <a:p>
              <a:endParaRPr lang="en-US"/>
            </a:p>
          </p:txBody>
        </p:sp>
        <p:sp>
          <p:nvSpPr>
            <p:cNvPr id="26" name="Freeform 89">
              <a:extLst>
                <a:ext uri="{FF2B5EF4-FFF2-40B4-BE49-F238E27FC236}">
                  <a16:creationId xmlns:a16="http://schemas.microsoft.com/office/drawing/2014/main" id="{7F897766-D36E-A9CE-8AE2-BB8B0ACD5CCC}"/>
                </a:ext>
              </a:extLst>
            </p:cNvPr>
            <p:cNvSpPr/>
            <p:nvPr/>
          </p:nvSpPr>
          <p:spPr>
            <a:xfrm>
              <a:off x="3220440" y="5269230"/>
              <a:ext cx="1371" cy="2514"/>
            </a:xfrm>
            <a:custGeom>
              <a:avLst/>
              <a:gdLst>
                <a:gd name="connsiteX0" fmla="*/ 0 w 1371"/>
                <a:gd name="connsiteY0" fmla="*/ 0 h 2514"/>
                <a:gd name="connsiteX1" fmla="*/ 1372 w 1371"/>
                <a:gd name="connsiteY1" fmla="*/ 2515 h 2514"/>
                <a:gd name="connsiteX2" fmla="*/ 0 w 1371"/>
                <a:gd name="connsiteY2" fmla="*/ 0 h 2514"/>
              </a:gdLst>
              <a:ahLst/>
              <a:cxnLst>
                <a:cxn ang="0">
                  <a:pos x="connsiteX0" y="connsiteY0"/>
                </a:cxn>
                <a:cxn ang="0">
                  <a:pos x="connsiteX1" y="connsiteY1"/>
                </a:cxn>
                <a:cxn ang="0">
                  <a:pos x="connsiteX2" y="connsiteY2"/>
                </a:cxn>
              </a:cxnLst>
              <a:rect l="l" t="t" r="r" b="b"/>
              <a:pathLst>
                <a:path w="1371" h="2514">
                  <a:moveTo>
                    <a:pt x="0" y="0"/>
                  </a:moveTo>
                  <a:cubicBezTo>
                    <a:pt x="457" y="914"/>
                    <a:pt x="914" y="1829"/>
                    <a:pt x="1372" y="2515"/>
                  </a:cubicBezTo>
                  <a:cubicBezTo>
                    <a:pt x="914" y="1600"/>
                    <a:pt x="457" y="686"/>
                    <a:pt x="0" y="0"/>
                  </a:cubicBezTo>
                  <a:close/>
                </a:path>
              </a:pathLst>
            </a:custGeom>
            <a:solidFill>
              <a:srgbClr val="FFFFFF"/>
            </a:solidFill>
            <a:ln w="2286" cap="flat">
              <a:noFill/>
              <a:prstDash val="solid"/>
              <a:miter/>
            </a:ln>
          </p:spPr>
          <p:txBody>
            <a:bodyPr rtlCol="0" anchor="ctr"/>
            <a:lstStyle/>
            <a:p>
              <a:endParaRPr lang="en-US"/>
            </a:p>
          </p:txBody>
        </p:sp>
        <p:sp>
          <p:nvSpPr>
            <p:cNvPr id="27" name="Freeform 90">
              <a:extLst>
                <a:ext uri="{FF2B5EF4-FFF2-40B4-BE49-F238E27FC236}">
                  <a16:creationId xmlns:a16="http://schemas.microsoft.com/office/drawing/2014/main" id="{0471F512-FEA8-0A71-B63D-571C14E3EBBD}"/>
                </a:ext>
              </a:extLst>
            </p:cNvPr>
            <p:cNvSpPr/>
            <p:nvPr/>
          </p:nvSpPr>
          <p:spPr>
            <a:xfrm>
              <a:off x="3218611" y="5266029"/>
              <a:ext cx="1600" cy="2514"/>
            </a:xfrm>
            <a:custGeom>
              <a:avLst/>
              <a:gdLst>
                <a:gd name="connsiteX0" fmla="*/ 0 w 1600"/>
                <a:gd name="connsiteY0" fmla="*/ 0 h 2514"/>
                <a:gd name="connsiteX1" fmla="*/ 1600 w 1600"/>
                <a:gd name="connsiteY1" fmla="*/ 2514 h 2514"/>
                <a:gd name="connsiteX2" fmla="*/ 0 w 1600"/>
                <a:gd name="connsiteY2" fmla="*/ 0 h 2514"/>
              </a:gdLst>
              <a:ahLst/>
              <a:cxnLst>
                <a:cxn ang="0">
                  <a:pos x="connsiteX0" y="connsiteY0"/>
                </a:cxn>
                <a:cxn ang="0">
                  <a:pos x="connsiteX1" y="connsiteY1"/>
                </a:cxn>
                <a:cxn ang="0">
                  <a:pos x="connsiteX2" y="connsiteY2"/>
                </a:cxn>
              </a:cxnLst>
              <a:rect l="l" t="t" r="r" b="b"/>
              <a:pathLst>
                <a:path w="1600" h="2514">
                  <a:moveTo>
                    <a:pt x="0" y="0"/>
                  </a:moveTo>
                  <a:cubicBezTo>
                    <a:pt x="457" y="914"/>
                    <a:pt x="914" y="1600"/>
                    <a:pt x="1600" y="2514"/>
                  </a:cubicBezTo>
                  <a:cubicBezTo>
                    <a:pt x="914" y="1600"/>
                    <a:pt x="457" y="685"/>
                    <a:pt x="0" y="0"/>
                  </a:cubicBezTo>
                  <a:close/>
                </a:path>
              </a:pathLst>
            </a:custGeom>
            <a:solidFill>
              <a:srgbClr val="FFFFFF"/>
            </a:solidFill>
            <a:ln w="2286" cap="flat">
              <a:noFill/>
              <a:prstDash val="solid"/>
              <a:miter/>
            </a:ln>
          </p:spPr>
          <p:txBody>
            <a:bodyPr rtlCol="0" anchor="ctr"/>
            <a:lstStyle/>
            <a:p>
              <a:endParaRPr lang="en-US"/>
            </a:p>
          </p:txBody>
        </p:sp>
        <p:sp>
          <p:nvSpPr>
            <p:cNvPr id="28" name="Freeform 91">
              <a:extLst>
                <a:ext uri="{FF2B5EF4-FFF2-40B4-BE49-F238E27FC236}">
                  <a16:creationId xmlns:a16="http://schemas.microsoft.com/office/drawing/2014/main" id="{4B08D617-F8B0-3C27-9382-9FE364DB105A}"/>
                </a:ext>
              </a:extLst>
            </p:cNvPr>
            <p:cNvSpPr/>
            <p:nvPr/>
          </p:nvSpPr>
          <p:spPr>
            <a:xfrm>
              <a:off x="3222269" y="5272201"/>
              <a:ext cx="5715" cy="12573"/>
            </a:xfrm>
            <a:custGeom>
              <a:avLst/>
              <a:gdLst>
                <a:gd name="connsiteX0" fmla="*/ 0 w 5715"/>
                <a:gd name="connsiteY0" fmla="*/ 0 h 12573"/>
                <a:gd name="connsiteX1" fmla="*/ 5715 w 5715"/>
                <a:gd name="connsiteY1" fmla="*/ 12573 h 12573"/>
                <a:gd name="connsiteX2" fmla="*/ 0 w 5715"/>
                <a:gd name="connsiteY2" fmla="*/ 0 h 12573"/>
              </a:gdLst>
              <a:ahLst/>
              <a:cxnLst>
                <a:cxn ang="0">
                  <a:pos x="connsiteX0" y="connsiteY0"/>
                </a:cxn>
                <a:cxn ang="0">
                  <a:pos x="connsiteX1" y="connsiteY1"/>
                </a:cxn>
                <a:cxn ang="0">
                  <a:pos x="connsiteX2" y="connsiteY2"/>
                </a:cxn>
              </a:cxnLst>
              <a:rect l="l" t="t" r="r" b="b"/>
              <a:pathLst>
                <a:path w="5715" h="12573">
                  <a:moveTo>
                    <a:pt x="0" y="0"/>
                  </a:moveTo>
                  <a:cubicBezTo>
                    <a:pt x="2057" y="3886"/>
                    <a:pt x="3886" y="8229"/>
                    <a:pt x="5715" y="12573"/>
                  </a:cubicBezTo>
                  <a:cubicBezTo>
                    <a:pt x="3886" y="8229"/>
                    <a:pt x="2057" y="4115"/>
                    <a:pt x="0" y="0"/>
                  </a:cubicBezTo>
                  <a:close/>
                </a:path>
              </a:pathLst>
            </a:custGeom>
            <a:solidFill>
              <a:srgbClr val="FFFFFF"/>
            </a:solidFill>
            <a:ln w="2286" cap="flat">
              <a:noFill/>
              <a:prstDash val="solid"/>
              <a:miter/>
            </a:ln>
          </p:spPr>
          <p:txBody>
            <a:bodyPr rtlCol="0" anchor="ctr"/>
            <a:lstStyle/>
            <a:p>
              <a:endParaRPr lang="en-US"/>
            </a:p>
          </p:txBody>
        </p:sp>
        <p:sp>
          <p:nvSpPr>
            <p:cNvPr id="29" name="Freeform 92">
              <a:extLst>
                <a:ext uri="{FF2B5EF4-FFF2-40B4-BE49-F238E27FC236}">
                  <a16:creationId xmlns:a16="http://schemas.microsoft.com/office/drawing/2014/main" id="{E6C4C6B9-8849-5352-CB7D-0C874A71248D}"/>
                </a:ext>
              </a:extLst>
            </p:cNvPr>
            <p:cNvSpPr/>
            <p:nvPr/>
          </p:nvSpPr>
          <p:spPr>
            <a:xfrm>
              <a:off x="3211982" y="5256885"/>
              <a:ext cx="1828" cy="2286"/>
            </a:xfrm>
            <a:custGeom>
              <a:avLst/>
              <a:gdLst>
                <a:gd name="connsiteX0" fmla="*/ 0 w 1828"/>
                <a:gd name="connsiteY0" fmla="*/ 0 h 2286"/>
                <a:gd name="connsiteX1" fmla="*/ 1829 w 1828"/>
                <a:gd name="connsiteY1" fmla="*/ 2286 h 2286"/>
                <a:gd name="connsiteX2" fmla="*/ 0 w 1828"/>
                <a:gd name="connsiteY2" fmla="*/ 0 h 2286"/>
              </a:gdLst>
              <a:ahLst/>
              <a:cxnLst>
                <a:cxn ang="0">
                  <a:pos x="connsiteX0" y="connsiteY0"/>
                </a:cxn>
                <a:cxn ang="0">
                  <a:pos x="connsiteX1" y="connsiteY1"/>
                </a:cxn>
                <a:cxn ang="0">
                  <a:pos x="connsiteX2" y="connsiteY2"/>
                </a:cxn>
              </a:cxnLst>
              <a:rect l="l" t="t" r="r" b="b"/>
              <a:pathLst>
                <a:path w="1828" h="2286">
                  <a:moveTo>
                    <a:pt x="0" y="0"/>
                  </a:moveTo>
                  <a:cubicBezTo>
                    <a:pt x="686" y="685"/>
                    <a:pt x="1143" y="1600"/>
                    <a:pt x="1829" y="2286"/>
                  </a:cubicBezTo>
                  <a:cubicBezTo>
                    <a:pt x="1143" y="1371"/>
                    <a:pt x="686" y="685"/>
                    <a:pt x="0" y="0"/>
                  </a:cubicBezTo>
                  <a:close/>
                </a:path>
              </a:pathLst>
            </a:custGeom>
            <a:solidFill>
              <a:srgbClr val="FFFFFF"/>
            </a:solidFill>
            <a:ln w="2286" cap="flat">
              <a:noFill/>
              <a:prstDash val="solid"/>
              <a:miter/>
            </a:ln>
          </p:spPr>
          <p:txBody>
            <a:bodyPr rtlCol="0" anchor="ctr"/>
            <a:lstStyle/>
            <a:p>
              <a:endParaRPr lang="en-US"/>
            </a:p>
          </p:txBody>
        </p:sp>
        <p:sp>
          <p:nvSpPr>
            <p:cNvPr id="30" name="Freeform 93">
              <a:extLst>
                <a:ext uri="{FF2B5EF4-FFF2-40B4-BE49-F238E27FC236}">
                  <a16:creationId xmlns:a16="http://schemas.microsoft.com/office/drawing/2014/main" id="{58DE0419-77C5-B4C0-BC4A-22672F44872C}"/>
                </a:ext>
              </a:extLst>
            </p:cNvPr>
            <p:cNvSpPr/>
            <p:nvPr/>
          </p:nvSpPr>
          <p:spPr>
            <a:xfrm>
              <a:off x="3216554" y="5262829"/>
              <a:ext cx="1600" cy="2286"/>
            </a:xfrm>
            <a:custGeom>
              <a:avLst/>
              <a:gdLst>
                <a:gd name="connsiteX0" fmla="*/ 0 w 1600"/>
                <a:gd name="connsiteY0" fmla="*/ 0 h 2286"/>
                <a:gd name="connsiteX1" fmla="*/ 1600 w 1600"/>
                <a:gd name="connsiteY1" fmla="*/ 2286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686"/>
                    <a:pt x="1143" y="1600"/>
                    <a:pt x="1600" y="2286"/>
                  </a:cubicBezTo>
                  <a:cubicBezTo>
                    <a:pt x="914" y="1600"/>
                    <a:pt x="457" y="686"/>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
              <a:extLst>
                <a:ext uri="{FF2B5EF4-FFF2-40B4-BE49-F238E27FC236}">
                  <a16:creationId xmlns:a16="http://schemas.microsoft.com/office/drawing/2014/main" id="{7DA46CD7-53A9-8F78-CFC3-6EBA070CA5E4}"/>
                </a:ext>
              </a:extLst>
            </p:cNvPr>
            <p:cNvSpPr/>
            <p:nvPr/>
          </p:nvSpPr>
          <p:spPr>
            <a:xfrm>
              <a:off x="3214268" y="5259857"/>
              <a:ext cx="1600" cy="2286"/>
            </a:xfrm>
            <a:custGeom>
              <a:avLst/>
              <a:gdLst>
                <a:gd name="connsiteX0" fmla="*/ 0 w 1600"/>
                <a:gd name="connsiteY0" fmla="*/ 0 h 2286"/>
                <a:gd name="connsiteX1" fmla="*/ 1600 w 1600"/>
                <a:gd name="connsiteY1" fmla="*/ 2286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686"/>
                    <a:pt x="1143" y="1601"/>
                    <a:pt x="1600" y="2286"/>
                  </a:cubicBezTo>
                  <a:cubicBezTo>
                    <a:pt x="1143" y="1372"/>
                    <a:pt x="686" y="686"/>
                    <a:pt x="0" y="0"/>
                  </a:cubicBezTo>
                  <a:close/>
                </a:path>
              </a:pathLst>
            </a:custGeom>
            <a:solidFill>
              <a:srgbClr val="FFFFFF"/>
            </a:solidFill>
            <a:ln w="2286" cap="flat">
              <a:noFill/>
              <a:prstDash val="solid"/>
              <a:miter/>
            </a:ln>
          </p:spPr>
          <p:txBody>
            <a:bodyPr rtlCol="0" anchor="ctr"/>
            <a:lstStyle/>
            <a:p>
              <a:endParaRPr lang="en-US"/>
            </a:p>
          </p:txBody>
        </p:sp>
        <p:sp>
          <p:nvSpPr>
            <p:cNvPr id="32" name="Freeform 95">
              <a:extLst>
                <a:ext uri="{FF2B5EF4-FFF2-40B4-BE49-F238E27FC236}">
                  <a16:creationId xmlns:a16="http://schemas.microsoft.com/office/drawing/2014/main" id="{811B89A5-B703-45E7-5AC1-F1EF075677BF}"/>
                </a:ext>
              </a:extLst>
            </p:cNvPr>
            <p:cNvSpPr/>
            <p:nvPr/>
          </p:nvSpPr>
          <p:spPr>
            <a:xfrm>
              <a:off x="3490417" y="6084417"/>
              <a:ext cx="4114" cy="22860"/>
            </a:xfrm>
            <a:custGeom>
              <a:avLst/>
              <a:gdLst>
                <a:gd name="connsiteX0" fmla="*/ 4115 w 4114"/>
                <a:gd name="connsiteY0" fmla="*/ 0 h 22860"/>
                <a:gd name="connsiteX1" fmla="*/ 0 w 4114"/>
                <a:gd name="connsiteY1" fmla="*/ 22860 h 22860"/>
                <a:gd name="connsiteX2" fmla="*/ 4115 w 4114"/>
                <a:gd name="connsiteY2" fmla="*/ 0 h 22860"/>
              </a:gdLst>
              <a:ahLst/>
              <a:cxnLst>
                <a:cxn ang="0">
                  <a:pos x="connsiteX0" y="connsiteY0"/>
                </a:cxn>
                <a:cxn ang="0">
                  <a:pos x="connsiteX1" y="connsiteY1"/>
                </a:cxn>
                <a:cxn ang="0">
                  <a:pos x="connsiteX2" y="connsiteY2"/>
                </a:cxn>
              </a:cxnLst>
              <a:rect l="l" t="t" r="r" b="b"/>
              <a:pathLst>
                <a:path w="4114" h="22860">
                  <a:moveTo>
                    <a:pt x="4115" y="0"/>
                  </a:moveTo>
                  <a:cubicBezTo>
                    <a:pt x="2743" y="7543"/>
                    <a:pt x="1372" y="15087"/>
                    <a:pt x="0" y="22860"/>
                  </a:cubicBezTo>
                  <a:cubicBezTo>
                    <a:pt x="1372" y="15087"/>
                    <a:pt x="2743" y="7543"/>
                    <a:pt x="4115" y="0"/>
                  </a:cubicBezTo>
                  <a:close/>
                </a:path>
              </a:pathLst>
            </a:custGeom>
            <a:solidFill>
              <a:srgbClr val="FFFFFF"/>
            </a:solidFill>
            <a:ln w="2286" cap="flat">
              <a:noFill/>
              <a:prstDash val="solid"/>
              <a:miter/>
            </a:ln>
          </p:spPr>
          <p:txBody>
            <a:bodyPr rtlCol="0" anchor="ctr"/>
            <a:lstStyle/>
            <a:p>
              <a:endParaRPr lang="en-US"/>
            </a:p>
          </p:txBody>
        </p:sp>
        <p:sp>
          <p:nvSpPr>
            <p:cNvPr id="33" name="Freeform 96">
              <a:extLst>
                <a:ext uri="{FF2B5EF4-FFF2-40B4-BE49-F238E27FC236}">
                  <a16:creationId xmlns:a16="http://schemas.microsoft.com/office/drawing/2014/main" id="{66516E6A-3C53-A985-7572-9E87BE52282D}"/>
                </a:ext>
              </a:extLst>
            </p:cNvPr>
            <p:cNvSpPr/>
            <p:nvPr/>
          </p:nvSpPr>
          <p:spPr>
            <a:xfrm>
              <a:off x="2787472" y="6174943"/>
              <a:ext cx="1371" cy="1600"/>
            </a:xfrm>
            <a:custGeom>
              <a:avLst/>
              <a:gdLst>
                <a:gd name="connsiteX0" fmla="*/ 1372 w 1371"/>
                <a:gd name="connsiteY0" fmla="*/ 1600 h 1600"/>
                <a:gd name="connsiteX1" fmla="*/ 0 w 1371"/>
                <a:gd name="connsiteY1" fmla="*/ 0 h 1600"/>
                <a:gd name="connsiteX2" fmla="*/ 1372 w 1371"/>
                <a:gd name="connsiteY2" fmla="*/ 1600 h 1600"/>
              </a:gdLst>
              <a:ahLst/>
              <a:cxnLst>
                <a:cxn ang="0">
                  <a:pos x="connsiteX0" y="connsiteY0"/>
                </a:cxn>
                <a:cxn ang="0">
                  <a:pos x="connsiteX1" y="connsiteY1"/>
                </a:cxn>
                <a:cxn ang="0">
                  <a:pos x="connsiteX2" y="connsiteY2"/>
                </a:cxn>
              </a:cxnLst>
              <a:rect l="l" t="t" r="r" b="b"/>
              <a:pathLst>
                <a:path w="1371" h="1600">
                  <a:moveTo>
                    <a:pt x="1372" y="1600"/>
                  </a:moveTo>
                  <a:cubicBezTo>
                    <a:pt x="914" y="1143"/>
                    <a:pt x="457" y="686"/>
                    <a:pt x="0" y="0"/>
                  </a:cubicBezTo>
                  <a:cubicBezTo>
                    <a:pt x="457" y="457"/>
                    <a:pt x="914" y="1143"/>
                    <a:pt x="1372" y="1600"/>
                  </a:cubicBezTo>
                  <a:close/>
                </a:path>
              </a:pathLst>
            </a:custGeom>
            <a:solidFill>
              <a:srgbClr val="FFFFFF"/>
            </a:solidFill>
            <a:ln w="2286" cap="flat">
              <a:noFill/>
              <a:prstDash val="solid"/>
              <a:miter/>
            </a:ln>
          </p:spPr>
          <p:txBody>
            <a:bodyPr rtlCol="0" anchor="ctr"/>
            <a:lstStyle/>
            <a:p>
              <a:endParaRPr lang="en-US"/>
            </a:p>
          </p:txBody>
        </p:sp>
        <p:sp>
          <p:nvSpPr>
            <p:cNvPr id="34" name="Freeform 97">
              <a:extLst>
                <a:ext uri="{FF2B5EF4-FFF2-40B4-BE49-F238E27FC236}">
                  <a16:creationId xmlns:a16="http://schemas.microsoft.com/office/drawing/2014/main" id="{6FC816E9-13EE-C84B-73BC-A9C9B61D5D2F}"/>
                </a:ext>
              </a:extLst>
            </p:cNvPr>
            <p:cNvSpPr/>
            <p:nvPr/>
          </p:nvSpPr>
          <p:spPr>
            <a:xfrm>
              <a:off x="3213125" y="5419191"/>
              <a:ext cx="7315" cy="24003"/>
            </a:xfrm>
            <a:custGeom>
              <a:avLst/>
              <a:gdLst>
                <a:gd name="connsiteX0" fmla="*/ 0 w 7315"/>
                <a:gd name="connsiteY0" fmla="*/ 24003 h 24003"/>
                <a:gd name="connsiteX1" fmla="*/ 0 w 7315"/>
                <a:gd name="connsiteY1" fmla="*/ 24003 h 24003"/>
                <a:gd name="connsiteX2" fmla="*/ 7315 w 7315"/>
                <a:gd name="connsiteY2" fmla="*/ 0 h 24003"/>
                <a:gd name="connsiteX3" fmla="*/ 0 w 7315"/>
                <a:gd name="connsiteY3" fmla="*/ 24003 h 24003"/>
                <a:gd name="connsiteX4" fmla="*/ 0 w 7315"/>
                <a:gd name="connsiteY4" fmla="*/ 24003 h 24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 h="24003">
                  <a:moveTo>
                    <a:pt x="0" y="24003"/>
                  </a:moveTo>
                  <a:cubicBezTo>
                    <a:pt x="0" y="24003"/>
                    <a:pt x="0" y="24003"/>
                    <a:pt x="0" y="24003"/>
                  </a:cubicBezTo>
                  <a:cubicBezTo>
                    <a:pt x="2286" y="16002"/>
                    <a:pt x="4801" y="8001"/>
                    <a:pt x="7315" y="0"/>
                  </a:cubicBezTo>
                  <a:cubicBezTo>
                    <a:pt x="4572" y="8001"/>
                    <a:pt x="2286" y="16002"/>
                    <a:pt x="0" y="24003"/>
                  </a:cubicBezTo>
                  <a:cubicBezTo>
                    <a:pt x="0" y="24003"/>
                    <a:pt x="0" y="24003"/>
                    <a:pt x="0" y="24003"/>
                  </a:cubicBezTo>
                  <a:close/>
                </a:path>
              </a:pathLst>
            </a:custGeom>
            <a:solidFill>
              <a:srgbClr val="FFFFFF"/>
            </a:solidFill>
            <a:ln w="2286" cap="flat">
              <a:noFill/>
              <a:prstDash val="solid"/>
              <a:miter/>
            </a:ln>
          </p:spPr>
          <p:txBody>
            <a:bodyPr rtlCol="0" anchor="ctr"/>
            <a:lstStyle/>
            <a:p>
              <a:endParaRPr lang="en-US"/>
            </a:p>
          </p:txBody>
        </p:sp>
        <p:sp>
          <p:nvSpPr>
            <p:cNvPr id="35" name="Freeform 98">
              <a:extLst>
                <a:ext uri="{FF2B5EF4-FFF2-40B4-BE49-F238E27FC236}">
                  <a16:creationId xmlns:a16="http://schemas.microsoft.com/office/drawing/2014/main" id="{AD8BFA7D-E774-3037-F1A8-705E6FE63ADA}"/>
                </a:ext>
              </a:extLst>
            </p:cNvPr>
            <p:cNvSpPr/>
            <p:nvPr/>
          </p:nvSpPr>
          <p:spPr>
            <a:xfrm>
              <a:off x="2796387" y="6182029"/>
              <a:ext cx="1828" cy="228"/>
            </a:xfrm>
            <a:custGeom>
              <a:avLst/>
              <a:gdLst>
                <a:gd name="connsiteX0" fmla="*/ 1829 w 1828"/>
                <a:gd name="connsiteY0" fmla="*/ 228 h 228"/>
                <a:gd name="connsiteX1" fmla="*/ 0 w 1828"/>
                <a:gd name="connsiteY1" fmla="*/ 0 h 228"/>
                <a:gd name="connsiteX2" fmla="*/ 1829 w 1828"/>
                <a:gd name="connsiteY2" fmla="*/ 228 h 228"/>
              </a:gdLst>
              <a:ahLst/>
              <a:cxnLst>
                <a:cxn ang="0">
                  <a:pos x="connsiteX0" y="connsiteY0"/>
                </a:cxn>
                <a:cxn ang="0">
                  <a:pos x="connsiteX1" y="connsiteY1"/>
                </a:cxn>
                <a:cxn ang="0">
                  <a:pos x="connsiteX2" y="connsiteY2"/>
                </a:cxn>
              </a:cxnLst>
              <a:rect l="l" t="t" r="r" b="b"/>
              <a:pathLst>
                <a:path w="1828" h="228">
                  <a:moveTo>
                    <a:pt x="1829" y="228"/>
                  </a:moveTo>
                  <a:cubicBezTo>
                    <a:pt x="1143" y="228"/>
                    <a:pt x="686" y="228"/>
                    <a:pt x="0" y="0"/>
                  </a:cubicBezTo>
                  <a:cubicBezTo>
                    <a:pt x="686" y="0"/>
                    <a:pt x="1372" y="228"/>
                    <a:pt x="1829" y="228"/>
                  </a:cubicBezTo>
                  <a:close/>
                </a:path>
              </a:pathLst>
            </a:custGeom>
            <a:solidFill>
              <a:srgbClr val="FFFFFF"/>
            </a:solidFill>
            <a:ln w="2286" cap="flat">
              <a:noFill/>
              <a:prstDash val="solid"/>
              <a:miter/>
            </a:ln>
          </p:spPr>
          <p:txBody>
            <a:bodyPr rtlCol="0" anchor="ctr"/>
            <a:lstStyle/>
            <a:p>
              <a:endParaRPr lang="en-US"/>
            </a:p>
          </p:txBody>
        </p:sp>
        <p:sp>
          <p:nvSpPr>
            <p:cNvPr id="36" name="Freeform 99">
              <a:extLst>
                <a:ext uri="{FF2B5EF4-FFF2-40B4-BE49-F238E27FC236}">
                  <a16:creationId xmlns:a16="http://schemas.microsoft.com/office/drawing/2014/main" id="{24607917-69D2-922B-5214-FDE50AF0A567}"/>
                </a:ext>
              </a:extLst>
            </p:cNvPr>
            <p:cNvSpPr/>
            <p:nvPr/>
          </p:nvSpPr>
          <p:spPr>
            <a:xfrm>
              <a:off x="2793644" y="6180658"/>
              <a:ext cx="1828" cy="914"/>
            </a:xfrm>
            <a:custGeom>
              <a:avLst/>
              <a:gdLst>
                <a:gd name="connsiteX0" fmla="*/ 1829 w 1828"/>
                <a:gd name="connsiteY0" fmla="*/ 915 h 914"/>
                <a:gd name="connsiteX1" fmla="*/ 0 w 1828"/>
                <a:gd name="connsiteY1" fmla="*/ 0 h 914"/>
                <a:gd name="connsiteX2" fmla="*/ 1829 w 1828"/>
                <a:gd name="connsiteY2" fmla="*/ 915 h 914"/>
              </a:gdLst>
              <a:ahLst/>
              <a:cxnLst>
                <a:cxn ang="0">
                  <a:pos x="connsiteX0" y="connsiteY0"/>
                </a:cxn>
                <a:cxn ang="0">
                  <a:pos x="connsiteX1" y="connsiteY1"/>
                </a:cxn>
                <a:cxn ang="0">
                  <a:pos x="connsiteX2" y="connsiteY2"/>
                </a:cxn>
              </a:cxnLst>
              <a:rect l="l" t="t" r="r" b="b"/>
              <a:pathLst>
                <a:path w="1828" h="914">
                  <a:moveTo>
                    <a:pt x="1829" y="915"/>
                  </a:moveTo>
                  <a:cubicBezTo>
                    <a:pt x="1143" y="686"/>
                    <a:pt x="457" y="229"/>
                    <a:pt x="0" y="0"/>
                  </a:cubicBezTo>
                  <a:cubicBezTo>
                    <a:pt x="686" y="229"/>
                    <a:pt x="1143" y="686"/>
                    <a:pt x="1829" y="915"/>
                  </a:cubicBezTo>
                  <a:close/>
                </a:path>
              </a:pathLst>
            </a:custGeom>
            <a:solidFill>
              <a:srgbClr val="FFFFFF"/>
            </a:solidFill>
            <a:ln w="2286" cap="flat">
              <a:noFill/>
              <a:prstDash val="solid"/>
              <a:miter/>
            </a:ln>
          </p:spPr>
          <p:txBody>
            <a:bodyPr rtlCol="0" anchor="ctr"/>
            <a:lstStyle/>
            <a:p>
              <a:endParaRPr lang="en-US"/>
            </a:p>
          </p:txBody>
        </p:sp>
        <p:sp>
          <p:nvSpPr>
            <p:cNvPr id="37" name="Freeform 100">
              <a:extLst>
                <a:ext uri="{FF2B5EF4-FFF2-40B4-BE49-F238E27FC236}">
                  <a16:creationId xmlns:a16="http://schemas.microsoft.com/office/drawing/2014/main" id="{414B94F6-045C-E6FF-0808-E49BD00A416D}"/>
                </a:ext>
              </a:extLst>
            </p:cNvPr>
            <p:cNvSpPr/>
            <p:nvPr/>
          </p:nvSpPr>
          <p:spPr>
            <a:xfrm>
              <a:off x="2785186" y="6172200"/>
              <a:ext cx="1371" cy="1600"/>
            </a:xfrm>
            <a:custGeom>
              <a:avLst/>
              <a:gdLst>
                <a:gd name="connsiteX0" fmla="*/ 1372 w 1371"/>
                <a:gd name="connsiteY0" fmla="*/ 1600 h 1600"/>
                <a:gd name="connsiteX1" fmla="*/ 0 w 1371"/>
                <a:gd name="connsiteY1" fmla="*/ 0 h 1600"/>
                <a:gd name="connsiteX2" fmla="*/ 1372 w 1371"/>
                <a:gd name="connsiteY2" fmla="*/ 1600 h 1600"/>
              </a:gdLst>
              <a:ahLst/>
              <a:cxnLst>
                <a:cxn ang="0">
                  <a:pos x="connsiteX0" y="connsiteY0"/>
                </a:cxn>
                <a:cxn ang="0">
                  <a:pos x="connsiteX1" y="connsiteY1"/>
                </a:cxn>
                <a:cxn ang="0">
                  <a:pos x="connsiteX2" y="connsiteY2"/>
                </a:cxn>
              </a:cxnLst>
              <a:rect l="l" t="t" r="r" b="b"/>
              <a:pathLst>
                <a:path w="1371" h="1600">
                  <a:moveTo>
                    <a:pt x="1372" y="1600"/>
                  </a:moveTo>
                  <a:cubicBezTo>
                    <a:pt x="914" y="1143"/>
                    <a:pt x="457" y="457"/>
                    <a:pt x="0" y="0"/>
                  </a:cubicBezTo>
                  <a:cubicBezTo>
                    <a:pt x="457" y="457"/>
                    <a:pt x="914" y="914"/>
                    <a:pt x="1372" y="1600"/>
                  </a:cubicBezTo>
                  <a:close/>
                </a:path>
              </a:pathLst>
            </a:custGeom>
            <a:solidFill>
              <a:srgbClr val="FFFFFF"/>
            </a:solidFill>
            <a:ln w="2286" cap="flat">
              <a:noFill/>
              <a:prstDash val="solid"/>
              <a:miter/>
            </a:ln>
          </p:spPr>
          <p:txBody>
            <a:bodyPr rtlCol="0" anchor="ctr"/>
            <a:lstStyle/>
            <a:p>
              <a:endParaRPr lang="en-US"/>
            </a:p>
          </p:txBody>
        </p:sp>
        <p:sp>
          <p:nvSpPr>
            <p:cNvPr id="38" name="Freeform 101">
              <a:extLst>
                <a:ext uri="{FF2B5EF4-FFF2-40B4-BE49-F238E27FC236}">
                  <a16:creationId xmlns:a16="http://schemas.microsoft.com/office/drawing/2014/main" id="{88AE894C-6F23-8AEA-6433-EA5DF58904C8}"/>
                </a:ext>
              </a:extLst>
            </p:cNvPr>
            <p:cNvSpPr/>
            <p:nvPr/>
          </p:nvSpPr>
          <p:spPr>
            <a:xfrm>
              <a:off x="2781300" y="6166485"/>
              <a:ext cx="1143" cy="1828"/>
            </a:xfrm>
            <a:custGeom>
              <a:avLst/>
              <a:gdLst>
                <a:gd name="connsiteX0" fmla="*/ 1143 w 1143"/>
                <a:gd name="connsiteY0" fmla="*/ 1829 h 1828"/>
                <a:gd name="connsiteX1" fmla="*/ 0 w 1143"/>
                <a:gd name="connsiteY1" fmla="*/ 0 h 1828"/>
                <a:gd name="connsiteX2" fmla="*/ 1143 w 1143"/>
                <a:gd name="connsiteY2" fmla="*/ 1829 h 1828"/>
              </a:gdLst>
              <a:ahLst/>
              <a:cxnLst>
                <a:cxn ang="0">
                  <a:pos x="connsiteX0" y="connsiteY0"/>
                </a:cxn>
                <a:cxn ang="0">
                  <a:pos x="connsiteX1" y="connsiteY1"/>
                </a:cxn>
                <a:cxn ang="0">
                  <a:pos x="connsiteX2" y="connsiteY2"/>
                </a:cxn>
              </a:cxnLst>
              <a:rect l="l" t="t" r="r" b="b"/>
              <a:pathLst>
                <a:path w="1143" h="1828">
                  <a:moveTo>
                    <a:pt x="1143" y="1829"/>
                  </a:moveTo>
                  <a:cubicBezTo>
                    <a:pt x="686" y="1143"/>
                    <a:pt x="457" y="686"/>
                    <a:pt x="0" y="0"/>
                  </a:cubicBezTo>
                  <a:cubicBezTo>
                    <a:pt x="457" y="686"/>
                    <a:pt x="914" y="1143"/>
                    <a:pt x="1143" y="1829"/>
                  </a:cubicBezTo>
                  <a:close/>
                </a:path>
              </a:pathLst>
            </a:custGeom>
            <a:solidFill>
              <a:srgbClr val="FFFFFF"/>
            </a:solidFill>
            <a:ln w="2286" cap="flat">
              <a:noFill/>
              <a:prstDash val="solid"/>
              <a:miter/>
            </a:ln>
          </p:spPr>
          <p:txBody>
            <a:bodyPr rtlCol="0" anchor="ctr"/>
            <a:lstStyle/>
            <a:p>
              <a:endParaRPr lang="en-US"/>
            </a:p>
          </p:txBody>
        </p:sp>
        <p:sp>
          <p:nvSpPr>
            <p:cNvPr id="39" name="Freeform 102">
              <a:extLst>
                <a:ext uri="{FF2B5EF4-FFF2-40B4-BE49-F238E27FC236}">
                  <a16:creationId xmlns:a16="http://schemas.microsoft.com/office/drawing/2014/main" id="{034817C6-D83F-DA0D-C846-A5D5449A4D36}"/>
                </a:ext>
              </a:extLst>
            </p:cNvPr>
            <p:cNvSpPr/>
            <p:nvPr/>
          </p:nvSpPr>
          <p:spPr>
            <a:xfrm>
              <a:off x="3211068" y="5454853"/>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40" name="Freeform 103">
              <a:extLst>
                <a:ext uri="{FF2B5EF4-FFF2-40B4-BE49-F238E27FC236}">
                  <a16:creationId xmlns:a16="http://schemas.microsoft.com/office/drawing/2014/main" id="{130EA844-76A4-AD86-071D-18A7E4D8B819}"/>
                </a:ext>
              </a:extLst>
            </p:cNvPr>
            <p:cNvSpPr/>
            <p:nvPr/>
          </p:nvSpPr>
          <p:spPr>
            <a:xfrm>
              <a:off x="3418636" y="5502402"/>
              <a:ext cx="8458" cy="1143"/>
            </a:xfrm>
            <a:custGeom>
              <a:avLst/>
              <a:gdLst>
                <a:gd name="connsiteX0" fmla="*/ 0 w 8458"/>
                <a:gd name="connsiteY0" fmla="*/ 0 h 1143"/>
                <a:gd name="connsiteX1" fmla="*/ 8458 w 8458"/>
                <a:gd name="connsiteY1" fmla="*/ 1143 h 1143"/>
                <a:gd name="connsiteX2" fmla="*/ 0 w 8458"/>
                <a:gd name="connsiteY2" fmla="*/ 0 h 1143"/>
              </a:gdLst>
              <a:ahLst/>
              <a:cxnLst>
                <a:cxn ang="0">
                  <a:pos x="connsiteX0" y="connsiteY0"/>
                </a:cxn>
                <a:cxn ang="0">
                  <a:pos x="connsiteX1" y="connsiteY1"/>
                </a:cxn>
                <a:cxn ang="0">
                  <a:pos x="connsiteX2" y="connsiteY2"/>
                </a:cxn>
              </a:cxnLst>
              <a:rect l="l" t="t" r="r" b="b"/>
              <a:pathLst>
                <a:path w="8458" h="1143">
                  <a:moveTo>
                    <a:pt x="0" y="0"/>
                  </a:moveTo>
                  <a:cubicBezTo>
                    <a:pt x="2743" y="457"/>
                    <a:pt x="5715" y="686"/>
                    <a:pt x="8458" y="1143"/>
                  </a:cubicBezTo>
                  <a:cubicBezTo>
                    <a:pt x="5715" y="686"/>
                    <a:pt x="2743" y="457"/>
                    <a:pt x="0" y="0"/>
                  </a:cubicBezTo>
                  <a:close/>
                </a:path>
              </a:pathLst>
            </a:custGeom>
            <a:solidFill>
              <a:srgbClr val="FFFFFF"/>
            </a:solidFill>
            <a:ln w="2286" cap="flat">
              <a:noFill/>
              <a:prstDash val="solid"/>
              <a:miter/>
            </a:ln>
          </p:spPr>
          <p:txBody>
            <a:bodyPr rtlCol="0" anchor="ctr"/>
            <a:lstStyle/>
            <a:p>
              <a:endParaRPr lang="en-US"/>
            </a:p>
          </p:txBody>
        </p:sp>
        <p:sp>
          <p:nvSpPr>
            <p:cNvPr id="41" name="Freeform 104">
              <a:extLst>
                <a:ext uri="{FF2B5EF4-FFF2-40B4-BE49-F238E27FC236}">
                  <a16:creationId xmlns:a16="http://schemas.microsoft.com/office/drawing/2014/main" id="{9BB7B9DE-783B-6417-E949-B208C1A98F14}"/>
                </a:ext>
              </a:extLst>
            </p:cNvPr>
            <p:cNvSpPr/>
            <p:nvPr/>
          </p:nvSpPr>
          <p:spPr>
            <a:xfrm>
              <a:off x="2810560" y="6184087"/>
              <a:ext cx="5029" cy="457"/>
            </a:xfrm>
            <a:custGeom>
              <a:avLst/>
              <a:gdLst>
                <a:gd name="connsiteX0" fmla="*/ 5029 w 5029"/>
                <a:gd name="connsiteY0" fmla="*/ 457 h 457"/>
                <a:gd name="connsiteX1" fmla="*/ 0 w 5029"/>
                <a:gd name="connsiteY1" fmla="*/ 0 h 457"/>
                <a:gd name="connsiteX2" fmla="*/ 5029 w 5029"/>
                <a:gd name="connsiteY2" fmla="*/ 457 h 457"/>
              </a:gdLst>
              <a:ahLst/>
              <a:cxnLst>
                <a:cxn ang="0">
                  <a:pos x="connsiteX0" y="connsiteY0"/>
                </a:cxn>
                <a:cxn ang="0">
                  <a:pos x="connsiteX1" y="connsiteY1"/>
                </a:cxn>
                <a:cxn ang="0">
                  <a:pos x="connsiteX2" y="connsiteY2"/>
                </a:cxn>
              </a:cxnLst>
              <a:rect l="l" t="t" r="r" b="b"/>
              <a:pathLst>
                <a:path w="5029" h="457">
                  <a:moveTo>
                    <a:pt x="5029" y="457"/>
                  </a:moveTo>
                  <a:cubicBezTo>
                    <a:pt x="3200" y="229"/>
                    <a:pt x="1600" y="0"/>
                    <a:pt x="0" y="0"/>
                  </a:cubicBezTo>
                  <a:cubicBezTo>
                    <a:pt x="1600" y="229"/>
                    <a:pt x="3200" y="457"/>
                    <a:pt x="5029" y="457"/>
                  </a:cubicBezTo>
                  <a:close/>
                </a:path>
              </a:pathLst>
            </a:custGeom>
            <a:solidFill>
              <a:srgbClr val="FFFFFF"/>
            </a:solidFill>
            <a:ln w="2286" cap="flat">
              <a:noFill/>
              <a:prstDash val="solid"/>
              <a:miter/>
            </a:ln>
          </p:spPr>
          <p:txBody>
            <a:bodyPr rtlCol="0" anchor="ctr"/>
            <a:lstStyle/>
            <a:p>
              <a:endParaRPr lang="en-US"/>
            </a:p>
          </p:txBody>
        </p:sp>
        <p:sp>
          <p:nvSpPr>
            <p:cNvPr id="42" name="Freeform 105">
              <a:extLst>
                <a:ext uri="{FF2B5EF4-FFF2-40B4-BE49-F238E27FC236}">
                  <a16:creationId xmlns:a16="http://schemas.microsoft.com/office/drawing/2014/main" id="{2EBEF2C5-98D3-45AA-08B2-218C3E8D5B67}"/>
                </a:ext>
              </a:extLst>
            </p:cNvPr>
            <p:cNvSpPr/>
            <p:nvPr/>
          </p:nvSpPr>
          <p:spPr>
            <a:xfrm>
              <a:off x="2757525" y="6054699"/>
              <a:ext cx="228" cy="11658"/>
            </a:xfrm>
            <a:custGeom>
              <a:avLst/>
              <a:gdLst>
                <a:gd name="connsiteX0" fmla="*/ 229 w 228"/>
                <a:gd name="connsiteY0" fmla="*/ 11658 h 11658"/>
                <a:gd name="connsiteX1" fmla="*/ 0 w 228"/>
                <a:gd name="connsiteY1" fmla="*/ 0 h 11658"/>
                <a:gd name="connsiteX2" fmla="*/ 229 w 228"/>
                <a:gd name="connsiteY2" fmla="*/ 11658 h 11658"/>
              </a:gdLst>
              <a:ahLst/>
              <a:cxnLst>
                <a:cxn ang="0">
                  <a:pos x="connsiteX0" y="connsiteY0"/>
                </a:cxn>
                <a:cxn ang="0">
                  <a:pos x="connsiteX1" y="connsiteY1"/>
                </a:cxn>
                <a:cxn ang="0">
                  <a:pos x="connsiteX2" y="connsiteY2"/>
                </a:cxn>
              </a:cxnLst>
              <a:rect l="l" t="t" r="r" b="b"/>
              <a:pathLst>
                <a:path w="228" h="11658">
                  <a:moveTo>
                    <a:pt x="229" y="11658"/>
                  </a:moveTo>
                  <a:cubicBezTo>
                    <a:pt x="0" y="7772"/>
                    <a:pt x="0" y="3886"/>
                    <a:pt x="0" y="0"/>
                  </a:cubicBezTo>
                  <a:cubicBezTo>
                    <a:pt x="0" y="3657"/>
                    <a:pt x="229" y="7772"/>
                    <a:pt x="229" y="11658"/>
                  </a:cubicBezTo>
                  <a:close/>
                </a:path>
              </a:pathLst>
            </a:custGeom>
            <a:solidFill>
              <a:srgbClr val="FFFFFF"/>
            </a:solidFill>
            <a:ln w="2286" cap="flat">
              <a:noFill/>
              <a:prstDash val="solid"/>
              <a:miter/>
            </a:ln>
          </p:spPr>
          <p:txBody>
            <a:bodyPr rtlCol="0" anchor="ctr"/>
            <a:lstStyle/>
            <a:p>
              <a:endParaRPr lang="en-US"/>
            </a:p>
          </p:txBody>
        </p:sp>
        <p:sp>
          <p:nvSpPr>
            <p:cNvPr id="43" name="Freeform 106">
              <a:extLst>
                <a:ext uri="{FF2B5EF4-FFF2-40B4-BE49-F238E27FC236}">
                  <a16:creationId xmlns:a16="http://schemas.microsoft.com/office/drawing/2014/main" id="{C147B437-E3AD-E1EC-B348-92E8B0A0319E}"/>
                </a:ext>
              </a:extLst>
            </p:cNvPr>
            <p:cNvSpPr/>
            <p:nvPr/>
          </p:nvSpPr>
          <p:spPr>
            <a:xfrm>
              <a:off x="3430524" y="5504002"/>
              <a:ext cx="11658" cy="1828"/>
            </a:xfrm>
            <a:custGeom>
              <a:avLst/>
              <a:gdLst>
                <a:gd name="connsiteX0" fmla="*/ 0 w 11658"/>
                <a:gd name="connsiteY0" fmla="*/ 0 h 1828"/>
                <a:gd name="connsiteX1" fmla="*/ 11659 w 11658"/>
                <a:gd name="connsiteY1" fmla="*/ 1829 h 1828"/>
                <a:gd name="connsiteX2" fmla="*/ 0 w 11658"/>
                <a:gd name="connsiteY2" fmla="*/ 0 h 1828"/>
              </a:gdLst>
              <a:ahLst/>
              <a:cxnLst>
                <a:cxn ang="0">
                  <a:pos x="connsiteX0" y="connsiteY0"/>
                </a:cxn>
                <a:cxn ang="0">
                  <a:pos x="connsiteX1" y="connsiteY1"/>
                </a:cxn>
                <a:cxn ang="0">
                  <a:pos x="connsiteX2" y="connsiteY2"/>
                </a:cxn>
              </a:cxnLst>
              <a:rect l="l" t="t" r="r" b="b"/>
              <a:pathLst>
                <a:path w="11658" h="1828">
                  <a:moveTo>
                    <a:pt x="0" y="0"/>
                  </a:moveTo>
                  <a:cubicBezTo>
                    <a:pt x="3886" y="457"/>
                    <a:pt x="7772" y="1143"/>
                    <a:pt x="11659" y="1829"/>
                  </a:cubicBezTo>
                  <a:cubicBezTo>
                    <a:pt x="7772" y="1143"/>
                    <a:pt x="3886" y="686"/>
                    <a:pt x="0" y="0"/>
                  </a:cubicBezTo>
                  <a:close/>
                </a:path>
              </a:pathLst>
            </a:custGeom>
            <a:solidFill>
              <a:srgbClr val="FFFFFF"/>
            </a:solidFill>
            <a:ln w="2286" cap="flat">
              <a:noFill/>
              <a:prstDash val="solid"/>
              <a:miter/>
            </a:ln>
          </p:spPr>
          <p:txBody>
            <a:bodyPr rtlCol="0" anchor="ctr"/>
            <a:lstStyle/>
            <a:p>
              <a:endParaRPr lang="en-US"/>
            </a:p>
          </p:txBody>
        </p:sp>
        <p:sp>
          <p:nvSpPr>
            <p:cNvPr id="44" name="Freeform 107">
              <a:extLst>
                <a:ext uri="{FF2B5EF4-FFF2-40B4-BE49-F238E27FC236}">
                  <a16:creationId xmlns:a16="http://schemas.microsoft.com/office/drawing/2014/main" id="{8CAB1D84-6EF1-21AB-37D4-62A3E2D71AD5}"/>
                </a:ext>
              </a:extLst>
            </p:cNvPr>
            <p:cNvSpPr/>
            <p:nvPr/>
          </p:nvSpPr>
          <p:spPr>
            <a:xfrm>
              <a:off x="3406063" y="5500801"/>
              <a:ext cx="8915" cy="1143"/>
            </a:xfrm>
            <a:custGeom>
              <a:avLst/>
              <a:gdLst>
                <a:gd name="connsiteX0" fmla="*/ 0 w 8915"/>
                <a:gd name="connsiteY0" fmla="*/ 0 h 1143"/>
                <a:gd name="connsiteX1" fmla="*/ 8915 w 8915"/>
                <a:gd name="connsiteY1" fmla="*/ 1143 h 1143"/>
                <a:gd name="connsiteX2" fmla="*/ 0 w 8915"/>
                <a:gd name="connsiteY2" fmla="*/ 0 h 1143"/>
              </a:gdLst>
              <a:ahLst/>
              <a:cxnLst>
                <a:cxn ang="0">
                  <a:pos x="connsiteX0" y="connsiteY0"/>
                </a:cxn>
                <a:cxn ang="0">
                  <a:pos x="connsiteX1" y="connsiteY1"/>
                </a:cxn>
                <a:cxn ang="0">
                  <a:pos x="connsiteX2" y="connsiteY2"/>
                </a:cxn>
              </a:cxnLst>
              <a:rect l="l" t="t" r="r" b="b"/>
              <a:pathLst>
                <a:path w="8915" h="1143">
                  <a:moveTo>
                    <a:pt x="0" y="0"/>
                  </a:moveTo>
                  <a:cubicBezTo>
                    <a:pt x="2972" y="228"/>
                    <a:pt x="5944" y="686"/>
                    <a:pt x="8915" y="1143"/>
                  </a:cubicBezTo>
                  <a:cubicBezTo>
                    <a:pt x="5944" y="686"/>
                    <a:pt x="2972" y="457"/>
                    <a:pt x="0" y="0"/>
                  </a:cubicBezTo>
                  <a:close/>
                </a:path>
              </a:pathLst>
            </a:custGeom>
            <a:solidFill>
              <a:srgbClr val="FFFFFF"/>
            </a:solidFill>
            <a:ln w="2286" cap="flat">
              <a:noFill/>
              <a:prstDash val="solid"/>
              <a:miter/>
            </a:ln>
          </p:spPr>
          <p:txBody>
            <a:bodyPr rtlCol="0" anchor="ctr"/>
            <a:lstStyle/>
            <a:p>
              <a:endParaRPr lang="en-US"/>
            </a:p>
          </p:txBody>
        </p:sp>
        <p:sp>
          <p:nvSpPr>
            <p:cNvPr id="45" name="Freeform 108">
              <a:extLst>
                <a:ext uri="{FF2B5EF4-FFF2-40B4-BE49-F238E27FC236}">
                  <a16:creationId xmlns:a16="http://schemas.microsoft.com/office/drawing/2014/main" id="{7C39F475-73A7-0697-865B-11FB27ADF733}"/>
                </a:ext>
              </a:extLst>
            </p:cNvPr>
            <p:cNvSpPr/>
            <p:nvPr/>
          </p:nvSpPr>
          <p:spPr>
            <a:xfrm>
              <a:off x="2804845" y="6183172"/>
              <a:ext cx="2286" cy="457"/>
            </a:xfrm>
            <a:custGeom>
              <a:avLst/>
              <a:gdLst>
                <a:gd name="connsiteX0" fmla="*/ 2286 w 2286"/>
                <a:gd name="connsiteY0" fmla="*/ 457 h 457"/>
                <a:gd name="connsiteX1" fmla="*/ 0 w 2286"/>
                <a:gd name="connsiteY1" fmla="*/ 0 h 457"/>
                <a:gd name="connsiteX2" fmla="*/ 2286 w 2286"/>
                <a:gd name="connsiteY2" fmla="*/ 457 h 457"/>
              </a:gdLst>
              <a:ahLst/>
              <a:cxnLst>
                <a:cxn ang="0">
                  <a:pos x="connsiteX0" y="connsiteY0"/>
                </a:cxn>
                <a:cxn ang="0">
                  <a:pos x="connsiteX1" y="connsiteY1"/>
                </a:cxn>
                <a:cxn ang="0">
                  <a:pos x="connsiteX2" y="connsiteY2"/>
                </a:cxn>
              </a:cxnLst>
              <a:rect l="l" t="t" r="r" b="b"/>
              <a:pathLst>
                <a:path w="2286" h="457">
                  <a:moveTo>
                    <a:pt x="2286" y="457"/>
                  </a:moveTo>
                  <a:cubicBezTo>
                    <a:pt x="1372" y="228"/>
                    <a:pt x="686" y="228"/>
                    <a:pt x="0" y="0"/>
                  </a:cubicBezTo>
                  <a:cubicBezTo>
                    <a:pt x="457" y="228"/>
                    <a:pt x="1372" y="228"/>
                    <a:pt x="2286" y="457"/>
                  </a:cubicBezTo>
                  <a:close/>
                </a:path>
              </a:pathLst>
            </a:custGeom>
            <a:solidFill>
              <a:srgbClr val="FFFFFF"/>
            </a:solidFill>
            <a:ln w="2286" cap="flat">
              <a:noFill/>
              <a:prstDash val="solid"/>
              <a:miter/>
            </a:ln>
          </p:spPr>
          <p:txBody>
            <a:bodyPr rtlCol="0" anchor="ctr"/>
            <a:lstStyle/>
            <a:p>
              <a:endParaRPr lang="en-US"/>
            </a:p>
          </p:txBody>
        </p:sp>
        <p:sp>
          <p:nvSpPr>
            <p:cNvPr id="46" name="Freeform 109">
              <a:extLst>
                <a:ext uri="{FF2B5EF4-FFF2-40B4-BE49-F238E27FC236}">
                  <a16:creationId xmlns:a16="http://schemas.microsoft.com/office/drawing/2014/main" id="{EA653336-B7AB-A00E-3A4E-203DAB31E337}"/>
                </a:ext>
              </a:extLst>
            </p:cNvPr>
            <p:cNvSpPr/>
            <p:nvPr/>
          </p:nvSpPr>
          <p:spPr>
            <a:xfrm>
              <a:off x="2727579" y="5945886"/>
              <a:ext cx="2971" cy="1828"/>
            </a:xfrm>
            <a:custGeom>
              <a:avLst/>
              <a:gdLst>
                <a:gd name="connsiteX0" fmla="*/ 2972 w 2971"/>
                <a:gd name="connsiteY0" fmla="*/ 1829 h 1828"/>
                <a:gd name="connsiteX1" fmla="*/ 0 w 2971"/>
                <a:gd name="connsiteY1" fmla="*/ 0 h 1828"/>
                <a:gd name="connsiteX2" fmla="*/ 2972 w 2971"/>
                <a:gd name="connsiteY2" fmla="*/ 1829 h 1828"/>
              </a:gdLst>
              <a:ahLst/>
              <a:cxnLst>
                <a:cxn ang="0">
                  <a:pos x="connsiteX0" y="connsiteY0"/>
                </a:cxn>
                <a:cxn ang="0">
                  <a:pos x="connsiteX1" y="connsiteY1"/>
                </a:cxn>
                <a:cxn ang="0">
                  <a:pos x="connsiteX2" y="connsiteY2"/>
                </a:cxn>
              </a:cxnLst>
              <a:rect l="l" t="t" r="r" b="b"/>
              <a:pathLst>
                <a:path w="2971" h="1828">
                  <a:moveTo>
                    <a:pt x="2972" y="1829"/>
                  </a:moveTo>
                  <a:cubicBezTo>
                    <a:pt x="2057" y="1143"/>
                    <a:pt x="914" y="457"/>
                    <a:pt x="0" y="0"/>
                  </a:cubicBezTo>
                  <a:cubicBezTo>
                    <a:pt x="914" y="457"/>
                    <a:pt x="1829" y="1143"/>
                    <a:pt x="2972" y="1829"/>
                  </a:cubicBezTo>
                  <a:close/>
                </a:path>
              </a:pathLst>
            </a:custGeom>
            <a:solidFill>
              <a:srgbClr val="FFFFFF"/>
            </a:solidFill>
            <a:ln w="2286" cap="flat">
              <a:noFill/>
              <a:prstDash val="solid"/>
              <a:miter/>
            </a:ln>
          </p:spPr>
          <p:txBody>
            <a:bodyPr rtlCol="0" anchor="ctr"/>
            <a:lstStyle/>
            <a:p>
              <a:endParaRPr lang="en-US"/>
            </a:p>
          </p:txBody>
        </p:sp>
        <p:sp>
          <p:nvSpPr>
            <p:cNvPr id="47" name="Freeform 110">
              <a:extLst>
                <a:ext uri="{FF2B5EF4-FFF2-40B4-BE49-F238E27FC236}">
                  <a16:creationId xmlns:a16="http://schemas.microsoft.com/office/drawing/2014/main" id="{EBD655CF-3DE1-9913-3D7C-86D48B9A7026}"/>
                </a:ext>
              </a:extLst>
            </p:cNvPr>
            <p:cNvSpPr/>
            <p:nvPr/>
          </p:nvSpPr>
          <p:spPr>
            <a:xfrm>
              <a:off x="2519781" y="5880277"/>
              <a:ext cx="1371" cy="8001"/>
            </a:xfrm>
            <a:custGeom>
              <a:avLst/>
              <a:gdLst>
                <a:gd name="connsiteX0" fmla="*/ 0 w 1371"/>
                <a:gd name="connsiteY0" fmla="*/ 0 h 8001"/>
                <a:gd name="connsiteX1" fmla="*/ 1372 w 1371"/>
                <a:gd name="connsiteY1" fmla="*/ 8001 h 8001"/>
                <a:gd name="connsiteX2" fmla="*/ 0 w 1371"/>
                <a:gd name="connsiteY2" fmla="*/ 0 h 8001"/>
                <a:gd name="connsiteX3" fmla="*/ 0 w 1371"/>
                <a:gd name="connsiteY3" fmla="*/ 0 h 8001"/>
              </a:gdLst>
              <a:ahLst/>
              <a:cxnLst>
                <a:cxn ang="0">
                  <a:pos x="connsiteX0" y="connsiteY0"/>
                </a:cxn>
                <a:cxn ang="0">
                  <a:pos x="connsiteX1" y="connsiteY1"/>
                </a:cxn>
                <a:cxn ang="0">
                  <a:pos x="connsiteX2" y="connsiteY2"/>
                </a:cxn>
                <a:cxn ang="0">
                  <a:pos x="connsiteX3" y="connsiteY3"/>
                </a:cxn>
              </a:cxnLst>
              <a:rect l="l" t="t" r="r" b="b"/>
              <a:pathLst>
                <a:path w="1371" h="8001">
                  <a:moveTo>
                    <a:pt x="0" y="0"/>
                  </a:moveTo>
                  <a:cubicBezTo>
                    <a:pt x="229" y="2743"/>
                    <a:pt x="686" y="5486"/>
                    <a:pt x="1372" y="8001"/>
                  </a:cubicBezTo>
                  <a:cubicBezTo>
                    <a:pt x="686" y="5486"/>
                    <a:pt x="229" y="2972"/>
                    <a:pt x="0" y="0"/>
                  </a:cubicBezTo>
                  <a:lnTo>
                    <a:pt x="0" y="0"/>
                  </a:lnTo>
                  <a:close/>
                </a:path>
              </a:pathLst>
            </a:custGeom>
            <a:solidFill>
              <a:srgbClr val="FFFFFF"/>
            </a:solidFill>
            <a:ln w="2286" cap="flat">
              <a:noFill/>
              <a:prstDash val="solid"/>
              <a:miter/>
            </a:ln>
          </p:spPr>
          <p:txBody>
            <a:bodyPr rtlCol="0" anchor="ctr"/>
            <a:lstStyle/>
            <a:p>
              <a:endParaRPr lang="en-US"/>
            </a:p>
          </p:txBody>
        </p:sp>
        <p:sp>
          <p:nvSpPr>
            <p:cNvPr id="48" name="Freeform 111">
              <a:extLst>
                <a:ext uri="{FF2B5EF4-FFF2-40B4-BE49-F238E27FC236}">
                  <a16:creationId xmlns:a16="http://schemas.microsoft.com/office/drawing/2014/main" id="{AE5DF001-9732-D207-8915-4A10393F4F7F}"/>
                </a:ext>
              </a:extLst>
            </p:cNvPr>
            <p:cNvSpPr/>
            <p:nvPr/>
          </p:nvSpPr>
          <p:spPr>
            <a:xfrm>
              <a:off x="2520924" y="5888278"/>
              <a:ext cx="5029" cy="13944"/>
            </a:xfrm>
            <a:custGeom>
              <a:avLst/>
              <a:gdLst>
                <a:gd name="connsiteX0" fmla="*/ 5029 w 5029"/>
                <a:gd name="connsiteY0" fmla="*/ 13944 h 13944"/>
                <a:gd name="connsiteX1" fmla="*/ 0 w 5029"/>
                <a:gd name="connsiteY1" fmla="*/ 0 h 13944"/>
                <a:gd name="connsiteX2" fmla="*/ 5029 w 5029"/>
                <a:gd name="connsiteY2" fmla="*/ 13944 h 13944"/>
              </a:gdLst>
              <a:ahLst/>
              <a:cxnLst>
                <a:cxn ang="0">
                  <a:pos x="connsiteX0" y="connsiteY0"/>
                </a:cxn>
                <a:cxn ang="0">
                  <a:pos x="connsiteX1" y="connsiteY1"/>
                </a:cxn>
                <a:cxn ang="0">
                  <a:pos x="connsiteX2" y="connsiteY2"/>
                </a:cxn>
              </a:cxnLst>
              <a:rect l="l" t="t" r="r" b="b"/>
              <a:pathLst>
                <a:path w="5029" h="13944">
                  <a:moveTo>
                    <a:pt x="5029" y="13944"/>
                  </a:moveTo>
                  <a:cubicBezTo>
                    <a:pt x="2972" y="9830"/>
                    <a:pt x="1143" y="5029"/>
                    <a:pt x="0" y="0"/>
                  </a:cubicBezTo>
                  <a:cubicBezTo>
                    <a:pt x="1143" y="5258"/>
                    <a:pt x="2972" y="9830"/>
                    <a:pt x="5029" y="13944"/>
                  </a:cubicBezTo>
                  <a:close/>
                </a:path>
              </a:pathLst>
            </a:custGeom>
            <a:solidFill>
              <a:srgbClr val="FFFFFF"/>
            </a:solidFill>
            <a:ln w="2286" cap="flat">
              <a:noFill/>
              <a:prstDash val="solid"/>
              <a:miter/>
            </a:ln>
          </p:spPr>
          <p:txBody>
            <a:bodyPr rtlCol="0" anchor="ctr"/>
            <a:lstStyle/>
            <a:p>
              <a:endParaRPr lang="en-US"/>
            </a:p>
          </p:txBody>
        </p:sp>
        <p:sp>
          <p:nvSpPr>
            <p:cNvPr id="49" name="Freeform 112">
              <a:extLst>
                <a:ext uri="{FF2B5EF4-FFF2-40B4-BE49-F238E27FC236}">
                  <a16:creationId xmlns:a16="http://schemas.microsoft.com/office/drawing/2014/main" id="{20F42539-32AC-46C8-0F91-EDF5C574ABE7}"/>
                </a:ext>
              </a:extLst>
            </p:cNvPr>
            <p:cNvSpPr/>
            <p:nvPr/>
          </p:nvSpPr>
          <p:spPr>
            <a:xfrm>
              <a:off x="2704490" y="594039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50" name="Freeform 113">
              <a:extLst>
                <a:ext uri="{FF2B5EF4-FFF2-40B4-BE49-F238E27FC236}">
                  <a16:creationId xmlns:a16="http://schemas.microsoft.com/office/drawing/2014/main" id="{F07DAF88-7355-583D-D4D0-31D1CDAC27C8}"/>
                </a:ext>
              </a:extLst>
            </p:cNvPr>
            <p:cNvSpPr/>
            <p:nvPr/>
          </p:nvSpPr>
          <p:spPr>
            <a:xfrm>
              <a:off x="2715006" y="5941314"/>
              <a:ext cx="5486" cy="1371"/>
            </a:xfrm>
            <a:custGeom>
              <a:avLst/>
              <a:gdLst>
                <a:gd name="connsiteX0" fmla="*/ 5486 w 5486"/>
                <a:gd name="connsiteY0" fmla="*/ 1372 h 1371"/>
                <a:gd name="connsiteX1" fmla="*/ 0 w 5486"/>
                <a:gd name="connsiteY1" fmla="*/ 0 h 1371"/>
                <a:gd name="connsiteX2" fmla="*/ 5486 w 5486"/>
                <a:gd name="connsiteY2" fmla="*/ 1372 h 1371"/>
              </a:gdLst>
              <a:ahLst/>
              <a:cxnLst>
                <a:cxn ang="0">
                  <a:pos x="connsiteX0" y="connsiteY0"/>
                </a:cxn>
                <a:cxn ang="0">
                  <a:pos x="connsiteX1" y="connsiteY1"/>
                </a:cxn>
                <a:cxn ang="0">
                  <a:pos x="connsiteX2" y="connsiteY2"/>
                </a:cxn>
              </a:cxnLst>
              <a:rect l="l" t="t" r="r" b="b"/>
              <a:pathLst>
                <a:path w="5486" h="1371">
                  <a:moveTo>
                    <a:pt x="5486" y="1372"/>
                  </a:moveTo>
                  <a:cubicBezTo>
                    <a:pt x="3658" y="686"/>
                    <a:pt x="1829" y="229"/>
                    <a:pt x="0" y="0"/>
                  </a:cubicBezTo>
                  <a:cubicBezTo>
                    <a:pt x="1829" y="457"/>
                    <a:pt x="3658" y="914"/>
                    <a:pt x="5486" y="1372"/>
                  </a:cubicBezTo>
                  <a:close/>
                </a:path>
              </a:pathLst>
            </a:custGeom>
            <a:solidFill>
              <a:srgbClr val="FFFFFF"/>
            </a:solidFill>
            <a:ln w="2286" cap="flat">
              <a:noFill/>
              <a:prstDash val="solid"/>
              <a:miter/>
            </a:ln>
          </p:spPr>
          <p:txBody>
            <a:bodyPr rtlCol="0" anchor="ctr"/>
            <a:lstStyle/>
            <a:p>
              <a:endParaRPr lang="en-US"/>
            </a:p>
          </p:txBody>
        </p:sp>
        <p:sp>
          <p:nvSpPr>
            <p:cNvPr id="51" name="Freeform 114">
              <a:extLst>
                <a:ext uri="{FF2B5EF4-FFF2-40B4-BE49-F238E27FC236}">
                  <a16:creationId xmlns:a16="http://schemas.microsoft.com/office/drawing/2014/main" id="{8091BBB5-0E4F-DCBA-DA15-E418AA8CAF91}"/>
                </a:ext>
              </a:extLst>
            </p:cNvPr>
            <p:cNvSpPr/>
            <p:nvPr/>
          </p:nvSpPr>
          <p:spPr>
            <a:xfrm>
              <a:off x="2820847" y="6185001"/>
              <a:ext cx="3200" cy="228"/>
            </a:xfrm>
            <a:custGeom>
              <a:avLst/>
              <a:gdLst>
                <a:gd name="connsiteX0" fmla="*/ 3200 w 3200"/>
                <a:gd name="connsiteY0" fmla="*/ 228 h 228"/>
                <a:gd name="connsiteX1" fmla="*/ 0 w 3200"/>
                <a:gd name="connsiteY1" fmla="*/ 0 h 228"/>
                <a:gd name="connsiteX2" fmla="*/ 3200 w 3200"/>
                <a:gd name="connsiteY2" fmla="*/ 228 h 228"/>
              </a:gdLst>
              <a:ahLst/>
              <a:cxnLst>
                <a:cxn ang="0">
                  <a:pos x="connsiteX0" y="connsiteY0"/>
                </a:cxn>
                <a:cxn ang="0">
                  <a:pos x="connsiteX1" y="connsiteY1"/>
                </a:cxn>
                <a:cxn ang="0">
                  <a:pos x="connsiteX2" y="connsiteY2"/>
                </a:cxn>
              </a:cxnLst>
              <a:rect l="l" t="t" r="r" b="b"/>
              <a:pathLst>
                <a:path w="3200" h="228">
                  <a:moveTo>
                    <a:pt x="3200" y="228"/>
                  </a:moveTo>
                  <a:cubicBezTo>
                    <a:pt x="2057" y="228"/>
                    <a:pt x="914" y="0"/>
                    <a:pt x="0" y="0"/>
                  </a:cubicBezTo>
                  <a:cubicBezTo>
                    <a:pt x="914" y="228"/>
                    <a:pt x="2057" y="228"/>
                    <a:pt x="3200" y="228"/>
                  </a:cubicBezTo>
                  <a:close/>
                </a:path>
              </a:pathLst>
            </a:custGeom>
            <a:solidFill>
              <a:srgbClr val="FFFFFF"/>
            </a:solidFill>
            <a:ln w="2286" cap="flat">
              <a:noFill/>
              <a:prstDash val="solid"/>
              <a:miter/>
            </a:ln>
          </p:spPr>
          <p:txBody>
            <a:bodyPr rtlCol="0" anchor="ctr"/>
            <a:lstStyle/>
            <a:p>
              <a:endParaRPr lang="en-US"/>
            </a:p>
          </p:txBody>
        </p:sp>
        <p:sp>
          <p:nvSpPr>
            <p:cNvPr id="52" name="Freeform 115">
              <a:extLst>
                <a:ext uri="{FF2B5EF4-FFF2-40B4-BE49-F238E27FC236}">
                  <a16:creationId xmlns:a16="http://schemas.microsoft.com/office/drawing/2014/main" id="{1D145DF7-CD3D-2BF6-CE22-3382A365CE34}"/>
                </a:ext>
              </a:extLst>
            </p:cNvPr>
            <p:cNvSpPr/>
            <p:nvPr/>
          </p:nvSpPr>
          <p:spPr>
            <a:xfrm>
              <a:off x="2799130" y="6182258"/>
              <a:ext cx="2514" cy="685"/>
            </a:xfrm>
            <a:custGeom>
              <a:avLst/>
              <a:gdLst>
                <a:gd name="connsiteX0" fmla="*/ 0 w 2514"/>
                <a:gd name="connsiteY0" fmla="*/ 0 h 685"/>
                <a:gd name="connsiteX1" fmla="*/ 2515 w 2514"/>
                <a:gd name="connsiteY1" fmla="*/ 686 h 685"/>
                <a:gd name="connsiteX2" fmla="*/ 0 w 2514"/>
                <a:gd name="connsiteY2" fmla="*/ 0 h 685"/>
                <a:gd name="connsiteX3" fmla="*/ 0 w 2514"/>
                <a:gd name="connsiteY3" fmla="*/ 0 h 685"/>
              </a:gdLst>
              <a:ahLst/>
              <a:cxnLst>
                <a:cxn ang="0">
                  <a:pos x="connsiteX0" y="connsiteY0"/>
                </a:cxn>
                <a:cxn ang="0">
                  <a:pos x="connsiteX1" y="connsiteY1"/>
                </a:cxn>
                <a:cxn ang="0">
                  <a:pos x="connsiteX2" y="connsiteY2"/>
                </a:cxn>
                <a:cxn ang="0">
                  <a:pos x="connsiteX3" y="connsiteY3"/>
                </a:cxn>
              </a:cxnLst>
              <a:rect l="l" t="t" r="r" b="b"/>
              <a:pathLst>
                <a:path w="2514" h="685">
                  <a:moveTo>
                    <a:pt x="0" y="0"/>
                  </a:moveTo>
                  <a:cubicBezTo>
                    <a:pt x="686" y="229"/>
                    <a:pt x="1600" y="458"/>
                    <a:pt x="2515" y="686"/>
                  </a:cubicBezTo>
                  <a:cubicBezTo>
                    <a:pt x="1600" y="229"/>
                    <a:pt x="914" y="0"/>
                    <a:pt x="0" y="0"/>
                  </a:cubicBezTo>
                  <a:lnTo>
                    <a:pt x="0" y="0"/>
                  </a:lnTo>
                  <a:close/>
                </a:path>
              </a:pathLst>
            </a:custGeom>
            <a:solidFill>
              <a:srgbClr val="FFFFFF"/>
            </a:solidFill>
            <a:ln w="2286" cap="flat">
              <a:noFill/>
              <a:prstDash val="solid"/>
              <a:miter/>
            </a:ln>
          </p:spPr>
          <p:txBody>
            <a:bodyPr rtlCol="0" anchor="ctr"/>
            <a:lstStyle/>
            <a:p>
              <a:endParaRPr lang="en-US"/>
            </a:p>
          </p:txBody>
        </p:sp>
        <p:sp>
          <p:nvSpPr>
            <p:cNvPr id="53" name="Freeform 116">
              <a:extLst>
                <a:ext uri="{FF2B5EF4-FFF2-40B4-BE49-F238E27FC236}">
                  <a16:creationId xmlns:a16="http://schemas.microsoft.com/office/drawing/2014/main" id="{AA773B49-402A-AB5E-9CD7-6506B34B782A}"/>
                </a:ext>
              </a:extLst>
            </p:cNvPr>
            <p:cNvSpPr/>
            <p:nvPr/>
          </p:nvSpPr>
          <p:spPr>
            <a:xfrm>
              <a:off x="3566312" y="5717286"/>
              <a:ext cx="38862" cy="21945"/>
            </a:xfrm>
            <a:custGeom>
              <a:avLst/>
              <a:gdLst>
                <a:gd name="connsiteX0" fmla="*/ 38862 w 38862"/>
                <a:gd name="connsiteY0" fmla="*/ 0 h 21945"/>
                <a:gd name="connsiteX1" fmla="*/ 25832 w 38862"/>
                <a:gd name="connsiteY1" fmla="*/ 8001 h 21945"/>
                <a:gd name="connsiteX2" fmla="*/ 0 w 38862"/>
                <a:gd name="connsiteY2" fmla="*/ 21946 h 21945"/>
                <a:gd name="connsiteX3" fmla="*/ 25832 w 38862"/>
                <a:gd name="connsiteY3" fmla="*/ 8001 h 21945"/>
                <a:gd name="connsiteX4" fmla="*/ 38862 w 38862"/>
                <a:gd name="connsiteY4" fmla="*/ 0 h 2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21945">
                  <a:moveTo>
                    <a:pt x="38862" y="0"/>
                  </a:moveTo>
                  <a:cubicBezTo>
                    <a:pt x="34519" y="2286"/>
                    <a:pt x="30175" y="5029"/>
                    <a:pt x="25832" y="8001"/>
                  </a:cubicBezTo>
                  <a:cubicBezTo>
                    <a:pt x="17602" y="13716"/>
                    <a:pt x="8915" y="18059"/>
                    <a:pt x="0" y="21946"/>
                  </a:cubicBezTo>
                  <a:cubicBezTo>
                    <a:pt x="8915" y="18059"/>
                    <a:pt x="17602" y="13487"/>
                    <a:pt x="25832" y="8001"/>
                  </a:cubicBezTo>
                  <a:cubicBezTo>
                    <a:pt x="30175" y="5029"/>
                    <a:pt x="34519" y="2515"/>
                    <a:pt x="38862" y="0"/>
                  </a:cubicBezTo>
                  <a:close/>
                </a:path>
              </a:pathLst>
            </a:custGeom>
            <a:solidFill>
              <a:srgbClr val="FFFFFF"/>
            </a:solidFill>
            <a:ln w="2286" cap="flat">
              <a:noFill/>
              <a:prstDash val="solid"/>
              <a:miter/>
            </a:ln>
          </p:spPr>
          <p:txBody>
            <a:bodyPr rtlCol="0" anchor="ctr"/>
            <a:lstStyle/>
            <a:p>
              <a:endParaRPr lang="en-US"/>
            </a:p>
          </p:txBody>
        </p:sp>
        <p:sp>
          <p:nvSpPr>
            <p:cNvPr id="54" name="Freeform 117">
              <a:extLst>
                <a:ext uri="{FF2B5EF4-FFF2-40B4-BE49-F238E27FC236}">
                  <a16:creationId xmlns:a16="http://schemas.microsoft.com/office/drawing/2014/main" id="{896BD684-2016-3CC9-BD2C-76491C51B4F5}"/>
                </a:ext>
              </a:extLst>
            </p:cNvPr>
            <p:cNvSpPr/>
            <p:nvPr/>
          </p:nvSpPr>
          <p:spPr>
            <a:xfrm>
              <a:off x="3499961" y="5696483"/>
              <a:ext cx="1428" cy="22860"/>
            </a:xfrm>
            <a:custGeom>
              <a:avLst/>
              <a:gdLst>
                <a:gd name="connsiteX0" fmla="*/ 514 w 1428"/>
                <a:gd name="connsiteY0" fmla="*/ 22860 h 22860"/>
                <a:gd name="connsiteX1" fmla="*/ 514 w 1428"/>
                <a:gd name="connsiteY1" fmla="*/ 8459 h 22860"/>
                <a:gd name="connsiteX2" fmla="*/ 1429 w 1428"/>
                <a:gd name="connsiteY2" fmla="*/ 0 h 22860"/>
                <a:gd name="connsiteX3" fmla="*/ 514 w 1428"/>
                <a:gd name="connsiteY3" fmla="*/ 8459 h 22860"/>
                <a:gd name="connsiteX4" fmla="*/ 514 w 1428"/>
                <a:gd name="connsiteY4" fmla="*/ 22860 h 2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 h="22860">
                  <a:moveTo>
                    <a:pt x="514" y="22860"/>
                  </a:moveTo>
                  <a:cubicBezTo>
                    <a:pt x="-171" y="18517"/>
                    <a:pt x="-171" y="13488"/>
                    <a:pt x="514" y="8459"/>
                  </a:cubicBezTo>
                  <a:cubicBezTo>
                    <a:pt x="972" y="5715"/>
                    <a:pt x="1200" y="2744"/>
                    <a:pt x="1429" y="0"/>
                  </a:cubicBezTo>
                  <a:cubicBezTo>
                    <a:pt x="1200" y="2744"/>
                    <a:pt x="743" y="5715"/>
                    <a:pt x="514" y="8459"/>
                  </a:cubicBezTo>
                  <a:cubicBezTo>
                    <a:pt x="-171" y="13488"/>
                    <a:pt x="-171" y="18288"/>
                    <a:pt x="514" y="22860"/>
                  </a:cubicBezTo>
                  <a:close/>
                </a:path>
              </a:pathLst>
            </a:custGeom>
            <a:solidFill>
              <a:srgbClr val="FFFFFF"/>
            </a:solidFill>
            <a:ln w="2286" cap="flat">
              <a:noFill/>
              <a:prstDash val="solid"/>
              <a:miter/>
            </a:ln>
          </p:spPr>
          <p:txBody>
            <a:bodyPr rtlCol="0" anchor="ctr"/>
            <a:lstStyle/>
            <a:p>
              <a:endParaRPr lang="en-US"/>
            </a:p>
          </p:txBody>
        </p:sp>
        <p:sp>
          <p:nvSpPr>
            <p:cNvPr id="55" name="Freeform 118">
              <a:extLst>
                <a:ext uri="{FF2B5EF4-FFF2-40B4-BE49-F238E27FC236}">
                  <a16:creationId xmlns:a16="http://schemas.microsoft.com/office/drawing/2014/main" id="{A99D1A55-5739-2D43-A7F5-73FD077F6773}"/>
                </a:ext>
              </a:extLst>
            </p:cNvPr>
            <p:cNvSpPr/>
            <p:nvPr/>
          </p:nvSpPr>
          <p:spPr>
            <a:xfrm>
              <a:off x="2757525" y="6042812"/>
              <a:ext cx="2286" cy="11658"/>
            </a:xfrm>
            <a:custGeom>
              <a:avLst/>
              <a:gdLst>
                <a:gd name="connsiteX0" fmla="*/ 0 w 2286"/>
                <a:gd name="connsiteY0" fmla="*/ 11659 h 11658"/>
                <a:gd name="connsiteX1" fmla="*/ 0 w 2286"/>
                <a:gd name="connsiteY1" fmla="*/ 0 h 11658"/>
                <a:gd name="connsiteX2" fmla="*/ 0 w 2286"/>
                <a:gd name="connsiteY2" fmla="*/ 11659 h 11658"/>
              </a:gdLst>
              <a:ahLst/>
              <a:cxnLst>
                <a:cxn ang="0">
                  <a:pos x="connsiteX0" y="connsiteY0"/>
                </a:cxn>
                <a:cxn ang="0">
                  <a:pos x="connsiteX1" y="connsiteY1"/>
                </a:cxn>
                <a:cxn ang="0">
                  <a:pos x="connsiteX2" y="connsiteY2"/>
                </a:cxn>
              </a:cxnLst>
              <a:rect l="l" t="t" r="r" b="b"/>
              <a:pathLst>
                <a:path w="2286" h="11658">
                  <a:moveTo>
                    <a:pt x="0" y="11659"/>
                  </a:moveTo>
                  <a:cubicBezTo>
                    <a:pt x="0" y="7773"/>
                    <a:pt x="0" y="3887"/>
                    <a:pt x="0" y="0"/>
                  </a:cubicBezTo>
                  <a:cubicBezTo>
                    <a:pt x="0" y="3887"/>
                    <a:pt x="0" y="7773"/>
                    <a:pt x="0" y="11659"/>
                  </a:cubicBezTo>
                  <a:close/>
                </a:path>
              </a:pathLst>
            </a:custGeom>
            <a:solidFill>
              <a:srgbClr val="FFFFFF"/>
            </a:solidFill>
            <a:ln w="2286" cap="flat">
              <a:noFill/>
              <a:prstDash val="solid"/>
              <a:miter/>
            </a:ln>
          </p:spPr>
          <p:txBody>
            <a:bodyPr rtlCol="0" anchor="ctr"/>
            <a:lstStyle/>
            <a:p>
              <a:endParaRPr lang="en-US"/>
            </a:p>
          </p:txBody>
        </p:sp>
        <p:sp>
          <p:nvSpPr>
            <p:cNvPr id="56" name="Freeform 119">
              <a:extLst>
                <a:ext uri="{FF2B5EF4-FFF2-40B4-BE49-F238E27FC236}">
                  <a16:creationId xmlns:a16="http://schemas.microsoft.com/office/drawing/2014/main" id="{9C06D3FA-3851-5115-73B2-AB112F1E516F}"/>
                </a:ext>
              </a:extLst>
            </p:cNvPr>
            <p:cNvSpPr/>
            <p:nvPr/>
          </p:nvSpPr>
          <p:spPr>
            <a:xfrm>
              <a:off x="3689985" y="5704255"/>
              <a:ext cx="46405" cy="18973"/>
            </a:xfrm>
            <a:custGeom>
              <a:avLst/>
              <a:gdLst>
                <a:gd name="connsiteX0" fmla="*/ 46406 w 46405"/>
                <a:gd name="connsiteY0" fmla="*/ 18974 h 18973"/>
                <a:gd name="connsiteX1" fmla="*/ 14859 w 46405"/>
                <a:gd name="connsiteY1" fmla="*/ 3200 h 18973"/>
                <a:gd name="connsiteX2" fmla="*/ 0 w 46405"/>
                <a:gd name="connsiteY2" fmla="*/ 0 h 18973"/>
                <a:gd name="connsiteX3" fmla="*/ 14859 w 46405"/>
                <a:gd name="connsiteY3" fmla="*/ 3200 h 18973"/>
                <a:gd name="connsiteX4" fmla="*/ 46406 w 46405"/>
                <a:gd name="connsiteY4" fmla="*/ 18974 h 1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5" h="18973">
                  <a:moveTo>
                    <a:pt x="46406" y="18974"/>
                  </a:moveTo>
                  <a:cubicBezTo>
                    <a:pt x="36805" y="11658"/>
                    <a:pt x="26060" y="6401"/>
                    <a:pt x="14859" y="3200"/>
                  </a:cubicBezTo>
                  <a:cubicBezTo>
                    <a:pt x="9830" y="1829"/>
                    <a:pt x="5029" y="686"/>
                    <a:pt x="0" y="0"/>
                  </a:cubicBezTo>
                  <a:cubicBezTo>
                    <a:pt x="4801" y="914"/>
                    <a:pt x="9830" y="1829"/>
                    <a:pt x="14859" y="3200"/>
                  </a:cubicBezTo>
                  <a:cubicBezTo>
                    <a:pt x="26060" y="6172"/>
                    <a:pt x="36805" y="11430"/>
                    <a:pt x="46406" y="18974"/>
                  </a:cubicBezTo>
                  <a:close/>
                </a:path>
              </a:pathLst>
            </a:custGeom>
            <a:solidFill>
              <a:srgbClr val="FFFFFF"/>
            </a:solidFill>
            <a:ln w="2286" cap="flat">
              <a:noFill/>
              <a:prstDash val="solid"/>
              <a:miter/>
            </a:ln>
          </p:spPr>
          <p:txBody>
            <a:bodyPr rtlCol="0" anchor="ctr"/>
            <a:lstStyle/>
            <a:p>
              <a:endParaRPr lang="en-US"/>
            </a:p>
          </p:txBody>
        </p:sp>
        <p:sp>
          <p:nvSpPr>
            <p:cNvPr id="57" name="Freeform 120">
              <a:extLst>
                <a:ext uri="{FF2B5EF4-FFF2-40B4-BE49-F238E27FC236}">
                  <a16:creationId xmlns:a16="http://schemas.microsoft.com/office/drawing/2014/main" id="{1B6C9EA5-074E-035D-C219-CB202BCFCC25}"/>
                </a:ext>
              </a:extLst>
            </p:cNvPr>
            <p:cNvSpPr/>
            <p:nvPr/>
          </p:nvSpPr>
          <p:spPr>
            <a:xfrm>
              <a:off x="3467785" y="6158484"/>
              <a:ext cx="10515" cy="15087"/>
            </a:xfrm>
            <a:custGeom>
              <a:avLst/>
              <a:gdLst>
                <a:gd name="connsiteX0" fmla="*/ 0 w 10515"/>
                <a:gd name="connsiteY0" fmla="*/ 15088 h 15087"/>
                <a:gd name="connsiteX1" fmla="*/ 6858 w 10515"/>
                <a:gd name="connsiteY1" fmla="*/ 6401 h 15087"/>
                <a:gd name="connsiteX2" fmla="*/ 10516 w 10515"/>
                <a:gd name="connsiteY2" fmla="*/ 0 h 15087"/>
                <a:gd name="connsiteX3" fmla="*/ 6858 w 10515"/>
                <a:gd name="connsiteY3" fmla="*/ 6401 h 15087"/>
                <a:gd name="connsiteX4" fmla="*/ 0 w 10515"/>
                <a:gd name="connsiteY4" fmla="*/ 15088 h 1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 h="15087">
                  <a:moveTo>
                    <a:pt x="0" y="15088"/>
                  </a:moveTo>
                  <a:cubicBezTo>
                    <a:pt x="2515" y="12573"/>
                    <a:pt x="4572" y="9601"/>
                    <a:pt x="6858" y="6401"/>
                  </a:cubicBezTo>
                  <a:cubicBezTo>
                    <a:pt x="8230" y="4343"/>
                    <a:pt x="9601" y="2057"/>
                    <a:pt x="10516" y="0"/>
                  </a:cubicBezTo>
                  <a:cubicBezTo>
                    <a:pt x="9373" y="2286"/>
                    <a:pt x="8230" y="4343"/>
                    <a:pt x="6858" y="6401"/>
                  </a:cubicBezTo>
                  <a:cubicBezTo>
                    <a:pt x="4572" y="9830"/>
                    <a:pt x="2286" y="12573"/>
                    <a:pt x="0" y="15088"/>
                  </a:cubicBezTo>
                  <a:close/>
                </a:path>
              </a:pathLst>
            </a:custGeom>
            <a:solidFill>
              <a:srgbClr val="FFFFFF"/>
            </a:solidFill>
            <a:ln w="2286" cap="flat">
              <a:noFill/>
              <a:prstDash val="solid"/>
              <a:miter/>
            </a:ln>
          </p:spPr>
          <p:txBody>
            <a:bodyPr rtlCol="0" anchor="ctr"/>
            <a:lstStyle/>
            <a:p>
              <a:endParaRPr lang="en-US"/>
            </a:p>
          </p:txBody>
        </p:sp>
        <p:sp>
          <p:nvSpPr>
            <p:cNvPr id="58" name="Freeform 121">
              <a:extLst>
                <a:ext uri="{FF2B5EF4-FFF2-40B4-BE49-F238E27FC236}">
                  <a16:creationId xmlns:a16="http://schemas.microsoft.com/office/drawing/2014/main" id="{91AB2792-494A-63FF-609F-4E1F7F9546D8}"/>
                </a:ext>
              </a:extLst>
            </p:cNvPr>
            <p:cNvSpPr/>
            <p:nvPr/>
          </p:nvSpPr>
          <p:spPr>
            <a:xfrm>
              <a:off x="3583914" y="5926912"/>
              <a:ext cx="91211" cy="18489"/>
            </a:xfrm>
            <a:custGeom>
              <a:avLst/>
              <a:gdLst>
                <a:gd name="connsiteX0" fmla="*/ 14402 w 91211"/>
                <a:gd name="connsiteY0" fmla="*/ 5944 h 18489"/>
                <a:gd name="connsiteX1" fmla="*/ 0 w 91211"/>
                <a:gd name="connsiteY1" fmla="*/ 0 h 18489"/>
                <a:gd name="connsiteX2" fmla="*/ 14402 w 91211"/>
                <a:gd name="connsiteY2" fmla="*/ 5944 h 18489"/>
                <a:gd name="connsiteX3" fmla="*/ 91211 w 91211"/>
                <a:gd name="connsiteY3" fmla="*/ 18288 h 18489"/>
                <a:gd name="connsiteX4" fmla="*/ 14402 w 91211"/>
                <a:gd name="connsiteY4" fmla="*/ 5944 h 1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1" h="18489">
                  <a:moveTo>
                    <a:pt x="14402" y="5944"/>
                  </a:moveTo>
                  <a:cubicBezTo>
                    <a:pt x="9830" y="3429"/>
                    <a:pt x="4801" y="1372"/>
                    <a:pt x="0" y="0"/>
                  </a:cubicBezTo>
                  <a:cubicBezTo>
                    <a:pt x="4801" y="1600"/>
                    <a:pt x="9601" y="3658"/>
                    <a:pt x="14402" y="5944"/>
                  </a:cubicBezTo>
                  <a:cubicBezTo>
                    <a:pt x="44806" y="15545"/>
                    <a:pt x="70180" y="19203"/>
                    <a:pt x="91211" y="18288"/>
                  </a:cubicBezTo>
                  <a:cubicBezTo>
                    <a:pt x="69952" y="19431"/>
                    <a:pt x="44577" y="15774"/>
                    <a:pt x="14402" y="5944"/>
                  </a:cubicBezTo>
                  <a:close/>
                </a:path>
              </a:pathLst>
            </a:custGeom>
            <a:solidFill>
              <a:srgbClr val="FFFFFF"/>
            </a:solidFill>
            <a:ln w="2286" cap="flat">
              <a:noFill/>
              <a:prstDash val="solid"/>
              <a:miter/>
            </a:ln>
          </p:spPr>
          <p:txBody>
            <a:bodyPr rtlCol="0" anchor="ctr"/>
            <a:lstStyle/>
            <a:p>
              <a:endParaRPr lang="en-US"/>
            </a:p>
          </p:txBody>
        </p:sp>
        <p:sp>
          <p:nvSpPr>
            <p:cNvPr id="59" name="Freeform 122">
              <a:extLst>
                <a:ext uri="{FF2B5EF4-FFF2-40B4-BE49-F238E27FC236}">
                  <a16:creationId xmlns:a16="http://schemas.microsoft.com/office/drawing/2014/main" id="{9734FDE8-2EFD-AD56-BA41-CA99E17C2043}"/>
                </a:ext>
              </a:extLst>
            </p:cNvPr>
            <p:cNvSpPr/>
            <p:nvPr/>
          </p:nvSpPr>
          <p:spPr>
            <a:xfrm>
              <a:off x="2881884" y="6187744"/>
              <a:ext cx="4800" cy="228"/>
            </a:xfrm>
            <a:custGeom>
              <a:avLst/>
              <a:gdLst>
                <a:gd name="connsiteX0" fmla="*/ 4801 w 4800"/>
                <a:gd name="connsiteY0" fmla="*/ 228 h 228"/>
                <a:gd name="connsiteX1" fmla="*/ 0 w 4800"/>
                <a:gd name="connsiteY1" fmla="*/ 0 h 228"/>
                <a:gd name="connsiteX2" fmla="*/ 4801 w 4800"/>
                <a:gd name="connsiteY2" fmla="*/ 228 h 228"/>
              </a:gdLst>
              <a:ahLst/>
              <a:cxnLst>
                <a:cxn ang="0">
                  <a:pos x="connsiteX0" y="connsiteY0"/>
                </a:cxn>
                <a:cxn ang="0">
                  <a:pos x="connsiteX1" y="connsiteY1"/>
                </a:cxn>
                <a:cxn ang="0">
                  <a:pos x="connsiteX2" y="connsiteY2"/>
                </a:cxn>
              </a:cxnLst>
              <a:rect l="l" t="t" r="r" b="b"/>
              <a:pathLst>
                <a:path w="4800" h="228">
                  <a:moveTo>
                    <a:pt x="4801" y="228"/>
                  </a:moveTo>
                  <a:cubicBezTo>
                    <a:pt x="3200" y="228"/>
                    <a:pt x="1600" y="228"/>
                    <a:pt x="0" y="0"/>
                  </a:cubicBezTo>
                  <a:cubicBezTo>
                    <a:pt x="1600" y="228"/>
                    <a:pt x="3200" y="228"/>
                    <a:pt x="4801" y="228"/>
                  </a:cubicBezTo>
                  <a:close/>
                </a:path>
              </a:pathLst>
            </a:custGeom>
            <a:solidFill>
              <a:srgbClr val="FFFFFF"/>
            </a:solidFill>
            <a:ln w="2286" cap="flat">
              <a:noFill/>
              <a:prstDash val="solid"/>
              <a:miter/>
            </a:ln>
          </p:spPr>
          <p:txBody>
            <a:bodyPr rtlCol="0" anchor="ctr"/>
            <a:lstStyle/>
            <a:p>
              <a:endParaRPr lang="en-US"/>
            </a:p>
          </p:txBody>
        </p:sp>
        <p:sp>
          <p:nvSpPr>
            <p:cNvPr id="60" name="Freeform 123">
              <a:extLst>
                <a:ext uri="{FF2B5EF4-FFF2-40B4-BE49-F238E27FC236}">
                  <a16:creationId xmlns:a16="http://schemas.microsoft.com/office/drawing/2014/main" id="{697A7281-938C-61EC-D543-058A26B43DA6}"/>
                </a:ext>
              </a:extLst>
            </p:cNvPr>
            <p:cNvSpPr/>
            <p:nvPr/>
          </p:nvSpPr>
          <p:spPr>
            <a:xfrm>
              <a:off x="3668039" y="5702198"/>
              <a:ext cx="21945" cy="2057"/>
            </a:xfrm>
            <a:custGeom>
              <a:avLst/>
              <a:gdLst>
                <a:gd name="connsiteX0" fmla="*/ 0 w 21945"/>
                <a:gd name="connsiteY0" fmla="*/ 0 h 2057"/>
                <a:gd name="connsiteX1" fmla="*/ 21946 w 21945"/>
                <a:gd name="connsiteY1" fmla="*/ 2058 h 2057"/>
                <a:gd name="connsiteX2" fmla="*/ 0 w 21945"/>
                <a:gd name="connsiteY2" fmla="*/ 0 h 2057"/>
              </a:gdLst>
              <a:ahLst/>
              <a:cxnLst>
                <a:cxn ang="0">
                  <a:pos x="connsiteX0" y="connsiteY0"/>
                </a:cxn>
                <a:cxn ang="0">
                  <a:pos x="connsiteX1" y="connsiteY1"/>
                </a:cxn>
                <a:cxn ang="0">
                  <a:pos x="connsiteX2" y="connsiteY2"/>
                </a:cxn>
              </a:cxnLst>
              <a:rect l="l" t="t" r="r" b="b"/>
              <a:pathLst>
                <a:path w="21945" h="2057">
                  <a:moveTo>
                    <a:pt x="0" y="0"/>
                  </a:moveTo>
                  <a:cubicBezTo>
                    <a:pt x="7315" y="0"/>
                    <a:pt x="14630" y="915"/>
                    <a:pt x="21946" y="2058"/>
                  </a:cubicBezTo>
                  <a:cubicBezTo>
                    <a:pt x="14402" y="686"/>
                    <a:pt x="7087" y="0"/>
                    <a:pt x="0" y="0"/>
                  </a:cubicBezTo>
                  <a:close/>
                </a:path>
              </a:pathLst>
            </a:custGeom>
            <a:solidFill>
              <a:srgbClr val="FFFFFF"/>
            </a:solidFill>
            <a:ln w="2286" cap="flat">
              <a:noFill/>
              <a:prstDash val="solid"/>
              <a:miter/>
            </a:ln>
          </p:spPr>
          <p:txBody>
            <a:bodyPr rtlCol="0" anchor="ctr"/>
            <a:lstStyle/>
            <a:p>
              <a:endParaRPr lang="en-US"/>
            </a:p>
          </p:txBody>
        </p:sp>
        <p:sp>
          <p:nvSpPr>
            <p:cNvPr id="61" name="Freeform 124">
              <a:extLst>
                <a:ext uri="{FF2B5EF4-FFF2-40B4-BE49-F238E27FC236}">
                  <a16:creationId xmlns:a16="http://schemas.microsoft.com/office/drawing/2014/main" id="{387A0BBD-6F5D-8D7C-B3F9-30EF084BCFFA}"/>
                </a:ext>
              </a:extLst>
            </p:cNvPr>
            <p:cNvSpPr/>
            <p:nvPr/>
          </p:nvSpPr>
          <p:spPr>
            <a:xfrm>
              <a:off x="3605174" y="5706541"/>
              <a:ext cx="27203" cy="10744"/>
            </a:xfrm>
            <a:custGeom>
              <a:avLst/>
              <a:gdLst>
                <a:gd name="connsiteX0" fmla="*/ 0 w 27203"/>
                <a:gd name="connsiteY0" fmla="*/ 10744 h 10744"/>
                <a:gd name="connsiteX1" fmla="*/ 27203 w 27203"/>
                <a:gd name="connsiteY1" fmla="*/ 0 h 10744"/>
                <a:gd name="connsiteX2" fmla="*/ 0 w 27203"/>
                <a:gd name="connsiteY2" fmla="*/ 10744 h 10744"/>
              </a:gdLst>
              <a:ahLst/>
              <a:cxnLst>
                <a:cxn ang="0">
                  <a:pos x="connsiteX0" y="connsiteY0"/>
                </a:cxn>
                <a:cxn ang="0">
                  <a:pos x="connsiteX1" y="connsiteY1"/>
                </a:cxn>
                <a:cxn ang="0">
                  <a:pos x="connsiteX2" y="connsiteY2"/>
                </a:cxn>
              </a:cxnLst>
              <a:rect l="l" t="t" r="r" b="b"/>
              <a:pathLst>
                <a:path w="27203" h="10744">
                  <a:moveTo>
                    <a:pt x="0" y="10744"/>
                  </a:moveTo>
                  <a:cubicBezTo>
                    <a:pt x="8915" y="5943"/>
                    <a:pt x="17831" y="2514"/>
                    <a:pt x="27203" y="0"/>
                  </a:cubicBezTo>
                  <a:cubicBezTo>
                    <a:pt x="18059" y="2514"/>
                    <a:pt x="8915" y="6172"/>
                    <a:pt x="0" y="10744"/>
                  </a:cubicBezTo>
                  <a:close/>
                </a:path>
              </a:pathLst>
            </a:custGeom>
            <a:solidFill>
              <a:srgbClr val="FFFFFF"/>
            </a:solidFill>
            <a:ln w="2286" cap="flat">
              <a:noFill/>
              <a:prstDash val="solid"/>
              <a:miter/>
            </a:ln>
          </p:spPr>
          <p:txBody>
            <a:bodyPr rtlCol="0" anchor="ctr"/>
            <a:lstStyle/>
            <a:p>
              <a:endParaRPr lang="en-US"/>
            </a:p>
          </p:txBody>
        </p:sp>
        <p:sp>
          <p:nvSpPr>
            <p:cNvPr id="62" name="Freeform 125">
              <a:extLst>
                <a:ext uri="{FF2B5EF4-FFF2-40B4-BE49-F238E27FC236}">
                  <a16:creationId xmlns:a16="http://schemas.microsoft.com/office/drawing/2014/main" id="{62BCC1A0-CCC2-EA9A-86F6-2EADF1F2D3C0}"/>
                </a:ext>
              </a:extLst>
            </p:cNvPr>
            <p:cNvSpPr/>
            <p:nvPr/>
          </p:nvSpPr>
          <p:spPr>
            <a:xfrm>
              <a:off x="3744620" y="5730316"/>
              <a:ext cx="9829" cy="11430"/>
            </a:xfrm>
            <a:custGeom>
              <a:avLst/>
              <a:gdLst>
                <a:gd name="connsiteX0" fmla="*/ 0 w 9829"/>
                <a:gd name="connsiteY0" fmla="*/ 0 h 11430"/>
                <a:gd name="connsiteX1" fmla="*/ 9830 w 9829"/>
                <a:gd name="connsiteY1" fmla="*/ 11430 h 11430"/>
                <a:gd name="connsiteX2" fmla="*/ 0 w 9829"/>
                <a:gd name="connsiteY2" fmla="*/ 0 h 11430"/>
              </a:gdLst>
              <a:ahLst/>
              <a:cxnLst>
                <a:cxn ang="0">
                  <a:pos x="connsiteX0" y="connsiteY0"/>
                </a:cxn>
                <a:cxn ang="0">
                  <a:pos x="connsiteX1" y="connsiteY1"/>
                </a:cxn>
                <a:cxn ang="0">
                  <a:pos x="connsiteX2" y="connsiteY2"/>
                </a:cxn>
              </a:cxnLst>
              <a:rect l="l" t="t" r="r" b="b"/>
              <a:pathLst>
                <a:path w="9829" h="11430">
                  <a:moveTo>
                    <a:pt x="0" y="0"/>
                  </a:moveTo>
                  <a:cubicBezTo>
                    <a:pt x="3429" y="3429"/>
                    <a:pt x="6858" y="7315"/>
                    <a:pt x="9830" y="11430"/>
                  </a:cubicBezTo>
                  <a:cubicBezTo>
                    <a:pt x="6629" y="7315"/>
                    <a:pt x="3429" y="3658"/>
                    <a:pt x="0" y="0"/>
                  </a:cubicBezTo>
                  <a:close/>
                </a:path>
              </a:pathLst>
            </a:custGeom>
            <a:solidFill>
              <a:srgbClr val="FFFFFF"/>
            </a:solidFill>
            <a:ln w="2286" cap="flat">
              <a:noFill/>
              <a:prstDash val="solid"/>
              <a:miter/>
            </a:ln>
          </p:spPr>
          <p:txBody>
            <a:bodyPr rtlCol="0" anchor="ctr"/>
            <a:lstStyle/>
            <a:p>
              <a:endParaRPr lang="en-US"/>
            </a:p>
          </p:txBody>
        </p:sp>
        <p:sp>
          <p:nvSpPr>
            <p:cNvPr id="63" name="Freeform 126">
              <a:extLst>
                <a:ext uri="{FF2B5EF4-FFF2-40B4-BE49-F238E27FC236}">
                  <a16:creationId xmlns:a16="http://schemas.microsoft.com/office/drawing/2014/main" id="{0863C26E-9A60-30E2-49F0-EC63FD0966CD}"/>
                </a:ext>
              </a:extLst>
            </p:cNvPr>
            <p:cNvSpPr/>
            <p:nvPr/>
          </p:nvSpPr>
          <p:spPr>
            <a:xfrm>
              <a:off x="3754221" y="5741746"/>
              <a:ext cx="6400" cy="9829"/>
            </a:xfrm>
            <a:custGeom>
              <a:avLst/>
              <a:gdLst>
                <a:gd name="connsiteX0" fmla="*/ 0 w 6400"/>
                <a:gd name="connsiteY0" fmla="*/ 0 h 9829"/>
                <a:gd name="connsiteX1" fmla="*/ 6401 w 6400"/>
                <a:gd name="connsiteY1" fmla="*/ 9830 h 9829"/>
                <a:gd name="connsiteX2" fmla="*/ 0 w 6400"/>
                <a:gd name="connsiteY2" fmla="*/ 0 h 9829"/>
              </a:gdLst>
              <a:ahLst/>
              <a:cxnLst>
                <a:cxn ang="0">
                  <a:pos x="connsiteX0" y="connsiteY0"/>
                </a:cxn>
                <a:cxn ang="0">
                  <a:pos x="connsiteX1" y="connsiteY1"/>
                </a:cxn>
                <a:cxn ang="0">
                  <a:pos x="connsiteX2" y="connsiteY2"/>
                </a:cxn>
              </a:cxnLst>
              <a:rect l="l" t="t" r="r" b="b"/>
              <a:pathLst>
                <a:path w="6400" h="9829">
                  <a:moveTo>
                    <a:pt x="0" y="0"/>
                  </a:moveTo>
                  <a:cubicBezTo>
                    <a:pt x="2286" y="3201"/>
                    <a:pt x="4343" y="6401"/>
                    <a:pt x="6401" y="9830"/>
                  </a:cubicBezTo>
                  <a:cubicBezTo>
                    <a:pt x="4343" y="6630"/>
                    <a:pt x="2286" y="3201"/>
                    <a:pt x="0" y="0"/>
                  </a:cubicBezTo>
                  <a:close/>
                </a:path>
              </a:pathLst>
            </a:custGeom>
            <a:solidFill>
              <a:srgbClr val="FFFFFF"/>
            </a:solidFill>
            <a:ln w="2286" cap="flat">
              <a:noFill/>
              <a:prstDash val="solid"/>
              <a:miter/>
            </a:ln>
          </p:spPr>
          <p:txBody>
            <a:bodyPr rtlCol="0" anchor="ctr"/>
            <a:lstStyle/>
            <a:p>
              <a:endParaRPr lang="en-US"/>
            </a:p>
          </p:txBody>
        </p:sp>
        <p:sp>
          <p:nvSpPr>
            <p:cNvPr id="64" name="Freeform 127">
              <a:extLst>
                <a:ext uri="{FF2B5EF4-FFF2-40B4-BE49-F238E27FC236}">
                  <a16:creationId xmlns:a16="http://schemas.microsoft.com/office/drawing/2014/main" id="{E4C1E361-5FB9-1674-ACEA-04829E066B97}"/>
                </a:ext>
              </a:extLst>
            </p:cNvPr>
            <p:cNvSpPr/>
            <p:nvPr/>
          </p:nvSpPr>
          <p:spPr>
            <a:xfrm>
              <a:off x="3512362" y="5742203"/>
              <a:ext cx="3657" cy="2514"/>
            </a:xfrm>
            <a:custGeom>
              <a:avLst/>
              <a:gdLst>
                <a:gd name="connsiteX0" fmla="*/ 0 w 3657"/>
                <a:gd name="connsiteY0" fmla="*/ 0 h 2514"/>
                <a:gd name="connsiteX1" fmla="*/ 3658 w 3657"/>
                <a:gd name="connsiteY1" fmla="*/ 2515 h 2514"/>
                <a:gd name="connsiteX2" fmla="*/ 0 w 3657"/>
                <a:gd name="connsiteY2" fmla="*/ 0 h 2514"/>
              </a:gdLst>
              <a:ahLst/>
              <a:cxnLst>
                <a:cxn ang="0">
                  <a:pos x="connsiteX0" y="connsiteY0"/>
                </a:cxn>
                <a:cxn ang="0">
                  <a:pos x="connsiteX1" y="connsiteY1"/>
                </a:cxn>
                <a:cxn ang="0">
                  <a:pos x="connsiteX2" y="connsiteY2"/>
                </a:cxn>
              </a:cxnLst>
              <a:rect l="l" t="t" r="r" b="b"/>
              <a:pathLst>
                <a:path w="3657" h="2514">
                  <a:moveTo>
                    <a:pt x="0" y="0"/>
                  </a:moveTo>
                  <a:cubicBezTo>
                    <a:pt x="1143" y="915"/>
                    <a:pt x="2286" y="1829"/>
                    <a:pt x="3658" y="2515"/>
                  </a:cubicBezTo>
                  <a:cubicBezTo>
                    <a:pt x="2286" y="1829"/>
                    <a:pt x="1143" y="915"/>
                    <a:pt x="0" y="0"/>
                  </a:cubicBezTo>
                  <a:close/>
                </a:path>
              </a:pathLst>
            </a:custGeom>
            <a:solidFill>
              <a:srgbClr val="FFFFFF"/>
            </a:solidFill>
            <a:ln w="2286" cap="flat">
              <a:noFill/>
              <a:prstDash val="solid"/>
              <a:miter/>
            </a:ln>
          </p:spPr>
          <p:txBody>
            <a:bodyPr rtlCol="0" anchor="ctr"/>
            <a:lstStyle/>
            <a:p>
              <a:endParaRPr lang="en-US"/>
            </a:p>
          </p:txBody>
        </p:sp>
        <p:sp>
          <p:nvSpPr>
            <p:cNvPr id="65" name="Freeform 128">
              <a:extLst>
                <a:ext uri="{FF2B5EF4-FFF2-40B4-BE49-F238E27FC236}">
                  <a16:creationId xmlns:a16="http://schemas.microsoft.com/office/drawing/2014/main" id="{5F156C07-EC06-05F4-4C7E-BA76227D261E}"/>
                </a:ext>
              </a:extLst>
            </p:cNvPr>
            <p:cNvSpPr/>
            <p:nvPr/>
          </p:nvSpPr>
          <p:spPr>
            <a:xfrm>
              <a:off x="3501161" y="5978575"/>
              <a:ext cx="1371" cy="14630"/>
            </a:xfrm>
            <a:custGeom>
              <a:avLst/>
              <a:gdLst>
                <a:gd name="connsiteX0" fmla="*/ 1372 w 1371"/>
                <a:gd name="connsiteY0" fmla="*/ 0 h 14630"/>
                <a:gd name="connsiteX1" fmla="*/ 0 w 1371"/>
                <a:gd name="connsiteY1" fmla="*/ 14630 h 14630"/>
                <a:gd name="connsiteX2" fmla="*/ 1372 w 1371"/>
                <a:gd name="connsiteY2" fmla="*/ 0 h 14630"/>
              </a:gdLst>
              <a:ahLst/>
              <a:cxnLst>
                <a:cxn ang="0">
                  <a:pos x="connsiteX0" y="connsiteY0"/>
                </a:cxn>
                <a:cxn ang="0">
                  <a:pos x="connsiteX1" y="connsiteY1"/>
                </a:cxn>
                <a:cxn ang="0">
                  <a:pos x="connsiteX2" y="connsiteY2"/>
                </a:cxn>
              </a:cxnLst>
              <a:rect l="l" t="t" r="r" b="b"/>
              <a:pathLst>
                <a:path w="1371" h="14630">
                  <a:moveTo>
                    <a:pt x="1372" y="0"/>
                  </a:moveTo>
                  <a:cubicBezTo>
                    <a:pt x="686" y="4800"/>
                    <a:pt x="229" y="9830"/>
                    <a:pt x="0" y="14630"/>
                  </a:cubicBezTo>
                  <a:cubicBezTo>
                    <a:pt x="229" y="9601"/>
                    <a:pt x="914" y="4800"/>
                    <a:pt x="1372" y="0"/>
                  </a:cubicBezTo>
                  <a:close/>
                </a:path>
              </a:pathLst>
            </a:custGeom>
            <a:solidFill>
              <a:srgbClr val="FFFFFF"/>
            </a:solidFill>
            <a:ln w="2286" cap="flat">
              <a:noFill/>
              <a:prstDash val="solid"/>
              <a:miter/>
            </a:ln>
          </p:spPr>
          <p:txBody>
            <a:bodyPr rtlCol="0" anchor="ctr"/>
            <a:lstStyle/>
            <a:p>
              <a:endParaRPr lang="en-US"/>
            </a:p>
          </p:txBody>
        </p:sp>
        <p:sp>
          <p:nvSpPr>
            <p:cNvPr id="66" name="Freeform 129">
              <a:extLst>
                <a:ext uri="{FF2B5EF4-FFF2-40B4-BE49-F238E27FC236}">
                  <a16:creationId xmlns:a16="http://schemas.microsoft.com/office/drawing/2014/main" id="{A5685826-0A6C-1FEB-0CDD-15443761EDEC}"/>
                </a:ext>
              </a:extLst>
            </p:cNvPr>
            <p:cNvSpPr/>
            <p:nvPr/>
          </p:nvSpPr>
          <p:spPr>
            <a:xfrm>
              <a:off x="3501390" y="5671108"/>
              <a:ext cx="2286" cy="25374"/>
            </a:xfrm>
            <a:custGeom>
              <a:avLst/>
              <a:gdLst>
                <a:gd name="connsiteX0" fmla="*/ 2286 w 2286"/>
                <a:gd name="connsiteY0" fmla="*/ 0 h 25374"/>
                <a:gd name="connsiteX1" fmla="*/ 0 w 2286"/>
                <a:gd name="connsiteY1" fmla="*/ 25374 h 25374"/>
                <a:gd name="connsiteX2" fmla="*/ 2286 w 2286"/>
                <a:gd name="connsiteY2" fmla="*/ 0 h 25374"/>
              </a:gdLst>
              <a:ahLst/>
              <a:cxnLst>
                <a:cxn ang="0">
                  <a:pos x="connsiteX0" y="connsiteY0"/>
                </a:cxn>
                <a:cxn ang="0">
                  <a:pos x="connsiteX1" y="connsiteY1"/>
                </a:cxn>
                <a:cxn ang="0">
                  <a:pos x="connsiteX2" y="connsiteY2"/>
                </a:cxn>
              </a:cxnLst>
              <a:rect l="l" t="t" r="r" b="b"/>
              <a:pathLst>
                <a:path w="2286" h="25374">
                  <a:moveTo>
                    <a:pt x="2286" y="0"/>
                  </a:moveTo>
                  <a:cubicBezTo>
                    <a:pt x="1829" y="8458"/>
                    <a:pt x="914" y="16916"/>
                    <a:pt x="0" y="25374"/>
                  </a:cubicBezTo>
                  <a:cubicBezTo>
                    <a:pt x="914" y="16916"/>
                    <a:pt x="1829" y="8458"/>
                    <a:pt x="2286" y="0"/>
                  </a:cubicBezTo>
                  <a:close/>
                </a:path>
              </a:pathLst>
            </a:custGeom>
            <a:solidFill>
              <a:srgbClr val="FFFFFF"/>
            </a:solidFill>
            <a:ln w="2286" cap="flat">
              <a:noFill/>
              <a:prstDash val="solid"/>
              <a:miter/>
            </a:ln>
          </p:spPr>
          <p:txBody>
            <a:bodyPr rtlCol="0" anchor="ctr"/>
            <a:lstStyle/>
            <a:p>
              <a:endParaRPr lang="en-US"/>
            </a:p>
          </p:txBody>
        </p:sp>
        <p:sp>
          <p:nvSpPr>
            <p:cNvPr id="67" name="Freeform 130">
              <a:extLst>
                <a:ext uri="{FF2B5EF4-FFF2-40B4-BE49-F238E27FC236}">
                  <a16:creationId xmlns:a16="http://schemas.microsoft.com/office/drawing/2014/main" id="{1EDCD089-9522-431A-79F1-82A5ADB4B0DC}"/>
                </a:ext>
              </a:extLst>
            </p:cNvPr>
            <p:cNvSpPr/>
            <p:nvPr/>
          </p:nvSpPr>
          <p:spPr>
            <a:xfrm>
              <a:off x="3537966" y="5923940"/>
              <a:ext cx="7772" cy="914"/>
            </a:xfrm>
            <a:custGeom>
              <a:avLst/>
              <a:gdLst>
                <a:gd name="connsiteX0" fmla="*/ 7772 w 7772"/>
                <a:gd name="connsiteY0" fmla="*/ 0 h 914"/>
                <a:gd name="connsiteX1" fmla="*/ 0 w 7772"/>
                <a:gd name="connsiteY1" fmla="*/ 915 h 914"/>
                <a:gd name="connsiteX2" fmla="*/ 7772 w 7772"/>
                <a:gd name="connsiteY2" fmla="*/ 0 h 914"/>
              </a:gdLst>
              <a:ahLst/>
              <a:cxnLst>
                <a:cxn ang="0">
                  <a:pos x="connsiteX0" y="connsiteY0"/>
                </a:cxn>
                <a:cxn ang="0">
                  <a:pos x="connsiteX1" y="connsiteY1"/>
                </a:cxn>
                <a:cxn ang="0">
                  <a:pos x="connsiteX2" y="connsiteY2"/>
                </a:cxn>
              </a:cxnLst>
              <a:rect l="l" t="t" r="r" b="b"/>
              <a:pathLst>
                <a:path w="7772" h="914">
                  <a:moveTo>
                    <a:pt x="7772" y="0"/>
                  </a:moveTo>
                  <a:cubicBezTo>
                    <a:pt x="5258" y="229"/>
                    <a:pt x="2515" y="686"/>
                    <a:pt x="0" y="915"/>
                  </a:cubicBezTo>
                  <a:cubicBezTo>
                    <a:pt x="2515" y="686"/>
                    <a:pt x="5258" y="229"/>
                    <a:pt x="7772" y="0"/>
                  </a:cubicBezTo>
                  <a:close/>
                </a:path>
              </a:pathLst>
            </a:custGeom>
            <a:solidFill>
              <a:srgbClr val="FFFFFF"/>
            </a:solidFill>
            <a:ln w="2286" cap="flat">
              <a:noFill/>
              <a:prstDash val="solid"/>
              <a:miter/>
            </a:ln>
          </p:spPr>
          <p:txBody>
            <a:bodyPr rtlCol="0" anchor="ctr"/>
            <a:lstStyle/>
            <a:p>
              <a:endParaRPr lang="en-US"/>
            </a:p>
          </p:txBody>
        </p:sp>
        <p:sp>
          <p:nvSpPr>
            <p:cNvPr id="68" name="Freeform 131">
              <a:extLst>
                <a:ext uri="{FF2B5EF4-FFF2-40B4-BE49-F238E27FC236}">
                  <a16:creationId xmlns:a16="http://schemas.microsoft.com/office/drawing/2014/main" id="{AFC3D465-257E-3A4D-0721-A397EE8AC3ED}"/>
                </a:ext>
              </a:extLst>
            </p:cNvPr>
            <p:cNvSpPr/>
            <p:nvPr/>
          </p:nvSpPr>
          <p:spPr>
            <a:xfrm>
              <a:off x="3511677" y="5934227"/>
              <a:ext cx="3429" cy="4114"/>
            </a:xfrm>
            <a:custGeom>
              <a:avLst/>
              <a:gdLst>
                <a:gd name="connsiteX0" fmla="*/ 3429 w 3429"/>
                <a:gd name="connsiteY0" fmla="*/ 0 h 4114"/>
                <a:gd name="connsiteX1" fmla="*/ 0 w 3429"/>
                <a:gd name="connsiteY1" fmla="*/ 4115 h 4114"/>
                <a:gd name="connsiteX2" fmla="*/ 3429 w 3429"/>
                <a:gd name="connsiteY2" fmla="*/ 0 h 4114"/>
              </a:gdLst>
              <a:ahLst/>
              <a:cxnLst>
                <a:cxn ang="0">
                  <a:pos x="connsiteX0" y="connsiteY0"/>
                </a:cxn>
                <a:cxn ang="0">
                  <a:pos x="connsiteX1" y="connsiteY1"/>
                </a:cxn>
                <a:cxn ang="0">
                  <a:pos x="connsiteX2" y="connsiteY2"/>
                </a:cxn>
              </a:cxnLst>
              <a:rect l="l" t="t" r="r" b="b"/>
              <a:pathLst>
                <a:path w="3429" h="4114">
                  <a:moveTo>
                    <a:pt x="3429" y="0"/>
                  </a:moveTo>
                  <a:cubicBezTo>
                    <a:pt x="2057" y="1143"/>
                    <a:pt x="914" y="2515"/>
                    <a:pt x="0" y="4115"/>
                  </a:cubicBezTo>
                  <a:cubicBezTo>
                    <a:pt x="1143" y="2515"/>
                    <a:pt x="2286" y="1143"/>
                    <a:pt x="3429" y="0"/>
                  </a:cubicBezTo>
                  <a:close/>
                </a:path>
              </a:pathLst>
            </a:custGeom>
            <a:solidFill>
              <a:srgbClr val="FFFFFF"/>
            </a:solidFill>
            <a:ln w="2286" cap="flat">
              <a:noFill/>
              <a:prstDash val="solid"/>
              <a:miter/>
            </a:ln>
          </p:spPr>
          <p:txBody>
            <a:bodyPr rtlCol="0" anchor="ctr"/>
            <a:lstStyle/>
            <a:p>
              <a:endParaRPr lang="en-US"/>
            </a:p>
          </p:txBody>
        </p:sp>
        <p:sp>
          <p:nvSpPr>
            <p:cNvPr id="69" name="Freeform 132">
              <a:extLst>
                <a:ext uri="{FF2B5EF4-FFF2-40B4-BE49-F238E27FC236}">
                  <a16:creationId xmlns:a16="http://schemas.microsoft.com/office/drawing/2014/main" id="{C47A0406-539D-F2B7-8CDF-2995CF3FECCA}"/>
                </a:ext>
              </a:extLst>
            </p:cNvPr>
            <p:cNvSpPr/>
            <p:nvPr/>
          </p:nvSpPr>
          <p:spPr>
            <a:xfrm>
              <a:off x="2829763" y="6185687"/>
              <a:ext cx="3429" cy="228"/>
            </a:xfrm>
            <a:custGeom>
              <a:avLst/>
              <a:gdLst>
                <a:gd name="connsiteX0" fmla="*/ 3429 w 3429"/>
                <a:gd name="connsiteY0" fmla="*/ 229 h 228"/>
                <a:gd name="connsiteX1" fmla="*/ 0 w 3429"/>
                <a:gd name="connsiteY1" fmla="*/ 0 h 228"/>
                <a:gd name="connsiteX2" fmla="*/ 3429 w 3429"/>
                <a:gd name="connsiteY2" fmla="*/ 229 h 228"/>
              </a:gdLst>
              <a:ahLst/>
              <a:cxnLst>
                <a:cxn ang="0">
                  <a:pos x="connsiteX0" y="connsiteY0"/>
                </a:cxn>
                <a:cxn ang="0">
                  <a:pos x="connsiteX1" y="connsiteY1"/>
                </a:cxn>
                <a:cxn ang="0">
                  <a:pos x="connsiteX2" y="connsiteY2"/>
                </a:cxn>
              </a:cxnLst>
              <a:rect l="l" t="t" r="r" b="b"/>
              <a:pathLst>
                <a:path w="3429" h="228">
                  <a:moveTo>
                    <a:pt x="3429" y="229"/>
                  </a:moveTo>
                  <a:cubicBezTo>
                    <a:pt x="2286" y="229"/>
                    <a:pt x="1143" y="0"/>
                    <a:pt x="0" y="0"/>
                  </a:cubicBezTo>
                  <a:cubicBezTo>
                    <a:pt x="1143" y="0"/>
                    <a:pt x="2286" y="229"/>
                    <a:pt x="3429" y="229"/>
                  </a:cubicBezTo>
                  <a:close/>
                </a:path>
              </a:pathLst>
            </a:custGeom>
            <a:solidFill>
              <a:srgbClr val="FFFFFF"/>
            </a:solidFill>
            <a:ln w="2286" cap="flat">
              <a:noFill/>
              <a:prstDash val="solid"/>
              <a:miter/>
            </a:ln>
          </p:spPr>
          <p:txBody>
            <a:bodyPr rtlCol="0" anchor="ctr"/>
            <a:lstStyle/>
            <a:p>
              <a:endParaRPr lang="en-US"/>
            </a:p>
          </p:txBody>
        </p:sp>
        <p:sp>
          <p:nvSpPr>
            <p:cNvPr id="70" name="Freeform 133">
              <a:extLst>
                <a:ext uri="{FF2B5EF4-FFF2-40B4-BE49-F238E27FC236}">
                  <a16:creationId xmlns:a16="http://schemas.microsoft.com/office/drawing/2014/main" id="{5429563B-2203-1C10-85E8-08843FD5458D}"/>
                </a:ext>
              </a:extLst>
            </p:cNvPr>
            <p:cNvSpPr/>
            <p:nvPr/>
          </p:nvSpPr>
          <p:spPr>
            <a:xfrm>
              <a:off x="3765880" y="5762777"/>
              <a:ext cx="2971" cy="8001"/>
            </a:xfrm>
            <a:custGeom>
              <a:avLst/>
              <a:gdLst>
                <a:gd name="connsiteX0" fmla="*/ 0 w 2971"/>
                <a:gd name="connsiteY0" fmla="*/ 0 h 8001"/>
                <a:gd name="connsiteX1" fmla="*/ 2972 w 2971"/>
                <a:gd name="connsiteY1" fmla="*/ 8001 h 8001"/>
                <a:gd name="connsiteX2" fmla="*/ 0 w 2971"/>
                <a:gd name="connsiteY2" fmla="*/ 0 h 8001"/>
              </a:gdLst>
              <a:ahLst/>
              <a:cxnLst>
                <a:cxn ang="0">
                  <a:pos x="connsiteX0" y="connsiteY0"/>
                </a:cxn>
                <a:cxn ang="0">
                  <a:pos x="connsiteX1" y="connsiteY1"/>
                </a:cxn>
                <a:cxn ang="0">
                  <a:pos x="connsiteX2" y="connsiteY2"/>
                </a:cxn>
              </a:cxnLst>
              <a:rect l="l" t="t" r="r" b="b"/>
              <a:pathLst>
                <a:path w="2971" h="8001">
                  <a:moveTo>
                    <a:pt x="0" y="0"/>
                  </a:moveTo>
                  <a:cubicBezTo>
                    <a:pt x="1143" y="2515"/>
                    <a:pt x="2057" y="5258"/>
                    <a:pt x="2972" y="8001"/>
                  </a:cubicBezTo>
                  <a:cubicBezTo>
                    <a:pt x="2057" y="5258"/>
                    <a:pt x="1143" y="2744"/>
                    <a:pt x="0" y="0"/>
                  </a:cubicBezTo>
                  <a:close/>
                </a:path>
              </a:pathLst>
            </a:custGeom>
            <a:solidFill>
              <a:srgbClr val="FFFFFF"/>
            </a:solidFill>
            <a:ln w="2286" cap="flat">
              <a:noFill/>
              <a:prstDash val="solid"/>
              <a:miter/>
            </a:ln>
          </p:spPr>
          <p:txBody>
            <a:bodyPr rtlCol="0" anchor="ctr"/>
            <a:lstStyle/>
            <a:p>
              <a:endParaRPr lang="en-US"/>
            </a:p>
          </p:txBody>
        </p:sp>
        <p:sp>
          <p:nvSpPr>
            <p:cNvPr id="71" name="Freeform 134">
              <a:extLst>
                <a:ext uri="{FF2B5EF4-FFF2-40B4-BE49-F238E27FC236}">
                  <a16:creationId xmlns:a16="http://schemas.microsoft.com/office/drawing/2014/main" id="{864FB143-7E73-1E64-274D-F97A7CC69AE2}"/>
                </a:ext>
              </a:extLst>
            </p:cNvPr>
            <p:cNvSpPr/>
            <p:nvPr/>
          </p:nvSpPr>
          <p:spPr>
            <a:xfrm>
              <a:off x="3762451" y="5755462"/>
              <a:ext cx="3429" cy="7543"/>
            </a:xfrm>
            <a:custGeom>
              <a:avLst/>
              <a:gdLst>
                <a:gd name="connsiteX0" fmla="*/ 0 w 3429"/>
                <a:gd name="connsiteY0" fmla="*/ 0 h 7543"/>
                <a:gd name="connsiteX1" fmla="*/ 3429 w 3429"/>
                <a:gd name="connsiteY1" fmla="*/ 7544 h 7543"/>
                <a:gd name="connsiteX2" fmla="*/ 0 w 3429"/>
                <a:gd name="connsiteY2" fmla="*/ 0 h 7543"/>
              </a:gdLst>
              <a:ahLst/>
              <a:cxnLst>
                <a:cxn ang="0">
                  <a:pos x="connsiteX0" y="connsiteY0"/>
                </a:cxn>
                <a:cxn ang="0">
                  <a:pos x="connsiteX1" y="connsiteY1"/>
                </a:cxn>
                <a:cxn ang="0">
                  <a:pos x="connsiteX2" y="connsiteY2"/>
                </a:cxn>
              </a:cxnLst>
              <a:rect l="l" t="t" r="r" b="b"/>
              <a:pathLst>
                <a:path w="3429" h="7543">
                  <a:moveTo>
                    <a:pt x="0" y="0"/>
                  </a:moveTo>
                  <a:cubicBezTo>
                    <a:pt x="1143" y="2515"/>
                    <a:pt x="2286" y="5029"/>
                    <a:pt x="3429" y="7544"/>
                  </a:cubicBezTo>
                  <a:cubicBezTo>
                    <a:pt x="2286" y="4801"/>
                    <a:pt x="1143" y="2286"/>
                    <a:pt x="0" y="0"/>
                  </a:cubicBezTo>
                  <a:close/>
                </a:path>
              </a:pathLst>
            </a:custGeom>
            <a:solidFill>
              <a:srgbClr val="FFFFFF"/>
            </a:solidFill>
            <a:ln w="2286" cap="flat">
              <a:noFill/>
              <a:prstDash val="solid"/>
              <a:miter/>
            </a:ln>
          </p:spPr>
          <p:txBody>
            <a:bodyPr rtlCol="0" anchor="ctr"/>
            <a:lstStyle/>
            <a:p>
              <a:endParaRPr lang="en-US"/>
            </a:p>
          </p:txBody>
        </p:sp>
        <p:sp>
          <p:nvSpPr>
            <p:cNvPr id="72" name="Freeform 135">
              <a:extLst>
                <a:ext uri="{FF2B5EF4-FFF2-40B4-BE49-F238E27FC236}">
                  <a16:creationId xmlns:a16="http://schemas.microsoft.com/office/drawing/2014/main" id="{A43F2F75-1B11-3469-2DEE-2946EBB758C7}"/>
                </a:ext>
              </a:extLst>
            </p:cNvPr>
            <p:cNvSpPr/>
            <p:nvPr/>
          </p:nvSpPr>
          <p:spPr>
            <a:xfrm>
              <a:off x="3769995" y="5775121"/>
              <a:ext cx="3657" cy="18059"/>
            </a:xfrm>
            <a:custGeom>
              <a:avLst/>
              <a:gdLst>
                <a:gd name="connsiteX0" fmla="*/ 0 w 3657"/>
                <a:gd name="connsiteY0" fmla="*/ 0 h 18059"/>
                <a:gd name="connsiteX1" fmla="*/ 3658 w 3657"/>
                <a:gd name="connsiteY1" fmla="*/ 18059 h 18059"/>
                <a:gd name="connsiteX2" fmla="*/ 0 w 3657"/>
                <a:gd name="connsiteY2" fmla="*/ 0 h 18059"/>
              </a:gdLst>
              <a:ahLst/>
              <a:cxnLst>
                <a:cxn ang="0">
                  <a:pos x="connsiteX0" y="connsiteY0"/>
                </a:cxn>
                <a:cxn ang="0">
                  <a:pos x="connsiteX1" y="connsiteY1"/>
                </a:cxn>
                <a:cxn ang="0">
                  <a:pos x="connsiteX2" y="connsiteY2"/>
                </a:cxn>
              </a:cxnLst>
              <a:rect l="l" t="t" r="r" b="b"/>
              <a:pathLst>
                <a:path w="3657" h="18059">
                  <a:moveTo>
                    <a:pt x="0" y="0"/>
                  </a:moveTo>
                  <a:cubicBezTo>
                    <a:pt x="1600" y="5715"/>
                    <a:pt x="2972" y="11658"/>
                    <a:pt x="3658" y="18059"/>
                  </a:cubicBezTo>
                  <a:cubicBezTo>
                    <a:pt x="2972" y="11658"/>
                    <a:pt x="1600" y="5715"/>
                    <a:pt x="0" y="0"/>
                  </a:cubicBezTo>
                  <a:close/>
                </a:path>
              </a:pathLst>
            </a:custGeom>
            <a:solidFill>
              <a:srgbClr val="FFFFFF"/>
            </a:solidFill>
            <a:ln w="2286" cap="flat">
              <a:noFill/>
              <a:prstDash val="solid"/>
              <a:miter/>
            </a:ln>
          </p:spPr>
          <p:txBody>
            <a:bodyPr rtlCol="0" anchor="ctr"/>
            <a:lstStyle/>
            <a:p>
              <a:endParaRPr lang="en-US"/>
            </a:p>
          </p:txBody>
        </p:sp>
        <p:sp>
          <p:nvSpPr>
            <p:cNvPr id="73" name="Freeform 136">
              <a:extLst>
                <a:ext uri="{FF2B5EF4-FFF2-40B4-BE49-F238E27FC236}">
                  <a16:creationId xmlns:a16="http://schemas.microsoft.com/office/drawing/2014/main" id="{4395B4E9-1524-FB17-F60F-032655DE18FE}"/>
                </a:ext>
              </a:extLst>
            </p:cNvPr>
            <p:cNvSpPr/>
            <p:nvPr/>
          </p:nvSpPr>
          <p:spPr>
            <a:xfrm>
              <a:off x="3497732" y="6038469"/>
              <a:ext cx="2286" cy="23088"/>
            </a:xfrm>
            <a:custGeom>
              <a:avLst/>
              <a:gdLst>
                <a:gd name="connsiteX0" fmla="*/ 2286 w 2286"/>
                <a:gd name="connsiteY0" fmla="*/ 0 h 23088"/>
                <a:gd name="connsiteX1" fmla="*/ 0 w 2286"/>
                <a:gd name="connsiteY1" fmla="*/ 23089 h 23088"/>
                <a:gd name="connsiteX2" fmla="*/ 2286 w 2286"/>
                <a:gd name="connsiteY2" fmla="*/ 0 h 23088"/>
              </a:gdLst>
              <a:ahLst/>
              <a:cxnLst>
                <a:cxn ang="0">
                  <a:pos x="connsiteX0" y="connsiteY0"/>
                </a:cxn>
                <a:cxn ang="0">
                  <a:pos x="connsiteX1" y="connsiteY1"/>
                </a:cxn>
                <a:cxn ang="0">
                  <a:pos x="connsiteX2" y="connsiteY2"/>
                </a:cxn>
              </a:cxnLst>
              <a:rect l="l" t="t" r="r" b="b"/>
              <a:pathLst>
                <a:path w="2286" h="23088">
                  <a:moveTo>
                    <a:pt x="2286" y="0"/>
                  </a:moveTo>
                  <a:cubicBezTo>
                    <a:pt x="1829" y="7772"/>
                    <a:pt x="1143" y="15316"/>
                    <a:pt x="0" y="23089"/>
                  </a:cubicBezTo>
                  <a:cubicBezTo>
                    <a:pt x="1143" y="15316"/>
                    <a:pt x="1829" y="7772"/>
                    <a:pt x="2286" y="0"/>
                  </a:cubicBezTo>
                  <a:close/>
                </a:path>
              </a:pathLst>
            </a:custGeom>
            <a:solidFill>
              <a:srgbClr val="FFFFFF"/>
            </a:solidFill>
            <a:ln w="2286" cap="flat">
              <a:noFill/>
              <a:prstDash val="solid"/>
              <a:miter/>
            </a:ln>
          </p:spPr>
          <p:txBody>
            <a:bodyPr rtlCol="0" anchor="ctr"/>
            <a:lstStyle/>
            <a:p>
              <a:endParaRPr lang="en-US"/>
            </a:p>
          </p:txBody>
        </p:sp>
        <p:sp>
          <p:nvSpPr>
            <p:cNvPr id="74" name="Freeform 137">
              <a:extLst>
                <a:ext uri="{FF2B5EF4-FFF2-40B4-BE49-F238E27FC236}">
                  <a16:creationId xmlns:a16="http://schemas.microsoft.com/office/drawing/2014/main" id="{BAC5444D-D847-B08E-B46D-4282AB587C41}"/>
                </a:ext>
              </a:extLst>
            </p:cNvPr>
            <p:cNvSpPr/>
            <p:nvPr/>
          </p:nvSpPr>
          <p:spPr>
            <a:xfrm>
              <a:off x="2757068" y="6025210"/>
              <a:ext cx="228" cy="11658"/>
            </a:xfrm>
            <a:custGeom>
              <a:avLst/>
              <a:gdLst>
                <a:gd name="connsiteX0" fmla="*/ 229 w 228"/>
                <a:gd name="connsiteY0" fmla="*/ 11659 h 11658"/>
                <a:gd name="connsiteX1" fmla="*/ 0 w 228"/>
                <a:gd name="connsiteY1" fmla="*/ 0 h 11658"/>
                <a:gd name="connsiteX2" fmla="*/ 229 w 228"/>
                <a:gd name="connsiteY2" fmla="*/ 11659 h 11658"/>
              </a:gdLst>
              <a:ahLst/>
              <a:cxnLst>
                <a:cxn ang="0">
                  <a:pos x="connsiteX0" y="connsiteY0"/>
                </a:cxn>
                <a:cxn ang="0">
                  <a:pos x="connsiteX1" y="connsiteY1"/>
                </a:cxn>
                <a:cxn ang="0">
                  <a:pos x="connsiteX2" y="connsiteY2"/>
                </a:cxn>
              </a:cxnLst>
              <a:rect l="l" t="t" r="r" b="b"/>
              <a:pathLst>
                <a:path w="228" h="11658">
                  <a:moveTo>
                    <a:pt x="229" y="11659"/>
                  </a:moveTo>
                  <a:cubicBezTo>
                    <a:pt x="229" y="7773"/>
                    <a:pt x="229" y="3886"/>
                    <a:pt x="0" y="0"/>
                  </a:cubicBezTo>
                  <a:cubicBezTo>
                    <a:pt x="229" y="3886"/>
                    <a:pt x="229" y="7773"/>
                    <a:pt x="229" y="11659"/>
                  </a:cubicBezTo>
                  <a:close/>
                </a:path>
              </a:pathLst>
            </a:custGeom>
            <a:solidFill>
              <a:srgbClr val="FFFFFF"/>
            </a:solidFill>
            <a:ln w="2286" cap="flat">
              <a:noFill/>
              <a:prstDash val="solid"/>
              <a:miter/>
            </a:ln>
          </p:spPr>
          <p:txBody>
            <a:bodyPr rtlCol="0" anchor="ctr"/>
            <a:lstStyle/>
            <a:p>
              <a:endParaRPr lang="en-US"/>
            </a:p>
          </p:txBody>
        </p:sp>
        <p:sp>
          <p:nvSpPr>
            <p:cNvPr id="75" name="Freeform 138">
              <a:extLst>
                <a:ext uri="{FF2B5EF4-FFF2-40B4-BE49-F238E27FC236}">
                  <a16:creationId xmlns:a16="http://schemas.microsoft.com/office/drawing/2014/main" id="{1171DD40-0847-1AF6-77CE-063F7F94B4C1}"/>
                </a:ext>
              </a:extLst>
            </p:cNvPr>
            <p:cNvSpPr/>
            <p:nvPr/>
          </p:nvSpPr>
          <p:spPr>
            <a:xfrm>
              <a:off x="2863824" y="6187516"/>
              <a:ext cx="8915" cy="228"/>
            </a:xfrm>
            <a:custGeom>
              <a:avLst/>
              <a:gdLst>
                <a:gd name="connsiteX0" fmla="*/ 8915 w 8915"/>
                <a:gd name="connsiteY0" fmla="*/ 229 h 228"/>
                <a:gd name="connsiteX1" fmla="*/ 0 w 8915"/>
                <a:gd name="connsiteY1" fmla="*/ 0 h 228"/>
                <a:gd name="connsiteX2" fmla="*/ 8915 w 8915"/>
                <a:gd name="connsiteY2" fmla="*/ 229 h 228"/>
              </a:gdLst>
              <a:ahLst/>
              <a:cxnLst>
                <a:cxn ang="0">
                  <a:pos x="connsiteX0" y="connsiteY0"/>
                </a:cxn>
                <a:cxn ang="0">
                  <a:pos x="connsiteX1" y="connsiteY1"/>
                </a:cxn>
                <a:cxn ang="0">
                  <a:pos x="connsiteX2" y="connsiteY2"/>
                </a:cxn>
              </a:cxnLst>
              <a:rect l="l" t="t" r="r" b="b"/>
              <a:pathLst>
                <a:path w="8915" h="228">
                  <a:moveTo>
                    <a:pt x="8915" y="229"/>
                  </a:moveTo>
                  <a:cubicBezTo>
                    <a:pt x="5944" y="229"/>
                    <a:pt x="2972" y="0"/>
                    <a:pt x="0" y="0"/>
                  </a:cubicBezTo>
                  <a:cubicBezTo>
                    <a:pt x="2972" y="0"/>
                    <a:pt x="5944" y="0"/>
                    <a:pt x="8915" y="229"/>
                  </a:cubicBezTo>
                  <a:close/>
                </a:path>
              </a:pathLst>
            </a:custGeom>
            <a:solidFill>
              <a:srgbClr val="FFFFFF"/>
            </a:solidFill>
            <a:ln w="2286" cap="flat">
              <a:noFill/>
              <a:prstDash val="solid"/>
              <a:miter/>
            </a:ln>
          </p:spPr>
          <p:txBody>
            <a:bodyPr rtlCol="0" anchor="ctr"/>
            <a:lstStyle/>
            <a:p>
              <a:endParaRPr lang="en-US"/>
            </a:p>
          </p:txBody>
        </p:sp>
        <p:sp>
          <p:nvSpPr>
            <p:cNvPr id="76" name="Freeform 139">
              <a:extLst>
                <a:ext uri="{FF2B5EF4-FFF2-40B4-BE49-F238E27FC236}">
                  <a16:creationId xmlns:a16="http://schemas.microsoft.com/office/drawing/2014/main" id="{7B2A78AD-FAE9-5C0A-CCDE-C967A3D7FA2D}"/>
                </a:ext>
              </a:extLst>
            </p:cNvPr>
            <p:cNvSpPr/>
            <p:nvPr/>
          </p:nvSpPr>
          <p:spPr>
            <a:xfrm>
              <a:off x="3057448" y="6189573"/>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77" name="Freeform 140">
              <a:extLst>
                <a:ext uri="{FF2B5EF4-FFF2-40B4-BE49-F238E27FC236}">
                  <a16:creationId xmlns:a16="http://schemas.microsoft.com/office/drawing/2014/main" id="{59A03D40-5B41-1994-8CD2-9DE556A76A81}"/>
                </a:ext>
              </a:extLst>
            </p:cNvPr>
            <p:cNvSpPr/>
            <p:nvPr/>
          </p:nvSpPr>
          <p:spPr>
            <a:xfrm>
              <a:off x="3097682" y="6189573"/>
              <a:ext cx="6629" cy="2286"/>
            </a:xfrm>
            <a:custGeom>
              <a:avLst/>
              <a:gdLst>
                <a:gd name="connsiteX0" fmla="*/ 6629 w 6629"/>
                <a:gd name="connsiteY0" fmla="*/ 0 h 2286"/>
                <a:gd name="connsiteX1" fmla="*/ 0 w 6629"/>
                <a:gd name="connsiteY1" fmla="*/ 0 h 2286"/>
                <a:gd name="connsiteX2" fmla="*/ 6629 w 6629"/>
                <a:gd name="connsiteY2" fmla="*/ 0 h 2286"/>
              </a:gdLst>
              <a:ahLst/>
              <a:cxnLst>
                <a:cxn ang="0">
                  <a:pos x="connsiteX0" y="connsiteY0"/>
                </a:cxn>
                <a:cxn ang="0">
                  <a:pos x="connsiteX1" y="connsiteY1"/>
                </a:cxn>
                <a:cxn ang="0">
                  <a:pos x="connsiteX2" y="connsiteY2"/>
                </a:cxn>
              </a:cxnLst>
              <a:rect l="l" t="t" r="r" b="b"/>
              <a:pathLst>
                <a:path w="6629" h="2286">
                  <a:moveTo>
                    <a:pt x="6629" y="0"/>
                  </a:moveTo>
                  <a:cubicBezTo>
                    <a:pt x="4343" y="0"/>
                    <a:pt x="2057" y="0"/>
                    <a:pt x="0" y="0"/>
                  </a:cubicBezTo>
                  <a:cubicBezTo>
                    <a:pt x="2057" y="0"/>
                    <a:pt x="4343" y="0"/>
                    <a:pt x="6629" y="0"/>
                  </a:cubicBezTo>
                  <a:close/>
                </a:path>
              </a:pathLst>
            </a:custGeom>
            <a:solidFill>
              <a:srgbClr val="FFFFFF"/>
            </a:solidFill>
            <a:ln w="2286" cap="flat">
              <a:noFill/>
              <a:prstDash val="solid"/>
              <a:miter/>
            </a:ln>
          </p:spPr>
          <p:txBody>
            <a:bodyPr rtlCol="0" anchor="ctr"/>
            <a:lstStyle/>
            <a:p>
              <a:endParaRPr lang="en-US"/>
            </a:p>
          </p:txBody>
        </p:sp>
        <p:sp>
          <p:nvSpPr>
            <p:cNvPr id="78" name="Freeform 141">
              <a:extLst>
                <a:ext uri="{FF2B5EF4-FFF2-40B4-BE49-F238E27FC236}">
                  <a16:creationId xmlns:a16="http://schemas.microsoft.com/office/drawing/2014/main" id="{00544D2E-E24A-752A-8AB1-B06B8AD33DD3}"/>
                </a:ext>
              </a:extLst>
            </p:cNvPr>
            <p:cNvSpPr/>
            <p:nvPr/>
          </p:nvSpPr>
          <p:spPr>
            <a:xfrm>
              <a:off x="2836849" y="6186144"/>
              <a:ext cx="7086" cy="457"/>
            </a:xfrm>
            <a:custGeom>
              <a:avLst/>
              <a:gdLst>
                <a:gd name="connsiteX0" fmla="*/ 7087 w 7086"/>
                <a:gd name="connsiteY0" fmla="*/ 457 h 457"/>
                <a:gd name="connsiteX1" fmla="*/ 0 w 7086"/>
                <a:gd name="connsiteY1" fmla="*/ 0 h 457"/>
                <a:gd name="connsiteX2" fmla="*/ 7087 w 7086"/>
                <a:gd name="connsiteY2" fmla="*/ 457 h 457"/>
              </a:gdLst>
              <a:ahLst/>
              <a:cxnLst>
                <a:cxn ang="0">
                  <a:pos x="connsiteX0" y="connsiteY0"/>
                </a:cxn>
                <a:cxn ang="0">
                  <a:pos x="connsiteX1" y="connsiteY1"/>
                </a:cxn>
                <a:cxn ang="0">
                  <a:pos x="connsiteX2" y="connsiteY2"/>
                </a:cxn>
              </a:cxnLst>
              <a:rect l="l" t="t" r="r" b="b"/>
              <a:pathLst>
                <a:path w="7086" h="457">
                  <a:moveTo>
                    <a:pt x="7087" y="457"/>
                  </a:moveTo>
                  <a:cubicBezTo>
                    <a:pt x="4572" y="228"/>
                    <a:pt x="2286" y="228"/>
                    <a:pt x="0" y="0"/>
                  </a:cubicBezTo>
                  <a:cubicBezTo>
                    <a:pt x="2057" y="228"/>
                    <a:pt x="4572" y="228"/>
                    <a:pt x="7087" y="457"/>
                  </a:cubicBezTo>
                  <a:close/>
                </a:path>
              </a:pathLst>
            </a:custGeom>
            <a:solidFill>
              <a:srgbClr val="FFFFFF"/>
            </a:solidFill>
            <a:ln w="2286" cap="flat">
              <a:noFill/>
              <a:prstDash val="solid"/>
              <a:miter/>
            </a:ln>
          </p:spPr>
          <p:txBody>
            <a:bodyPr rtlCol="0" anchor="ctr"/>
            <a:lstStyle/>
            <a:p>
              <a:endParaRPr lang="en-US"/>
            </a:p>
          </p:txBody>
        </p:sp>
        <p:sp>
          <p:nvSpPr>
            <p:cNvPr id="79" name="Freeform 142">
              <a:extLst>
                <a:ext uri="{FF2B5EF4-FFF2-40B4-BE49-F238E27FC236}">
                  <a16:creationId xmlns:a16="http://schemas.microsoft.com/office/drawing/2014/main" id="{AD6D6E5B-D74F-6189-5273-ACF0F48BC007}"/>
                </a:ext>
              </a:extLst>
            </p:cNvPr>
            <p:cNvSpPr/>
            <p:nvPr/>
          </p:nvSpPr>
          <p:spPr>
            <a:xfrm>
              <a:off x="2843936" y="6186373"/>
              <a:ext cx="3886" cy="228"/>
            </a:xfrm>
            <a:custGeom>
              <a:avLst/>
              <a:gdLst>
                <a:gd name="connsiteX0" fmla="*/ 3886 w 3886"/>
                <a:gd name="connsiteY0" fmla="*/ 229 h 228"/>
                <a:gd name="connsiteX1" fmla="*/ 0 w 3886"/>
                <a:gd name="connsiteY1" fmla="*/ 0 h 228"/>
                <a:gd name="connsiteX2" fmla="*/ 3886 w 3886"/>
                <a:gd name="connsiteY2" fmla="*/ 229 h 228"/>
              </a:gdLst>
              <a:ahLst/>
              <a:cxnLst>
                <a:cxn ang="0">
                  <a:pos x="connsiteX0" y="connsiteY0"/>
                </a:cxn>
                <a:cxn ang="0">
                  <a:pos x="connsiteX1" y="connsiteY1"/>
                </a:cxn>
                <a:cxn ang="0">
                  <a:pos x="connsiteX2" y="connsiteY2"/>
                </a:cxn>
              </a:cxnLst>
              <a:rect l="l" t="t" r="r" b="b"/>
              <a:pathLst>
                <a:path w="3886" h="228">
                  <a:moveTo>
                    <a:pt x="3886" y="229"/>
                  </a:moveTo>
                  <a:cubicBezTo>
                    <a:pt x="2515" y="229"/>
                    <a:pt x="1143" y="0"/>
                    <a:pt x="0" y="0"/>
                  </a:cubicBezTo>
                  <a:cubicBezTo>
                    <a:pt x="1143" y="229"/>
                    <a:pt x="2515" y="229"/>
                    <a:pt x="3886" y="229"/>
                  </a:cubicBezTo>
                  <a:close/>
                </a:path>
              </a:pathLst>
            </a:custGeom>
            <a:solidFill>
              <a:srgbClr val="FFFFFF"/>
            </a:solidFill>
            <a:ln w="2286" cap="flat">
              <a:noFill/>
              <a:prstDash val="solid"/>
              <a:miter/>
            </a:ln>
          </p:spPr>
          <p:txBody>
            <a:bodyPr rtlCol="0" anchor="ctr"/>
            <a:lstStyle/>
            <a:p>
              <a:endParaRPr lang="en-US"/>
            </a:p>
          </p:txBody>
        </p:sp>
        <p:sp>
          <p:nvSpPr>
            <p:cNvPr id="80" name="Freeform 143">
              <a:extLst>
                <a:ext uri="{FF2B5EF4-FFF2-40B4-BE49-F238E27FC236}">
                  <a16:creationId xmlns:a16="http://schemas.microsoft.com/office/drawing/2014/main" id="{F93CF70E-2076-3587-FB42-F1BB2D941E8C}"/>
                </a:ext>
              </a:extLst>
            </p:cNvPr>
            <p:cNvSpPr/>
            <p:nvPr/>
          </p:nvSpPr>
          <p:spPr>
            <a:xfrm>
              <a:off x="3285820" y="6187973"/>
              <a:ext cx="11658" cy="228"/>
            </a:xfrm>
            <a:custGeom>
              <a:avLst/>
              <a:gdLst>
                <a:gd name="connsiteX0" fmla="*/ 11659 w 11658"/>
                <a:gd name="connsiteY0" fmla="*/ 0 h 228"/>
                <a:gd name="connsiteX1" fmla="*/ 0 w 11658"/>
                <a:gd name="connsiteY1" fmla="*/ 229 h 228"/>
                <a:gd name="connsiteX2" fmla="*/ 11659 w 11658"/>
                <a:gd name="connsiteY2" fmla="*/ 0 h 228"/>
              </a:gdLst>
              <a:ahLst/>
              <a:cxnLst>
                <a:cxn ang="0">
                  <a:pos x="connsiteX0" y="connsiteY0"/>
                </a:cxn>
                <a:cxn ang="0">
                  <a:pos x="connsiteX1" y="connsiteY1"/>
                </a:cxn>
                <a:cxn ang="0">
                  <a:pos x="connsiteX2" y="connsiteY2"/>
                </a:cxn>
              </a:cxnLst>
              <a:rect l="l" t="t" r="r" b="b"/>
              <a:pathLst>
                <a:path w="11658" h="228">
                  <a:moveTo>
                    <a:pt x="11659" y="0"/>
                  </a:moveTo>
                  <a:cubicBezTo>
                    <a:pt x="7772" y="0"/>
                    <a:pt x="3886" y="0"/>
                    <a:pt x="0" y="229"/>
                  </a:cubicBezTo>
                  <a:cubicBezTo>
                    <a:pt x="3886" y="229"/>
                    <a:pt x="7772" y="0"/>
                    <a:pt x="11659" y="0"/>
                  </a:cubicBezTo>
                  <a:close/>
                </a:path>
              </a:pathLst>
            </a:custGeom>
            <a:solidFill>
              <a:srgbClr val="FFFFFF"/>
            </a:solidFill>
            <a:ln w="2286" cap="flat">
              <a:noFill/>
              <a:prstDash val="solid"/>
              <a:miter/>
            </a:ln>
          </p:spPr>
          <p:txBody>
            <a:bodyPr rtlCol="0" anchor="ctr"/>
            <a:lstStyle/>
            <a:p>
              <a:endParaRPr lang="en-US"/>
            </a:p>
          </p:txBody>
        </p:sp>
        <p:sp>
          <p:nvSpPr>
            <p:cNvPr id="81" name="Freeform 144">
              <a:extLst>
                <a:ext uri="{FF2B5EF4-FFF2-40B4-BE49-F238E27FC236}">
                  <a16:creationId xmlns:a16="http://schemas.microsoft.com/office/drawing/2014/main" id="{1F38BBA7-78E8-D22C-9FA2-B78B88FDA5D1}"/>
                </a:ext>
              </a:extLst>
            </p:cNvPr>
            <p:cNvSpPr/>
            <p:nvPr/>
          </p:nvSpPr>
          <p:spPr>
            <a:xfrm>
              <a:off x="3461842" y="5510631"/>
              <a:ext cx="15773" cy="7772"/>
            </a:xfrm>
            <a:custGeom>
              <a:avLst/>
              <a:gdLst>
                <a:gd name="connsiteX0" fmla="*/ 0 w 15773"/>
                <a:gd name="connsiteY0" fmla="*/ 0 h 7772"/>
                <a:gd name="connsiteX1" fmla="*/ 15773 w 15773"/>
                <a:gd name="connsiteY1" fmla="*/ 7772 h 7772"/>
                <a:gd name="connsiteX2" fmla="*/ 0 w 15773"/>
                <a:gd name="connsiteY2" fmla="*/ 0 h 7772"/>
              </a:gdLst>
              <a:ahLst/>
              <a:cxnLst>
                <a:cxn ang="0">
                  <a:pos x="connsiteX0" y="connsiteY0"/>
                </a:cxn>
                <a:cxn ang="0">
                  <a:pos x="connsiteX1" y="connsiteY1"/>
                </a:cxn>
                <a:cxn ang="0">
                  <a:pos x="connsiteX2" y="connsiteY2"/>
                </a:cxn>
              </a:cxnLst>
              <a:rect l="l" t="t" r="r" b="b"/>
              <a:pathLst>
                <a:path w="15773" h="7772">
                  <a:moveTo>
                    <a:pt x="0" y="0"/>
                  </a:moveTo>
                  <a:cubicBezTo>
                    <a:pt x="5944" y="2057"/>
                    <a:pt x="11201" y="4800"/>
                    <a:pt x="15773" y="7772"/>
                  </a:cubicBezTo>
                  <a:cubicBezTo>
                    <a:pt x="11201" y="4800"/>
                    <a:pt x="5944" y="2057"/>
                    <a:pt x="0" y="0"/>
                  </a:cubicBezTo>
                  <a:close/>
                </a:path>
              </a:pathLst>
            </a:custGeom>
            <a:solidFill>
              <a:srgbClr val="FFFFFF"/>
            </a:solidFill>
            <a:ln w="2286" cap="flat">
              <a:noFill/>
              <a:prstDash val="solid"/>
              <a:miter/>
            </a:ln>
          </p:spPr>
          <p:txBody>
            <a:bodyPr rtlCol="0" anchor="ctr"/>
            <a:lstStyle/>
            <a:p>
              <a:endParaRPr lang="en-US"/>
            </a:p>
          </p:txBody>
        </p:sp>
        <p:sp>
          <p:nvSpPr>
            <p:cNvPr id="82" name="Freeform 145">
              <a:extLst>
                <a:ext uri="{FF2B5EF4-FFF2-40B4-BE49-F238E27FC236}">
                  <a16:creationId xmlns:a16="http://schemas.microsoft.com/office/drawing/2014/main" id="{3D1EC4AC-6697-F63A-AD1E-5C88B91679F2}"/>
                </a:ext>
              </a:extLst>
            </p:cNvPr>
            <p:cNvSpPr/>
            <p:nvPr/>
          </p:nvSpPr>
          <p:spPr>
            <a:xfrm>
              <a:off x="3484245" y="6122365"/>
              <a:ext cx="2971" cy="15087"/>
            </a:xfrm>
            <a:custGeom>
              <a:avLst/>
              <a:gdLst>
                <a:gd name="connsiteX0" fmla="*/ 2972 w 2971"/>
                <a:gd name="connsiteY0" fmla="*/ 0 h 15087"/>
                <a:gd name="connsiteX1" fmla="*/ 0 w 2971"/>
                <a:gd name="connsiteY1" fmla="*/ 15088 h 15087"/>
                <a:gd name="connsiteX2" fmla="*/ 2972 w 2971"/>
                <a:gd name="connsiteY2" fmla="*/ 0 h 15087"/>
              </a:gdLst>
              <a:ahLst/>
              <a:cxnLst>
                <a:cxn ang="0">
                  <a:pos x="connsiteX0" y="connsiteY0"/>
                </a:cxn>
                <a:cxn ang="0">
                  <a:pos x="connsiteX1" y="connsiteY1"/>
                </a:cxn>
                <a:cxn ang="0">
                  <a:pos x="connsiteX2" y="connsiteY2"/>
                </a:cxn>
              </a:cxnLst>
              <a:rect l="l" t="t" r="r" b="b"/>
              <a:pathLst>
                <a:path w="2971" h="15087">
                  <a:moveTo>
                    <a:pt x="2972" y="0"/>
                  </a:moveTo>
                  <a:cubicBezTo>
                    <a:pt x="2057" y="5029"/>
                    <a:pt x="914" y="10059"/>
                    <a:pt x="0" y="15088"/>
                  </a:cubicBezTo>
                  <a:cubicBezTo>
                    <a:pt x="1143" y="10059"/>
                    <a:pt x="2057" y="5029"/>
                    <a:pt x="2972" y="0"/>
                  </a:cubicBezTo>
                  <a:close/>
                </a:path>
              </a:pathLst>
            </a:custGeom>
            <a:solidFill>
              <a:srgbClr val="FFFFFF"/>
            </a:solidFill>
            <a:ln w="2286" cap="flat">
              <a:noFill/>
              <a:prstDash val="solid"/>
              <a:miter/>
            </a:ln>
          </p:spPr>
          <p:txBody>
            <a:bodyPr rtlCol="0" anchor="ctr"/>
            <a:lstStyle/>
            <a:p>
              <a:endParaRPr lang="en-US"/>
            </a:p>
          </p:txBody>
        </p:sp>
        <p:sp>
          <p:nvSpPr>
            <p:cNvPr id="83" name="Freeform 146">
              <a:extLst>
                <a:ext uri="{FF2B5EF4-FFF2-40B4-BE49-F238E27FC236}">
                  <a16:creationId xmlns:a16="http://schemas.microsoft.com/office/drawing/2014/main" id="{0C422434-8C4E-28ED-A525-A92E985A8CCE}"/>
                </a:ext>
              </a:extLst>
            </p:cNvPr>
            <p:cNvSpPr/>
            <p:nvPr/>
          </p:nvSpPr>
          <p:spPr>
            <a:xfrm>
              <a:off x="3500475" y="5993206"/>
              <a:ext cx="685" cy="14630"/>
            </a:xfrm>
            <a:custGeom>
              <a:avLst/>
              <a:gdLst>
                <a:gd name="connsiteX0" fmla="*/ 686 w 685"/>
                <a:gd name="connsiteY0" fmla="*/ 0 h 14630"/>
                <a:gd name="connsiteX1" fmla="*/ 0 w 685"/>
                <a:gd name="connsiteY1" fmla="*/ 14631 h 14630"/>
                <a:gd name="connsiteX2" fmla="*/ 686 w 685"/>
                <a:gd name="connsiteY2" fmla="*/ 0 h 14630"/>
              </a:gdLst>
              <a:ahLst/>
              <a:cxnLst>
                <a:cxn ang="0">
                  <a:pos x="connsiteX0" y="connsiteY0"/>
                </a:cxn>
                <a:cxn ang="0">
                  <a:pos x="connsiteX1" y="connsiteY1"/>
                </a:cxn>
                <a:cxn ang="0">
                  <a:pos x="connsiteX2" y="connsiteY2"/>
                </a:cxn>
              </a:cxnLst>
              <a:rect l="l" t="t" r="r" b="b"/>
              <a:pathLst>
                <a:path w="685" h="14630">
                  <a:moveTo>
                    <a:pt x="686" y="0"/>
                  </a:moveTo>
                  <a:cubicBezTo>
                    <a:pt x="229" y="4801"/>
                    <a:pt x="0" y="9830"/>
                    <a:pt x="0" y="14631"/>
                  </a:cubicBezTo>
                  <a:cubicBezTo>
                    <a:pt x="0" y="9601"/>
                    <a:pt x="229" y="4801"/>
                    <a:pt x="686" y="0"/>
                  </a:cubicBezTo>
                  <a:close/>
                </a:path>
              </a:pathLst>
            </a:custGeom>
            <a:solidFill>
              <a:srgbClr val="FFFFFF"/>
            </a:solidFill>
            <a:ln w="2286" cap="flat">
              <a:noFill/>
              <a:prstDash val="solid"/>
              <a:miter/>
            </a:ln>
          </p:spPr>
          <p:txBody>
            <a:bodyPr rtlCol="0" anchor="ctr"/>
            <a:lstStyle/>
            <a:p>
              <a:endParaRPr lang="en-US"/>
            </a:p>
          </p:txBody>
        </p:sp>
        <p:sp>
          <p:nvSpPr>
            <p:cNvPr id="84" name="Freeform 147">
              <a:extLst>
                <a:ext uri="{FF2B5EF4-FFF2-40B4-BE49-F238E27FC236}">
                  <a16:creationId xmlns:a16="http://schemas.microsoft.com/office/drawing/2014/main" id="{2B8D1E14-65BA-99EE-D925-77276EB03387}"/>
                </a:ext>
              </a:extLst>
            </p:cNvPr>
            <p:cNvSpPr/>
            <p:nvPr/>
          </p:nvSpPr>
          <p:spPr>
            <a:xfrm>
              <a:off x="3375431" y="618683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944" y="0"/>
                    <a:pt x="2972" y="0"/>
                    <a:pt x="0" y="229"/>
                  </a:cubicBezTo>
                  <a:cubicBezTo>
                    <a:pt x="2972" y="229"/>
                    <a:pt x="5944" y="0"/>
                    <a:pt x="8687" y="0"/>
                  </a:cubicBezTo>
                  <a:close/>
                </a:path>
              </a:pathLst>
            </a:custGeom>
            <a:solidFill>
              <a:srgbClr val="FFFFFF"/>
            </a:solidFill>
            <a:ln w="2286" cap="flat">
              <a:noFill/>
              <a:prstDash val="solid"/>
              <a:miter/>
            </a:ln>
          </p:spPr>
          <p:txBody>
            <a:bodyPr rtlCol="0" anchor="ctr"/>
            <a:lstStyle/>
            <a:p>
              <a:endParaRPr lang="en-US"/>
            </a:p>
          </p:txBody>
        </p:sp>
        <p:sp>
          <p:nvSpPr>
            <p:cNvPr id="85" name="Freeform 148">
              <a:extLst>
                <a:ext uri="{FF2B5EF4-FFF2-40B4-BE49-F238E27FC236}">
                  <a16:creationId xmlns:a16="http://schemas.microsoft.com/office/drawing/2014/main" id="{9FD3DE88-DF75-7299-E6FA-744DFF09A74C}"/>
                </a:ext>
              </a:extLst>
            </p:cNvPr>
            <p:cNvSpPr/>
            <p:nvPr/>
          </p:nvSpPr>
          <p:spPr>
            <a:xfrm>
              <a:off x="3480816" y="6144539"/>
              <a:ext cx="2057" cy="7086"/>
            </a:xfrm>
            <a:custGeom>
              <a:avLst/>
              <a:gdLst>
                <a:gd name="connsiteX0" fmla="*/ 2057 w 2057"/>
                <a:gd name="connsiteY0" fmla="*/ 0 h 7086"/>
                <a:gd name="connsiteX1" fmla="*/ 0 w 2057"/>
                <a:gd name="connsiteY1" fmla="*/ 7087 h 7086"/>
                <a:gd name="connsiteX2" fmla="*/ 2057 w 2057"/>
                <a:gd name="connsiteY2" fmla="*/ 0 h 7086"/>
              </a:gdLst>
              <a:ahLst/>
              <a:cxnLst>
                <a:cxn ang="0">
                  <a:pos x="connsiteX0" y="connsiteY0"/>
                </a:cxn>
                <a:cxn ang="0">
                  <a:pos x="connsiteX1" y="connsiteY1"/>
                </a:cxn>
                <a:cxn ang="0">
                  <a:pos x="connsiteX2" y="connsiteY2"/>
                </a:cxn>
              </a:cxnLst>
              <a:rect l="l" t="t" r="r" b="b"/>
              <a:pathLst>
                <a:path w="2057" h="7086">
                  <a:moveTo>
                    <a:pt x="2057" y="0"/>
                  </a:moveTo>
                  <a:cubicBezTo>
                    <a:pt x="1372" y="2286"/>
                    <a:pt x="914" y="4801"/>
                    <a:pt x="0" y="7087"/>
                  </a:cubicBezTo>
                  <a:cubicBezTo>
                    <a:pt x="914" y="4801"/>
                    <a:pt x="1600" y="2515"/>
                    <a:pt x="2057" y="0"/>
                  </a:cubicBezTo>
                  <a:close/>
                </a:path>
              </a:pathLst>
            </a:custGeom>
            <a:solidFill>
              <a:srgbClr val="FFFFFF"/>
            </a:solidFill>
            <a:ln w="2286" cap="flat">
              <a:noFill/>
              <a:prstDash val="solid"/>
              <a:miter/>
            </a:ln>
          </p:spPr>
          <p:txBody>
            <a:bodyPr rtlCol="0" anchor="ctr"/>
            <a:lstStyle/>
            <a:p>
              <a:endParaRPr lang="en-US"/>
            </a:p>
          </p:txBody>
        </p:sp>
        <p:sp>
          <p:nvSpPr>
            <p:cNvPr id="86" name="Freeform 149">
              <a:extLst>
                <a:ext uri="{FF2B5EF4-FFF2-40B4-BE49-F238E27FC236}">
                  <a16:creationId xmlns:a16="http://schemas.microsoft.com/office/drawing/2014/main" id="{118494F0-4810-F48A-1FE6-8226C2C5F562}"/>
                </a:ext>
              </a:extLst>
            </p:cNvPr>
            <p:cNvSpPr/>
            <p:nvPr/>
          </p:nvSpPr>
          <p:spPr>
            <a:xfrm>
              <a:off x="2470632" y="5290943"/>
              <a:ext cx="234315" cy="236525"/>
            </a:xfrm>
            <a:custGeom>
              <a:avLst/>
              <a:gdLst>
                <a:gd name="connsiteX0" fmla="*/ 234315 w 234315"/>
                <a:gd name="connsiteY0" fmla="*/ 123676 h 236525"/>
                <a:gd name="connsiteX1" fmla="*/ 112014 w 234315"/>
                <a:gd name="connsiteY1" fmla="*/ 232 h 236525"/>
                <a:gd name="connsiteX2" fmla="*/ 0 w 234315"/>
                <a:gd name="connsiteY2" fmla="*/ 117733 h 236525"/>
                <a:gd name="connsiteX3" fmla="*/ 119786 w 234315"/>
                <a:gd name="connsiteY3" fmla="*/ 236376 h 236525"/>
                <a:gd name="connsiteX4" fmla="*/ 234315 w 234315"/>
                <a:gd name="connsiteY4" fmla="*/ 123676 h 23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5" h="236525">
                  <a:moveTo>
                    <a:pt x="234315" y="123676"/>
                  </a:moveTo>
                  <a:cubicBezTo>
                    <a:pt x="234315" y="72927"/>
                    <a:pt x="180137" y="-4797"/>
                    <a:pt x="112014" y="232"/>
                  </a:cubicBezTo>
                  <a:cubicBezTo>
                    <a:pt x="45491" y="-1596"/>
                    <a:pt x="0" y="50524"/>
                    <a:pt x="0" y="117733"/>
                  </a:cubicBezTo>
                  <a:cubicBezTo>
                    <a:pt x="229" y="190656"/>
                    <a:pt x="49606" y="232490"/>
                    <a:pt x="119786" y="236376"/>
                  </a:cubicBezTo>
                  <a:cubicBezTo>
                    <a:pt x="179222" y="240034"/>
                    <a:pt x="234544" y="176026"/>
                    <a:pt x="234315" y="123676"/>
                  </a:cubicBezTo>
                  <a:close/>
                </a:path>
              </a:pathLst>
            </a:custGeom>
            <a:solidFill>
              <a:srgbClr val="FFFFFF"/>
            </a:solidFill>
            <a:ln w="2286" cap="flat">
              <a:noFill/>
              <a:prstDash val="solid"/>
              <a:miter/>
            </a:ln>
          </p:spPr>
          <p:txBody>
            <a:bodyPr rtlCol="0" anchor="ctr"/>
            <a:lstStyle/>
            <a:p>
              <a:endParaRPr lang="en-US"/>
            </a:p>
          </p:txBody>
        </p:sp>
        <p:sp>
          <p:nvSpPr>
            <p:cNvPr id="87" name="Freeform 150">
              <a:extLst>
                <a:ext uri="{FF2B5EF4-FFF2-40B4-BE49-F238E27FC236}">
                  <a16:creationId xmlns:a16="http://schemas.microsoft.com/office/drawing/2014/main" id="{690DEF7F-FCE2-FDCF-5858-911FD90A6EDC}"/>
                </a:ext>
              </a:extLst>
            </p:cNvPr>
            <p:cNvSpPr/>
            <p:nvPr/>
          </p:nvSpPr>
          <p:spPr>
            <a:xfrm>
              <a:off x="2586810" y="5965591"/>
              <a:ext cx="103616" cy="209454"/>
            </a:xfrm>
            <a:custGeom>
              <a:avLst/>
              <a:gdLst>
                <a:gd name="connsiteX0" fmla="*/ 89334 w 103616"/>
                <a:gd name="connsiteY0" fmla="*/ 1326 h 209454"/>
                <a:gd name="connsiteX1" fmla="*/ 46128 w 103616"/>
                <a:gd name="connsiteY1" fmla="*/ 5670 h 209454"/>
                <a:gd name="connsiteX2" fmla="*/ 34241 w 103616"/>
                <a:gd name="connsiteY2" fmla="*/ 4755 h 209454"/>
                <a:gd name="connsiteX3" fmla="*/ 6352 w 103616"/>
                <a:gd name="connsiteY3" fmla="*/ 30816 h 209454"/>
                <a:gd name="connsiteX4" fmla="*/ 866 w 103616"/>
                <a:gd name="connsiteY4" fmla="*/ 151059 h 209454"/>
                <a:gd name="connsiteX5" fmla="*/ 866 w 103616"/>
                <a:gd name="connsiteY5" fmla="*/ 177348 h 209454"/>
                <a:gd name="connsiteX6" fmla="*/ 28983 w 103616"/>
                <a:gd name="connsiteY6" fmla="*/ 208209 h 209454"/>
                <a:gd name="connsiteX7" fmla="*/ 74932 w 103616"/>
                <a:gd name="connsiteY7" fmla="*/ 186035 h 209454"/>
                <a:gd name="connsiteX8" fmla="*/ 96878 w 103616"/>
                <a:gd name="connsiteY8" fmla="*/ 79736 h 209454"/>
                <a:gd name="connsiteX9" fmla="*/ 103507 w 103616"/>
                <a:gd name="connsiteY9" fmla="*/ 12528 h 209454"/>
                <a:gd name="connsiteX10" fmla="*/ 89334 w 103616"/>
                <a:gd name="connsiteY10" fmla="*/ 1326 h 20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616" h="209454">
                  <a:moveTo>
                    <a:pt x="89334" y="1326"/>
                  </a:moveTo>
                  <a:cubicBezTo>
                    <a:pt x="75161" y="7270"/>
                    <a:pt x="60302" y="4527"/>
                    <a:pt x="46128" y="5670"/>
                  </a:cubicBezTo>
                  <a:cubicBezTo>
                    <a:pt x="42014" y="5441"/>
                    <a:pt x="38127" y="4984"/>
                    <a:pt x="34241" y="4755"/>
                  </a:cubicBezTo>
                  <a:cubicBezTo>
                    <a:pt x="6809" y="3155"/>
                    <a:pt x="7266" y="3155"/>
                    <a:pt x="6352" y="30816"/>
                  </a:cubicBezTo>
                  <a:cubicBezTo>
                    <a:pt x="4980" y="70821"/>
                    <a:pt x="6809" y="111283"/>
                    <a:pt x="866" y="151059"/>
                  </a:cubicBezTo>
                  <a:cubicBezTo>
                    <a:pt x="-506" y="159746"/>
                    <a:pt x="-49" y="168661"/>
                    <a:pt x="866" y="177348"/>
                  </a:cubicBezTo>
                  <a:cubicBezTo>
                    <a:pt x="3380" y="199294"/>
                    <a:pt x="9781" y="205923"/>
                    <a:pt x="28983" y="208209"/>
                  </a:cubicBezTo>
                  <a:cubicBezTo>
                    <a:pt x="61216" y="211638"/>
                    <a:pt x="67160" y="209124"/>
                    <a:pt x="74932" y="186035"/>
                  </a:cubicBezTo>
                  <a:cubicBezTo>
                    <a:pt x="86819" y="151516"/>
                    <a:pt x="91163" y="115626"/>
                    <a:pt x="96878" y="79736"/>
                  </a:cubicBezTo>
                  <a:cubicBezTo>
                    <a:pt x="100307" y="57562"/>
                    <a:pt x="101678" y="34930"/>
                    <a:pt x="103507" y="12528"/>
                  </a:cubicBezTo>
                  <a:cubicBezTo>
                    <a:pt x="104421" y="3155"/>
                    <a:pt x="99621" y="-2789"/>
                    <a:pt x="89334" y="1326"/>
                  </a:cubicBezTo>
                  <a:close/>
                </a:path>
              </a:pathLst>
            </a:custGeom>
            <a:solidFill>
              <a:srgbClr val="FFFFFF"/>
            </a:solidFill>
            <a:ln w="2286" cap="flat">
              <a:noFill/>
              <a:prstDash val="solid"/>
              <a:miter/>
            </a:ln>
          </p:spPr>
          <p:txBody>
            <a:bodyPr rtlCol="0" anchor="ctr"/>
            <a:lstStyle/>
            <a:p>
              <a:endParaRPr lang="en-US"/>
            </a:p>
          </p:txBody>
        </p:sp>
        <p:sp>
          <p:nvSpPr>
            <p:cNvPr id="88" name="Freeform 151">
              <a:extLst>
                <a:ext uri="{FF2B5EF4-FFF2-40B4-BE49-F238E27FC236}">
                  <a16:creationId xmlns:a16="http://schemas.microsoft.com/office/drawing/2014/main" id="{BB20B203-18FD-643A-764E-9E6077491950}"/>
                </a:ext>
              </a:extLst>
            </p:cNvPr>
            <p:cNvSpPr/>
            <p:nvPr/>
          </p:nvSpPr>
          <p:spPr>
            <a:xfrm>
              <a:off x="2460238" y="5442155"/>
              <a:ext cx="447947" cy="421378"/>
            </a:xfrm>
            <a:custGeom>
              <a:avLst/>
              <a:gdLst>
                <a:gd name="connsiteX0" fmla="*/ 7194 w 447947"/>
                <a:gd name="connsiteY0" fmla="*/ 279702 h 421378"/>
                <a:gd name="connsiteX1" fmla="*/ 12909 w 447947"/>
                <a:gd name="connsiteY1" fmla="*/ 358798 h 421378"/>
                <a:gd name="connsiteX2" fmla="*/ 72802 w 447947"/>
                <a:gd name="connsiteY2" fmla="*/ 414576 h 421378"/>
                <a:gd name="connsiteX3" fmla="*/ 113264 w 447947"/>
                <a:gd name="connsiteY3" fmla="*/ 413205 h 421378"/>
                <a:gd name="connsiteX4" fmla="*/ 105035 w 447947"/>
                <a:gd name="connsiteY4" fmla="*/ 378915 h 421378"/>
                <a:gd name="connsiteX5" fmla="*/ 60000 w 447947"/>
                <a:gd name="connsiteY5" fmla="*/ 320622 h 421378"/>
                <a:gd name="connsiteX6" fmla="*/ 59772 w 447947"/>
                <a:gd name="connsiteY6" fmla="*/ 277645 h 421378"/>
                <a:gd name="connsiteX7" fmla="*/ 92004 w 447947"/>
                <a:gd name="connsiteY7" fmla="*/ 256614 h 421378"/>
                <a:gd name="connsiteX8" fmla="*/ 99548 w 447947"/>
                <a:gd name="connsiteY8" fmla="*/ 252728 h 421378"/>
                <a:gd name="connsiteX9" fmla="*/ 260483 w 447947"/>
                <a:gd name="connsiteY9" fmla="*/ 252956 h 421378"/>
                <a:gd name="connsiteX10" fmla="*/ 277170 w 447947"/>
                <a:gd name="connsiteY10" fmla="*/ 244955 h 421378"/>
                <a:gd name="connsiteX11" fmla="*/ 278771 w 447947"/>
                <a:gd name="connsiteY11" fmla="*/ 215694 h 421378"/>
                <a:gd name="connsiteX12" fmla="*/ 276942 w 447947"/>
                <a:gd name="connsiteY12" fmla="*/ 86078 h 421378"/>
                <a:gd name="connsiteX13" fmla="*/ 285857 w 447947"/>
                <a:gd name="connsiteY13" fmla="*/ 59103 h 421378"/>
                <a:gd name="connsiteX14" fmla="*/ 356952 w 447947"/>
                <a:gd name="connsiteY14" fmla="*/ 61847 h 421378"/>
                <a:gd name="connsiteX15" fmla="*/ 375011 w 447947"/>
                <a:gd name="connsiteY15" fmla="*/ 113282 h 421378"/>
                <a:gd name="connsiteX16" fmla="*/ 379812 w 447947"/>
                <a:gd name="connsiteY16" fmla="*/ 189634 h 421378"/>
                <a:gd name="connsiteX17" fmla="*/ 400614 w 447947"/>
                <a:gd name="connsiteY17" fmla="*/ 218666 h 421378"/>
                <a:gd name="connsiteX18" fmla="*/ 430332 w 447947"/>
                <a:gd name="connsiteY18" fmla="*/ 203121 h 421378"/>
                <a:gd name="connsiteX19" fmla="*/ 439019 w 447947"/>
                <a:gd name="connsiteY19" fmla="*/ 188034 h 421378"/>
                <a:gd name="connsiteX20" fmla="*/ 431933 w 447947"/>
                <a:gd name="connsiteY20" fmla="*/ 70991 h 421378"/>
                <a:gd name="connsiteX21" fmla="*/ 414559 w 447947"/>
                <a:gd name="connsiteY21" fmla="*/ 51560 h 421378"/>
                <a:gd name="connsiteX22" fmla="*/ 277628 w 447947"/>
                <a:gd name="connsiteY22" fmla="*/ 582 h 421378"/>
                <a:gd name="connsiteX23" fmla="*/ 259340 w 447947"/>
                <a:gd name="connsiteY23" fmla="*/ 10412 h 421378"/>
                <a:gd name="connsiteX24" fmla="*/ 255453 w 447947"/>
                <a:gd name="connsiteY24" fmla="*/ 18413 h 421378"/>
                <a:gd name="connsiteX25" fmla="*/ 120579 w 447947"/>
                <a:gd name="connsiteY25" fmla="*/ 104595 h 421378"/>
                <a:gd name="connsiteX26" fmla="*/ 104349 w 447947"/>
                <a:gd name="connsiteY26" fmla="*/ 118311 h 421378"/>
                <a:gd name="connsiteX27" fmla="*/ 28454 w 447947"/>
                <a:gd name="connsiteY27" fmla="*/ 244041 h 421378"/>
                <a:gd name="connsiteX28" fmla="*/ 7194 w 447947"/>
                <a:gd name="connsiteY28" fmla="*/ 279702 h 42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947" h="421378">
                  <a:moveTo>
                    <a:pt x="7194" y="279702"/>
                  </a:moveTo>
                  <a:cubicBezTo>
                    <a:pt x="-3093" y="306906"/>
                    <a:pt x="-3322" y="333881"/>
                    <a:pt x="12909" y="358798"/>
                  </a:cubicBezTo>
                  <a:cubicBezTo>
                    <a:pt x="28225" y="382115"/>
                    <a:pt x="49256" y="400175"/>
                    <a:pt x="72802" y="414576"/>
                  </a:cubicBezTo>
                  <a:cubicBezTo>
                    <a:pt x="88804" y="424406"/>
                    <a:pt x="106406" y="423263"/>
                    <a:pt x="113264" y="413205"/>
                  </a:cubicBezTo>
                  <a:cubicBezTo>
                    <a:pt x="122865" y="399260"/>
                    <a:pt x="112350" y="388973"/>
                    <a:pt x="105035" y="378915"/>
                  </a:cubicBezTo>
                  <a:cubicBezTo>
                    <a:pt x="90404" y="359255"/>
                    <a:pt x="74631" y="340510"/>
                    <a:pt x="60000" y="320622"/>
                  </a:cubicBezTo>
                  <a:cubicBezTo>
                    <a:pt x="44913" y="299819"/>
                    <a:pt x="45370" y="299591"/>
                    <a:pt x="59772" y="277645"/>
                  </a:cubicBezTo>
                  <a:cubicBezTo>
                    <a:pt x="67544" y="265986"/>
                    <a:pt x="71659" y="249299"/>
                    <a:pt x="92004" y="256614"/>
                  </a:cubicBezTo>
                  <a:cubicBezTo>
                    <a:pt x="93833" y="257300"/>
                    <a:pt x="97491" y="254556"/>
                    <a:pt x="99548" y="252728"/>
                  </a:cubicBezTo>
                  <a:cubicBezTo>
                    <a:pt x="178415" y="196721"/>
                    <a:pt x="246767" y="245184"/>
                    <a:pt x="260483" y="252956"/>
                  </a:cubicBezTo>
                  <a:cubicBezTo>
                    <a:pt x="270770" y="258671"/>
                    <a:pt x="275799" y="254099"/>
                    <a:pt x="277170" y="244955"/>
                  </a:cubicBezTo>
                  <a:cubicBezTo>
                    <a:pt x="278771" y="235354"/>
                    <a:pt x="278542" y="225524"/>
                    <a:pt x="278771" y="215694"/>
                  </a:cubicBezTo>
                  <a:cubicBezTo>
                    <a:pt x="278999" y="196949"/>
                    <a:pt x="277170" y="110767"/>
                    <a:pt x="276942" y="86078"/>
                  </a:cubicBezTo>
                  <a:cubicBezTo>
                    <a:pt x="276942" y="76020"/>
                    <a:pt x="277856" y="66419"/>
                    <a:pt x="285857" y="59103"/>
                  </a:cubicBezTo>
                  <a:cubicBezTo>
                    <a:pt x="299573" y="46073"/>
                    <a:pt x="343464" y="48131"/>
                    <a:pt x="356952" y="61847"/>
                  </a:cubicBezTo>
                  <a:cubicBezTo>
                    <a:pt x="370896" y="76248"/>
                    <a:pt x="375240" y="94079"/>
                    <a:pt x="375011" y="113282"/>
                  </a:cubicBezTo>
                  <a:cubicBezTo>
                    <a:pt x="374554" y="138885"/>
                    <a:pt x="375468" y="164259"/>
                    <a:pt x="379812" y="189634"/>
                  </a:cubicBezTo>
                  <a:cubicBezTo>
                    <a:pt x="382098" y="202436"/>
                    <a:pt x="385527" y="215694"/>
                    <a:pt x="400614" y="218666"/>
                  </a:cubicBezTo>
                  <a:cubicBezTo>
                    <a:pt x="413645" y="221181"/>
                    <a:pt x="422789" y="212265"/>
                    <a:pt x="430332" y="203121"/>
                  </a:cubicBezTo>
                  <a:cubicBezTo>
                    <a:pt x="433990" y="198778"/>
                    <a:pt x="436962" y="193292"/>
                    <a:pt x="439019" y="188034"/>
                  </a:cubicBezTo>
                  <a:cubicBezTo>
                    <a:pt x="454335" y="148029"/>
                    <a:pt x="448620" y="109167"/>
                    <a:pt x="431933" y="70991"/>
                  </a:cubicBezTo>
                  <a:cubicBezTo>
                    <a:pt x="428275" y="62532"/>
                    <a:pt x="422331" y="55903"/>
                    <a:pt x="414559" y="51560"/>
                  </a:cubicBezTo>
                  <a:cubicBezTo>
                    <a:pt x="371811" y="27099"/>
                    <a:pt x="326091" y="10412"/>
                    <a:pt x="277628" y="582"/>
                  </a:cubicBezTo>
                  <a:cubicBezTo>
                    <a:pt x="267798" y="-1476"/>
                    <a:pt x="262769" y="1953"/>
                    <a:pt x="259340" y="10412"/>
                  </a:cubicBezTo>
                  <a:cubicBezTo>
                    <a:pt x="258197" y="13155"/>
                    <a:pt x="256825" y="15669"/>
                    <a:pt x="255453" y="18413"/>
                  </a:cubicBezTo>
                  <a:cubicBezTo>
                    <a:pt x="226193" y="71905"/>
                    <a:pt x="186416" y="108938"/>
                    <a:pt x="120579" y="104595"/>
                  </a:cubicBezTo>
                  <a:cubicBezTo>
                    <a:pt x="109835" y="103909"/>
                    <a:pt x="107549" y="111453"/>
                    <a:pt x="104349" y="118311"/>
                  </a:cubicBezTo>
                  <a:cubicBezTo>
                    <a:pt x="83318" y="162888"/>
                    <a:pt x="56800" y="204036"/>
                    <a:pt x="28454" y="244041"/>
                  </a:cubicBezTo>
                  <a:cubicBezTo>
                    <a:pt x="19767" y="255471"/>
                    <a:pt x="11994" y="266901"/>
                    <a:pt x="7194" y="279702"/>
                  </a:cubicBezTo>
                  <a:close/>
                </a:path>
              </a:pathLst>
            </a:custGeom>
            <a:solidFill>
              <a:srgbClr val="FFFFFF"/>
            </a:solidFill>
            <a:ln w="2286" cap="flat">
              <a:noFill/>
              <a:prstDash val="solid"/>
              <a:miter/>
            </a:ln>
          </p:spPr>
          <p:txBody>
            <a:bodyPr rtlCol="0" anchor="ctr"/>
            <a:lstStyle/>
            <a:p>
              <a:endParaRPr lang="en-US"/>
            </a:p>
          </p:txBody>
        </p:sp>
        <p:sp>
          <p:nvSpPr>
            <p:cNvPr id="89" name="Freeform 152">
              <a:extLst>
                <a:ext uri="{FF2B5EF4-FFF2-40B4-BE49-F238E27FC236}">
                  <a16:creationId xmlns:a16="http://schemas.microsoft.com/office/drawing/2014/main" id="{FBA2E74E-2E60-99F9-286F-A8E29DF398AC}"/>
                </a:ext>
              </a:extLst>
            </p:cNvPr>
            <p:cNvSpPr/>
            <p:nvPr/>
          </p:nvSpPr>
          <p:spPr>
            <a:xfrm>
              <a:off x="3171063" y="5228767"/>
              <a:ext cx="67534" cy="229514"/>
            </a:xfrm>
            <a:custGeom>
              <a:avLst/>
              <a:gdLst>
                <a:gd name="connsiteX0" fmla="*/ 40005 w 67534"/>
                <a:gd name="connsiteY0" fmla="*/ 229514 h 229514"/>
                <a:gd name="connsiteX1" fmla="*/ 40005 w 67534"/>
                <a:gd name="connsiteY1" fmla="*/ 229514 h 229514"/>
                <a:gd name="connsiteX2" fmla="*/ 40005 w 67534"/>
                <a:gd name="connsiteY2" fmla="*/ 225857 h 229514"/>
                <a:gd name="connsiteX3" fmla="*/ 40005 w 67534"/>
                <a:gd name="connsiteY3" fmla="*/ 225857 h 229514"/>
                <a:gd name="connsiteX4" fmla="*/ 40234 w 67534"/>
                <a:gd name="connsiteY4" fmla="*/ 222428 h 229514"/>
                <a:gd name="connsiteX5" fmla="*/ 40234 w 67534"/>
                <a:gd name="connsiteY5" fmla="*/ 222199 h 229514"/>
                <a:gd name="connsiteX6" fmla="*/ 40691 w 67534"/>
                <a:gd name="connsiteY6" fmla="*/ 218999 h 229514"/>
                <a:gd name="connsiteX7" fmla="*/ 40691 w 67534"/>
                <a:gd name="connsiteY7" fmla="*/ 218313 h 229514"/>
                <a:gd name="connsiteX8" fmla="*/ 41605 w 67534"/>
                <a:gd name="connsiteY8" fmla="*/ 214427 h 229514"/>
                <a:gd name="connsiteX9" fmla="*/ 41605 w 67534"/>
                <a:gd name="connsiteY9" fmla="*/ 214427 h 229514"/>
                <a:gd name="connsiteX10" fmla="*/ 48920 w 67534"/>
                <a:gd name="connsiteY10" fmla="*/ 190424 h 229514"/>
                <a:gd name="connsiteX11" fmla="*/ 56693 w 67534"/>
                <a:gd name="connsiteY11" fmla="*/ 166649 h 229514"/>
                <a:gd name="connsiteX12" fmla="*/ 66751 w 67534"/>
                <a:gd name="connsiteY12" fmla="*/ 100127 h 229514"/>
                <a:gd name="connsiteX13" fmla="*/ 66065 w 67534"/>
                <a:gd name="connsiteY13" fmla="*/ 95097 h 229514"/>
                <a:gd name="connsiteX14" fmla="*/ 65837 w 67534"/>
                <a:gd name="connsiteY14" fmla="*/ 93497 h 229514"/>
                <a:gd name="connsiteX15" fmla="*/ 65380 w 67534"/>
                <a:gd name="connsiteY15" fmla="*/ 90297 h 229514"/>
                <a:gd name="connsiteX16" fmla="*/ 64922 w 67534"/>
                <a:gd name="connsiteY16" fmla="*/ 88239 h 229514"/>
                <a:gd name="connsiteX17" fmla="*/ 64465 w 67534"/>
                <a:gd name="connsiteY17" fmla="*/ 85496 h 229514"/>
                <a:gd name="connsiteX18" fmla="*/ 64008 w 67534"/>
                <a:gd name="connsiteY18" fmla="*/ 83439 h 229514"/>
                <a:gd name="connsiteX19" fmla="*/ 63551 w 67534"/>
                <a:gd name="connsiteY19" fmla="*/ 80924 h 229514"/>
                <a:gd name="connsiteX20" fmla="*/ 63094 w 67534"/>
                <a:gd name="connsiteY20" fmla="*/ 78638 h 229514"/>
                <a:gd name="connsiteX21" fmla="*/ 62636 w 67534"/>
                <a:gd name="connsiteY21" fmla="*/ 76352 h 229514"/>
                <a:gd name="connsiteX22" fmla="*/ 62179 w 67534"/>
                <a:gd name="connsiteY22" fmla="*/ 74066 h 229514"/>
                <a:gd name="connsiteX23" fmla="*/ 61722 w 67534"/>
                <a:gd name="connsiteY23" fmla="*/ 71780 h 229514"/>
                <a:gd name="connsiteX24" fmla="*/ 61036 w 67534"/>
                <a:gd name="connsiteY24" fmla="*/ 69494 h 229514"/>
                <a:gd name="connsiteX25" fmla="*/ 60579 w 67534"/>
                <a:gd name="connsiteY25" fmla="*/ 67437 h 229514"/>
                <a:gd name="connsiteX26" fmla="*/ 59893 w 67534"/>
                <a:gd name="connsiteY26" fmla="*/ 65151 h 229514"/>
                <a:gd name="connsiteX27" fmla="*/ 59436 w 67534"/>
                <a:gd name="connsiteY27" fmla="*/ 63322 h 229514"/>
                <a:gd name="connsiteX28" fmla="*/ 58750 w 67534"/>
                <a:gd name="connsiteY28" fmla="*/ 61036 h 229514"/>
                <a:gd name="connsiteX29" fmla="*/ 58293 w 67534"/>
                <a:gd name="connsiteY29" fmla="*/ 59436 h 229514"/>
                <a:gd name="connsiteX30" fmla="*/ 57379 w 67534"/>
                <a:gd name="connsiteY30" fmla="*/ 56921 h 229514"/>
                <a:gd name="connsiteX31" fmla="*/ 56921 w 67534"/>
                <a:gd name="connsiteY31" fmla="*/ 55778 h 229514"/>
                <a:gd name="connsiteX32" fmla="*/ 51206 w 67534"/>
                <a:gd name="connsiteY32" fmla="*/ 43205 h 229514"/>
                <a:gd name="connsiteX33" fmla="*/ 50978 w 67534"/>
                <a:gd name="connsiteY33" fmla="*/ 42748 h 229514"/>
                <a:gd name="connsiteX34" fmla="*/ 49606 w 67534"/>
                <a:gd name="connsiteY34" fmla="*/ 40233 h 229514"/>
                <a:gd name="connsiteX35" fmla="*/ 49149 w 67534"/>
                <a:gd name="connsiteY35" fmla="*/ 39548 h 229514"/>
                <a:gd name="connsiteX36" fmla="*/ 47549 w 67534"/>
                <a:gd name="connsiteY36" fmla="*/ 37033 h 229514"/>
                <a:gd name="connsiteX37" fmla="*/ 47092 w 67534"/>
                <a:gd name="connsiteY37" fmla="*/ 36347 h 229514"/>
                <a:gd name="connsiteX38" fmla="*/ 45491 w 67534"/>
                <a:gd name="connsiteY38" fmla="*/ 34061 h 229514"/>
                <a:gd name="connsiteX39" fmla="*/ 45034 w 67534"/>
                <a:gd name="connsiteY39" fmla="*/ 33375 h 229514"/>
                <a:gd name="connsiteX40" fmla="*/ 43434 w 67534"/>
                <a:gd name="connsiteY40" fmla="*/ 31089 h 229514"/>
                <a:gd name="connsiteX41" fmla="*/ 42977 w 67534"/>
                <a:gd name="connsiteY41" fmla="*/ 30404 h 229514"/>
                <a:gd name="connsiteX42" fmla="*/ 41148 w 67534"/>
                <a:gd name="connsiteY42" fmla="*/ 28118 h 229514"/>
                <a:gd name="connsiteX43" fmla="*/ 40691 w 67534"/>
                <a:gd name="connsiteY43" fmla="*/ 27660 h 229514"/>
                <a:gd name="connsiteX44" fmla="*/ 38633 w 67534"/>
                <a:gd name="connsiteY44" fmla="*/ 25374 h 229514"/>
                <a:gd name="connsiteX45" fmla="*/ 38176 w 67534"/>
                <a:gd name="connsiteY45" fmla="*/ 24917 h 229514"/>
                <a:gd name="connsiteX46" fmla="*/ 35890 w 67534"/>
                <a:gd name="connsiteY46" fmla="*/ 22631 h 229514"/>
                <a:gd name="connsiteX47" fmla="*/ 35890 w 67534"/>
                <a:gd name="connsiteY47" fmla="*/ 22631 h 229514"/>
                <a:gd name="connsiteX48" fmla="*/ 15088 w 67534"/>
                <a:gd name="connsiteY48" fmla="*/ 7086 h 229514"/>
                <a:gd name="connsiteX49" fmla="*/ 15088 w 67534"/>
                <a:gd name="connsiteY49" fmla="*/ 7086 h 229514"/>
                <a:gd name="connsiteX50" fmla="*/ 11659 w 67534"/>
                <a:gd name="connsiteY50" fmla="*/ 5258 h 229514"/>
                <a:gd name="connsiteX51" fmla="*/ 11430 w 67534"/>
                <a:gd name="connsiteY51" fmla="*/ 5029 h 229514"/>
                <a:gd name="connsiteX52" fmla="*/ 8001 w 67534"/>
                <a:gd name="connsiteY52" fmla="*/ 3429 h 229514"/>
                <a:gd name="connsiteX53" fmla="*/ 7772 w 67534"/>
                <a:gd name="connsiteY53" fmla="*/ 3200 h 229514"/>
                <a:gd name="connsiteX54" fmla="*/ 4115 w 67534"/>
                <a:gd name="connsiteY54" fmla="*/ 1600 h 229514"/>
                <a:gd name="connsiteX55" fmla="*/ 3886 w 67534"/>
                <a:gd name="connsiteY55" fmla="*/ 1600 h 229514"/>
                <a:gd name="connsiteX56" fmla="*/ 0 w 67534"/>
                <a:gd name="connsiteY56" fmla="*/ 0 h 229514"/>
                <a:gd name="connsiteX57" fmla="*/ 0 w 67534"/>
                <a:gd name="connsiteY57" fmla="*/ 0 h 229514"/>
                <a:gd name="connsiteX58" fmla="*/ 16459 w 67534"/>
                <a:gd name="connsiteY58" fmla="*/ 59893 h 229514"/>
                <a:gd name="connsiteX59" fmla="*/ 40005 w 67534"/>
                <a:gd name="connsiteY59" fmla="*/ 229514 h 22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7534" h="229514">
                  <a:moveTo>
                    <a:pt x="40005" y="229514"/>
                  </a:moveTo>
                  <a:cubicBezTo>
                    <a:pt x="40005" y="229514"/>
                    <a:pt x="40005" y="229514"/>
                    <a:pt x="40005" y="229514"/>
                  </a:cubicBezTo>
                  <a:cubicBezTo>
                    <a:pt x="40005" y="228371"/>
                    <a:pt x="40005" y="227228"/>
                    <a:pt x="40005" y="225857"/>
                  </a:cubicBezTo>
                  <a:cubicBezTo>
                    <a:pt x="40005" y="225857"/>
                    <a:pt x="40005" y="225857"/>
                    <a:pt x="40005" y="225857"/>
                  </a:cubicBezTo>
                  <a:cubicBezTo>
                    <a:pt x="40005" y="224714"/>
                    <a:pt x="40234" y="223571"/>
                    <a:pt x="40234" y="222428"/>
                  </a:cubicBezTo>
                  <a:cubicBezTo>
                    <a:pt x="40234" y="222428"/>
                    <a:pt x="40234" y="222199"/>
                    <a:pt x="40234" y="222199"/>
                  </a:cubicBezTo>
                  <a:cubicBezTo>
                    <a:pt x="40462" y="221056"/>
                    <a:pt x="40462" y="219913"/>
                    <a:pt x="40691" y="218999"/>
                  </a:cubicBezTo>
                  <a:cubicBezTo>
                    <a:pt x="40691" y="218770"/>
                    <a:pt x="40691" y="218541"/>
                    <a:pt x="40691" y="218313"/>
                  </a:cubicBezTo>
                  <a:cubicBezTo>
                    <a:pt x="40919" y="216941"/>
                    <a:pt x="41377" y="215798"/>
                    <a:pt x="41605" y="214427"/>
                  </a:cubicBezTo>
                  <a:cubicBezTo>
                    <a:pt x="41605" y="214427"/>
                    <a:pt x="41605" y="214427"/>
                    <a:pt x="41605" y="214427"/>
                  </a:cubicBezTo>
                  <a:cubicBezTo>
                    <a:pt x="43891" y="206426"/>
                    <a:pt x="46406" y="198425"/>
                    <a:pt x="48920" y="190424"/>
                  </a:cubicBezTo>
                  <a:cubicBezTo>
                    <a:pt x="51435" y="182423"/>
                    <a:pt x="54178" y="174650"/>
                    <a:pt x="56693" y="166649"/>
                  </a:cubicBezTo>
                  <a:cubicBezTo>
                    <a:pt x="63779" y="144932"/>
                    <a:pt x="69723" y="122987"/>
                    <a:pt x="66751" y="100127"/>
                  </a:cubicBezTo>
                  <a:cubicBezTo>
                    <a:pt x="66523" y="98526"/>
                    <a:pt x="66294" y="96698"/>
                    <a:pt x="66065" y="95097"/>
                  </a:cubicBezTo>
                  <a:cubicBezTo>
                    <a:pt x="66065" y="94640"/>
                    <a:pt x="65837" y="93954"/>
                    <a:pt x="65837" y="93497"/>
                  </a:cubicBezTo>
                  <a:cubicBezTo>
                    <a:pt x="65608" y="92354"/>
                    <a:pt x="65608" y="91440"/>
                    <a:pt x="65380" y="90297"/>
                  </a:cubicBezTo>
                  <a:cubicBezTo>
                    <a:pt x="65380" y="89611"/>
                    <a:pt x="65151" y="88925"/>
                    <a:pt x="64922" y="88239"/>
                  </a:cubicBezTo>
                  <a:cubicBezTo>
                    <a:pt x="64694" y="87325"/>
                    <a:pt x="64694" y="86411"/>
                    <a:pt x="64465" y="85496"/>
                  </a:cubicBezTo>
                  <a:cubicBezTo>
                    <a:pt x="64237" y="84810"/>
                    <a:pt x="64237" y="84125"/>
                    <a:pt x="64008" y="83439"/>
                  </a:cubicBezTo>
                  <a:cubicBezTo>
                    <a:pt x="63779" y="82524"/>
                    <a:pt x="63779" y="81839"/>
                    <a:pt x="63551" y="80924"/>
                  </a:cubicBezTo>
                  <a:cubicBezTo>
                    <a:pt x="63322" y="80238"/>
                    <a:pt x="63322" y="79553"/>
                    <a:pt x="63094" y="78638"/>
                  </a:cubicBezTo>
                  <a:cubicBezTo>
                    <a:pt x="62865" y="77952"/>
                    <a:pt x="62636" y="77038"/>
                    <a:pt x="62636" y="76352"/>
                  </a:cubicBezTo>
                  <a:cubicBezTo>
                    <a:pt x="62408" y="75666"/>
                    <a:pt x="62179" y="74981"/>
                    <a:pt x="62179" y="74066"/>
                  </a:cubicBezTo>
                  <a:cubicBezTo>
                    <a:pt x="61951" y="73380"/>
                    <a:pt x="61722" y="72695"/>
                    <a:pt x="61722" y="71780"/>
                  </a:cubicBezTo>
                  <a:cubicBezTo>
                    <a:pt x="61493" y="71094"/>
                    <a:pt x="61265" y="70180"/>
                    <a:pt x="61036" y="69494"/>
                  </a:cubicBezTo>
                  <a:cubicBezTo>
                    <a:pt x="60808" y="68808"/>
                    <a:pt x="60579" y="68123"/>
                    <a:pt x="60579" y="67437"/>
                  </a:cubicBezTo>
                  <a:cubicBezTo>
                    <a:pt x="60350" y="66751"/>
                    <a:pt x="60122" y="65837"/>
                    <a:pt x="59893" y="65151"/>
                  </a:cubicBezTo>
                  <a:cubicBezTo>
                    <a:pt x="59665" y="64465"/>
                    <a:pt x="59436" y="64008"/>
                    <a:pt x="59436" y="63322"/>
                  </a:cubicBezTo>
                  <a:cubicBezTo>
                    <a:pt x="59207" y="62636"/>
                    <a:pt x="58979" y="61722"/>
                    <a:pt x="58750" y="61036"/>
                  </a:cubicBezTo>
                  <a:cubicBezTo>
                    <a:pt x="58522" y="60579"/>
                    <a:pt x="58293" y="59893"/>
                    <a:pt x="58293" y="59436"/>
                  </a:cubicBezTo>
                  <a:cubicBezTo>
                    <a:pt x="58064" y="58521"/>
                    <a:pt x="57836" y="57836"/>
                    <a:pt x="57379" y="56921"/>
                  </a:cubicBezTo>
                  <a:cubicBezTo>
                    <a:pt x="57150" y="56464"/>
                    <a:pt x="57150" y="56235"/>
                    <a:pt x="56921" y="55778"/>
                  </a:cubicBezTo>
                  <a:cubicBezTo>
                    <a:pt x="55321" y="51435"/>
                    <a:pt x="53264" y="47091"/>
                    <a:pt x="51206" y="43205"/>
                  </a:cubicBezTo>
                  <a:cubicBezTo>
                    <a:pt x="51206" y="42977"/>
                    <a:pt x="50978" y="42977"/>
                    <a:pt x="50978" y="42748"/>
                  </a:cubicBezTo>
                  <a:cubicBezTo>
                    <a:pt x="50521" y="41834"/>
                    <a:pt x="50063" y="40919"/>
                    <a:pt x="49606" y="40233"/>
                  </a:cubicBezTo>
                  <a:cubicBezTo>
                    <a:pt x="49378" y="40005"/>
                    <a:pt x="49378" y="39776"/>
                    <a:pt x="49149" y="39548"/>
                  </a:cubicBezTo>
                  <a:cubicBezTo>
                    <a:pt x="48692" y="38633"/>
                    <a:pt x="48235" y="37947"/>
                    <a:pt x="47549" y="37033"/>
                  </a:cubicBezTo>
                  <a:cubicBezTo>
                    <a:pt x="47320" y="36804"/>
                    <a:pt x="47320" y="36576"/>
                    <a:pt x="47092" y="36347"/>
                  </a:cubicBezTo>
                  <a:cubicBezTo>
                    <a:pt x="46634" y="35661"/>
                    <a:pt x="45949" y="34747"/>
                    <a:pt x="45491" y="34061"/>
                  </a:cubicBezTo>
                  <a:cubicBezTo>
                    <a:pt x="45263" y="33833"/>
                    <a:pt x="45034" y="33604"/>
                    <a:pt x="45034" y="33375"/>
                  </a:cubicBezTo>
                  <a:cubicBezTo>
                    <a:pt x="44577" y="32690"/>
                    <a:pt x="43891" y="31775"/>
                    <a:pt x="43434" y="31089"/>
                  </a:cubicBezTo>
                  <a:cubicBezTo>
                    <a:pt x="43205" y="30861"/>
                    <a:pt x="42977" y="30632"/>
                    <a:pt x="42977" y="30404"/>
                  </a:cubicBezTo>
                  <a:cubicBezTo>
                    <a:pt x="42291" y="29718"/>
                    <a:pt x="41834" y="28803"/>
                    <a:pt x="41148" y="28118"/>
                  </a:cubicBezTo>
                  <a:cubicBezTo>
                    <a:pt x="40919" y="27889"/>
                    <a:pt x="40919" y="27660"/>
                    <a:pt x="40691" y="27660"/>
                  </a:cubicBezTo>
                  <a:cubicBezTo>
                    <a:pt x="40005" y="26975"/>
                    <a:pt x="39319" y="26060"/>
                    <a:pt x="38633" y="25374"/>
                  </a:cubicBezTo>
                  <a:cubicBezTo>
                    <a:pt x="38405" y="25146"/>
                    <a:pt x="38405" y="25146"/>
                    <a:pt x="38176" y="24917"/>
                  </a:cubicBezTo>
                  <a:cubicBezTo>
                    <a:pt x="37490" y="24231"/>
                    <a:pt x="36805" y="23317"/>
                    <a:pt x="35890" y="22631"/>
                  </a:cubicBezTo>
                  <a:cubicBezTo>
                    <a:pt x="35890" y="22631"/>
                    <a:pt x="35890" y="22631"/>
                    <a:pt x="35890" y="22631"/>
                  </a:cubicBezTo>
                  <a:cubicBezTo>
                    <a:pt x="29947" y="16688"/>
                    <a:pt x="23089" y="11430"/>
                    <a:pt x="15088" y="7086"/>
                  </a:cubicBezTo>
                  <a:cubicBezTo>
                    <a:pt x="15088" y="7086"/>
                    <a:pt x="15088" y="7086"/>
                    <a:pt x="15088" y="7086"/>
                  </a:cubicBezTo>
                  <a:cubicBezTo>
                    <a:pt x="13945" y="6401"/>
                    <a:pt x="12802" y="5943"/>
                    <a:pt x="11659" y="5258"/>
                  </a:cubicBezTo>
                  <a:cubicBezTo>
                    <a:pt x="11659" y="5258"/>
                    <a:pt x="11430" y="5258"/>
                    <a:pt x="11430" y="5029"/>
                  </a:cubicBezTo>
                  <a:cubicBezTo>
                    <a:pt x="10287" y="4572"/>
                    <a:pt x="9144" y="3886"/>
                    <a:pt x="8001" y="3429"/>
                  </a:cubicBezTo>
                  <a:cubicBezTo>
                    <a:pt x="8001" y="3429"/>
                    <a:pt x="7772" y="3429"/>
                    <a:pt x="7772" y="3200"/>
                  </a:cubicBezTo>
                  <a:cubicBezTo>
                    <a:pt x="6629" y="2743"/>
                    <a:pt x="5486" y="2057"/>
                    <a:pt x="4115" y="1600"/>
                  </a:cubicBezTo>
                  <a:cubicBezTo>
                    <a:pt x="4115" y="1600"/>
                    <a:pt x="3886" y="1600"/>
                    <a:pt x="3886" y="1600"/>
                  </a:cubicBezTo>
                  <a:cubicBezTo>
                    <a:pt x="2743" y="1143"/>
                    <a:pt x="1372" y="457"/>
                    <a:pt x="0" y="0"/>
                  </a:cubicBezTo>
                  <a:cubicBezTo>
                    <a:pt x="0" y="0"/>
                    <a:pt x="0" y="0"/>
                    <a:pt x="0" y="0"/>
                  </a:cubicBezTo>
                  <a:cubicBezTo>
                    <a:pt x="8230" y="18974"/>
                    <a:pt x="13716" y="39776"/>
                    <a:pt x="16459" y="59893"/>
                  </a:cubicBezTo>
                  <a:cubicBezTo>
                    <a:pt x="21946" y="99669"/>
                    <a:pt x="-4343" y="208254"/>
                    <a:pt x="40005" y="229514"/>
                  </a:cubicBezTo>
                  <a:close/>
                </a:path>
              </a:pathLst>
            </a:custGeom>
            <a:solidFill>
              <a:srgbClr val="FFFFFF"/>
            </a:solidFill>
            <a:ln w="2286" cap="flat">
              <a:noFill/>
              <a:prstDash val="solid"/>
              <a:miter/>
            </a:ln>
          </p:spPr>
          <p:txBody>
            <a:bodyPr rtlCol="0" anchor="ctr"/>
            <a:lstStyle/>
            <a:p>
              <a:endParaRPr lang="en-US"/>
            </a:p>
          </p:txBody>
        </p:sp>
        <p:sp>
          <p:nvSpPr>
            <p:cNvPr id="90" name="Freeform 153">
              <a:extLst>
                <a:ext uri="{FF2B5EF4-FFF2-40B4-BE49-F238E27FC236}">
                  <a16:creationId xmlns:a16="http://schemas.microsoft.com/office/drawing/2014/main" id="{27D25B24-5EC7-DC5F-D2B1-3BC8211A980A}"/>
                </a:ext>
              </a:extLst>
            </p:cNvPr>
            <p:cNvSpPr/>
            <p:nvPr/>
          </p:nvSpPr>
          <p:spPr>
            <a:xfrm>
              <a:off x="2519324" y="5499430"/>
              <a:ext cx="1255928" cy="689457"/>
            </a:xfrm>
            <a:custGeom>
              <a:avLst/>
              <a:gdLst>
                <a:gd name="connsiteX0" fmla="*/ 914171 w 1255928"/>
                <a:gd name="connsiteY0" fmla="*/ 64694 h 689457"/>
                <a:gd name="connsiteX1" fmla="*/ 918286 w 1255928"/>
                <a:gd name="connsiteY1" fmla="*/ 175565 h 689457"/>
                <a:gd name="connsiteX2" fmla="*/ 905485 w 1255928"/>
                <a:gd name="connsiteY2" fmla="*/ 442113 h 689457"/>
                <a:gd name="connsiteX3" fmla="*/ 908456 w 1255928"/>
                <a:gd name="connsiteY3" fmla="*/ 419253 h 689457"/>
                <a:gd name="connsiteX4" fmla="*/ 895426 w 1255928"/>
                <a:gd name="connsiteY4" fmla="*/ 512521 h 689457"/>
                <a:gd name="connsiteX5" fmla="*/ 797357 w 1255928"/>
                <a:gd name="connsiteY5" fmla="*/ 615163 h 689457"/>
                <a:gd name="connsiteX6" fmla="*/ 647395 w 1255928"/>
                <a:gd name="connsiteY6" fmla="*/ 616992 h 689457"/>
                <a:gd name="connsiteX7" fmla="*/ 549783 w 1255928"/>
                <a:gd name="connsiteY7" fmla="*/ 613105 h 689457"/>
                <a:gd name="connsiteX8" fmla="*/ 440741 w 1255928"/>
                <a:gd name="connsiteY8" fmla="*/ 600075 h 689457"/>
                <a:gd name="connsiteX9" fmla="*/ 356159 w 1255928"/>
                <a:gd name="connsiteY9" fmla="*/ 556870 h 689457"/>
                <a:gd name="connsiteX10" fmla="*/ 312496 w 1255928"/>
                <a:gd name="connsiteY10" fmla="*/ 486461 h 689457"/>
                <a:gd name="connsiteX11" fmla="*/ 189967 w 1255928"/>
                <a:gd name="connsiteY11" fmla="*/ 391592 h 689457"/>
                <a:gd name="connsiteX12" fmla="*/ 38862 w 1255928"/>
                <a:gd name="connsiteY12" fmla="*/ 389992 h 689457"/>
                <a:gd name="connsiteX13" fmla="*/ 18059 w 1255928"/>
                <a:gd name="connsiteY13" fmla="*/ 382905 h 689457"/>
                <a:gd name="connsiteX14" fmla="*/ 0 w 1255928"/>
                <a:gd name="connsiteY14" fmla="*/ 381076 h 689457"/>
                <a:gd name="connsiteX15" fmla="*/ 1372 w 1255928"/>
                <a:gd name="connsiteY15" fmla="*/ 389077 h 689457"/>
                <a:gd name="connsiteX16" fmla="*/ 6401 w 1255928"/>
                <a:gd name="connsiteY16" fmla="*/ 403022 h 689457"/>
                <a:gd name="connsiteX17" fmla="*/ 18974 w 1255928"/>
                <a:gd name="connsiteY17" fmla="*/ 419481 h 689457"/>
                <a:gd name="connsiteX18" fmla="*/ 30404 w 1255928"/>
                <a:gd name="connsiteY18" fmla="*/ 427939 h 689457"/>
                <a:gd name="connsiteX19" fmla="*/ 102641 w 1255928"/>
                <a:gd name="connsiteY19" fmla="*/ 451028 h 689457"/>
                <a:gd name="connsiteX20" fmla="*/ 166649 w 1255928"/>
                <a:gd name="connsiteY20" fmla="*/ 443713 h 689457"/>
                <a:gd name="connsiteX21" fmla="*/ 185166 w 1255928"/>
                <a:gd name="connsiteY21" fmla="*/ 440970 h 689457"/>
                <a:gd name="connsiteX22" fmla="*/ 185166 w 1255928"/>
                <a:gd name="connsiteY22" fmla="*/ 440970 h 689457"/>
                <a:gd name="connsiteX23" fmla="*/ 195682 w 1255928"/>
                <a:gd name="connsiteY23" fmla="*/ 441884 h 689457"/>
                <a:gd name="connsiteX24" fmla="*/ 201168 w 1255928"/>
                <a:gd name="connsiteY24" fmla="*/ 443256 h 689457"/>
                <a:gd name="connsiteX25" fmla="*/ 205969 w 1255928"/>
                <a:gd name="connsiteY25" fmla="*/ 445084 h 689457"/>
                <a:gd name="connsiteX26" fmla="*/ 208255 w 1255928"/>
                <a:gd name="connsiteY26" fmla="*/ 446227 h 689457"/>
                <a:gd name="connsiteX27" fmla="*/ 211226 w 1255928"/>
                <a:gd name="connsiteY27" fmla="*/ 448056 h 689457"/>
                <a:gd name="connsiteX28" fmla="*/ 214427 w 1255928"/>
                <a:gd name="connsiteY28" fmla="*/ 450342 h 689457"/>
                <a:gd name="connsiteX29" fmla="*/ 216256 w 1255928"/>
                <a:gd name="connsiteY29" fmla="*/ 451942 h 689457"/>
                <a:gd name="connsiteX30" fmla="*/ 219913 w 1255928"/>
                <a:gd name="connsiteY30" fmla="*/ 455600 h 689457"/>
                <a:gd name="connsiteX31" fmla="*/ 221513 w 1255928"/>
                <a:gd name="connsiteY31" fmla="*/ 457657 h 689457"/>
                <a:gd name="connsiteX32" fmla="*/ 224714 w 1255928"/>
                <a:gd name="connsiteY32" fmla="*/ 462001 h 689457"/>
                <a:gd name="connsiteX33" fmla="*/ 227457 w 1255928"/>
                <a:gd name="connsiteY33" fmla="*/ 466801 h 689457"/>
                <a:gd name="connsiteX34" fmla="*/ 233401 w 1255928"/>
                <a:gd name="connsiteY34" fmla="*/ 484175 h 689457"/>
                <a:gd name="connsiteX35" fmla="*/ 236372 w 1255928"/>
                <a:gd name="connsiteY35" fmla="*/ 501777 h 689457"/>
                <a:gd name="connsiteX36" fmla="*/ 237973 w 1255928"/>
                <a:gd name="connsiteY36" fmla="*/ 525323 h 689457"/>
                <a:gd name="connsiteX37" fmla="*/ 238201 w 1255928"/>
                <a:gd name="connsiteY37" fmla="*/ 536982 h 689457"/>
                <a:gd name="connsiteX38" fmla="*/ 238201 w 1255928"/>
                <a:gd name="connsiteY38" fmla="*/ 542925 h 689457"/>
                <a:gd name="connsiteX39" fmla="*/ 238201 w 1255928"/>
                <a:gd name="connsiteY39" fmla="*/ 554584 h 689457"/>
                <a:gd name="connsiteX40" fmla="*/ 238430 w 1255928"/>
                <a:gd name="connsiteY40" fmla="*/ 566242 h 689457"/>
                <a:gd name="connsiteX41" fmla="*/ 239116 w 1255928"/>
                <a:gd name="connsiteY41" fmla="*/ 577901 h 689457"/>
                <a:gd name="connsiteX42" fmla="*/ 239801 w 1255928"/>
                <a:gd name="connsiteY42" fmla="*/ 587502 h 689457"/>
                <a:gd name="connsiteX43" fmla="*/ 253746 w 1255928"/>
                <a:gd name="connsiteY43" fmla="*/ 652425 h 689457"/>
                <a:gd name="connsiteX44" fmla="*/ 256261 w 1255928"/>
                <a:gd name="connsiteY44" fmla="*/ 657225 h 689457"/>
                <a:gd name="connsiteX45" fmla="*/ 256946 w 1255928"/>
                <a:gd name="connsiteY45" fmla="*/ 658368 h 689457"/>
                <a:gd name="connsiteX46" fmla="*/ 261976 w 1255928"/>
                <a:gd name="connsiteY46" fmla="*/ 666598 h 689457"/>
                <a:gd name="connsiteX47" fmla="*/ 263119 w 1255928"/>
                <a:gd name="connsiteY47" fmla="*/ 668427 h 689457"/>
                <a:gd name="connsiteX48" fmla="*/ 265862 w 1255928"/>
                <a:gd name="connsiteY48" fmla="*/ 672084 h 689457"/>
                <a:gd name="connsiteX49" fmla="*/ 267233 w 1255928"/>
                <a:gd name="connsiteY49" fmla="*/ 673684 h 689457"/>
                <a:gd name="connsiteX50" fmla="*/ 268148 w 1255928"/>
                <a:gd name="connsiteY50" fmla="*/ 674827 h 689457"/>
                <a:gd name="connsiteX51" fmla="*/ 269519 w 1255928"/>
                <a:gd name="connsiteY51" fmla="*/ 676428 h 689457"/>
                <a:gd name="connsiteX52" fmla="*/ 274320 w 1255928"/>
                <a:gd name="connsiteY52" fmla="*/ 680542 h 689457"/>
                <a:gd name="connsiteX53" fmla="*/ 276149 w 1255928"/>
                <a:gd name="connsiteY53" fmla="*/ 681457 h 689457"/>
                <a:gd name="connsiteX54" fmla="*/ 277063 w 1255928"/>
                <a:gd name="connsiteY54" fmla="*/ 681685 h 689457"/>
                <a:gd name="connsiteX55" fmla="*/ 278892 w 1255928"/>
                <a:gd name="connsiteY55" fmla="*/ 681914 h 689457"/>
                <a:gd name="connsiteX56" fmla="*/ 279806 w 1255928"/>
                <a:gd name="connsiteY56" fmla="*/ 681914 h 689457"/>
                <a:gd name="connsiteX57" fmla="*/ 279806 w 1255928"/>
                <a:gd name="connsiteY57" fmla="*/ 681914 h 689457"/>
                <a:gd name="connsiteX58" fmla="*/ 279806 w 1255928"/>
                <a:gd name="connsiteY58" fmla="*/ 681914 h 689457"/>
                <a:gd name="connsiteX59" fmla="*/ 282321 w 1255928"/>
                <a:gd name="connsiteY59" fmla="*/ 682600 h 689457"/>
                <a:gd name="connsiteX60" fmla="*/ 285293 w 1255928"/>
                <a:gd name="connsiteY60" fmla="*/ 683057 h 689457"/>
                <a:gd name="connsiteX61" fmla="*/ 287579 w 1255928"/>
                <a:gd name="connsiteY61" fmla="*/ 683514 h 689457"/>
                <a:gd name="connsiteX62" fmla="*/ 291236 w 1255928"/>
                <a:gd name="connsiteY62" fmla="*/ 683971 h 689457"/>
                <a:gd name="connsiteX63" fmla="*/ 296266 w 1255928"/>
                <a:gd name="connsiteY63" fmla="*/ 684429 h 689457"/>
                <a:gd name="connsiteX64" fmla="*/ 301295 w 1255928"/>
                <a:gd name="connsiteY64" fmla="*/ 684886 h 689457"/>
                <a:gd name="connsiteX65" fmla="*/ 304495 w 1255928"/>
                <a:gd name="connsiteY65" fmla="*/ 685114 h 689457"/>
                <a:gd name="connsiteX66" fmla="*/ 310210 w 1255928"/>
                <a:gd name="connsiteY66" fmla="*/ 685572 h 689457"/>
                <a:gd name="connsiteX67" fmla="*/ 313639 w 1255928"/>
                <a:gd name="connsiteY67" fmla="*/ 685800 h 689457"/>
                <a:gd name="connsiteX68" fmla="*/ 317068 w 1255928"/>
                <a:gd name="connsiteY68" fmla="*/ 686029 h 689457"/>
                <a:gd name="connsiteX69" fmla="*/ 324155 w 1255928"/>
                <a:gd name="connsiteY69" fmla="*/ 686486 h 689457"/>
                <a:gd name="connsiteX70" fmla="*/ 328041 w 1255928"/>
                <a:gd name="connsiteY70" fmla="*/ 686715 h 689457"/>
                <a:gd name="connsiteX71" fmla="*/ 335813 w 1255928"/>
                <a:gd name="connsiteY71" fmla="*/ 686943 h 689457"/>
                <a:gd name="connsiteX72" fmla="*/ 344272 w 1255928"/>
                <a:gd name="connsiteY72" fmla="*/ 687172 h 689457"/>
                <a:gd name="connsiteX73" fmla="*/ 353187 w 1255928"/>
                <a:gd name="connsiteY73" fmla="*/ 687400 h 689457"/>
                <a:gd name="connsiteX74" fmla="*/ 362331 w 1255928"/>
                <a:gd name="connsiteY74" fmla="*/ 687629 h 689457"/>
                <a:gd name="connsiteX75" fmla="*/ 367132 w 1255928"/>
                <a:gd name="connsiteY75" fmla="*/ 687858 h 689457"/>
                <a:gd name="connsiteX76" fmla="*/ 371932 w 1255928"/>
                <a:gd name="connsiteY76" fmla="*/ 688086 h 689457"/>
                <a:gd name="connsiteX77" fmla="*/ 392278 w 1255928"/>
                <a:gd name="connsiteY77" fmla="*/ 688543 h 689457"/>
                <a:gd name="connsiteX78" fmla="*/ 397535 w 1255928"/>
                <a:gd name="connsiteY78" fmla="*/ 688543 h 689457"/>
                <a:gd name="connsiteX79" fmla="*/ 425425 w 1255928"/>
                <a:gd name="connsiteY79" fmla="*/ 689001 h 689457"/>
                <a:gd name="connsiteX80" fmla="*/ 448970 w 1255928"/>
                <a:gd name="connsiteY80" fmla="*/ 689229 h 689457"/>
                <a:gd name="connsiteX81" fmla="*/ 537896 w 1255928"/>
                <a:gd name="connsiteY81" fmla="*/ 689458 h 689457"/>
                <a:gd name="connsiteX82" fmla="*/ 537896 w 1255928"/>
                <a:gd name="connsiteY82" fmla="*/ 689458 h 689457"/>
                <a:gd name="connsiteX83" fmla="*/ 577901 w 1255928"/>
                <a:gd name="connsiteY83" fmla="*/ 689458 h 689457"/>
                <a:gd name="connsiteX84" fmla="*/ 584530 w 1255928"/>
                <a:gd name="connsiteY84" fmla="*/ 689458 h 689457"/>
                <a:gd name="connsiteX85" fmla="*/ 598018 w 1255928"/>
                <a:gd name="connsiteY85" fmla="*/ 689458 h 689457"/>
                <a:gd name="connsiteX86" fmla="*/ 604647 w 1255928"/>
                <a:gd name="connsiteY86" fmla="*/ 689458 h 689457"/>
                <a:gd name="connsiteX87" fmla="*/ 766039 w 1255928"/>
                <a:gd name="connsiteY87" fmla="*/ 688086 h 689457"/>
                <a:gd name="connsiteX88" fmla="*/ 777697 w 1255928"/>
                <a:gd name="connsiteY88" fmla="*/ 687858 h 689457"/>
                <a:gd name="connsiteX89" fmla="*/ 816559 w 1255928"/>
                <a:gd name="connsiteY89" fmla="*/ 687400 h 689457"/>
                <a:gd name="connsiteX90" fmla="*/ 836905 w 1255928"/>
                <a:gd name="connsiteY90" fmla="*/ 687172 h 689457"/>
                <a:gd name="connsiteX91" fmla="*/ 851078 w 1255928"/>
                <a:gd name="connsiteY91" fmla="*/ 686943 h 689457"/>
                <a:gd name="connsiteX92" fmla="*/ 855650 w 1255928"/>
                <a:gd name="connsiteY92" fmla="*/ 686943 h 689457"/>
                <a:gd name="connsiteX93" fmla="*/ 864337 w 1255928"/>
                <a:gd name="connsiteY93" fmla="*/ 686715 h 689457"/>
                <a:gd name="connsiteX94" fmla="*/ 876681 w 1255928"/>
                <a:gd name="connsiteY94" fmla="*/ 686486 h 689457"/>
                <a:gd name="connsiteX95" fmla="*/ 884225 w 1255928"/>
                <a:gd name="connsiteY95" fmla="*/ 686486 h 689457"/>
                <a:gd name="connsiteX96" fmla="*/ 887882 w 1255928"/>
                <a:gd name="connsiteY96" fmla="*/ 686486 h 689457"/>
                <a:gd name="connsiteX97" fmla="*/ 894740 w 1255928"/>
                <a:gd name="connsiteY97" fmla="*/ 686486 h 689457"/>
                <a:gd name="connsiteX98" fmla="*/ 897941 w 1255928"/>
                <a:gd name="connsiteY98" fmla="*/ 686486 h 689457"/>
                <a:gd name="connsiteX99" fmla="*/ 904113 w 1255928"/>
                <a:gd name="connsiteY99" fmla="*/ 686486 h 689457"/>
                <a:gd name="connsiteX100" fmla="*/ 918972 w 1255928"/>
                <a:gd name="connsiteY100" fmla="*/ 686257 h 689457"/>
                <a:gd name="connsiteX101" fmla="*/ 948004 w 1255928"/>
                <a:gd name="connsiteY101" fmla="*/ 673913 h 689457"/>
                <a:gd name="connsiteX102" fmla="*/ 954862 w 1255928"/>
                <a:gd name="connsiteY102" fmla="*/ 665226 h 689457"/>
                <a:gd name="connsiteX103" fmla="*/ 958520 w 1255928"/>
                <a:gd name="connsiteY103" fmla="*/ 658825 h 689457"/>
                <a:gd name="connsiteX104" fmla="*/ 961263 w 1255928"/>
                <a:gd name="connsiteY104" fmla="*/ 651967 h 689457"/>
                <a:gd name="connsiteX105" fmla="*/ 963320 w 1255928"/>
                <a:gd name="connsiteY105" fmla="*/ 644881 h 689457"/>
                <a:gd name="connsiteX106" fmla="*/ 964921 w 1255928"/>
                <a:gd name="connsiteY106" fmla="*/ 637794 h 689457"/>
                <a:gd name="connsiteX107" fmla="*/ 967892 w 1255928"/>
                <a:gd name="connsiteY107" fmla="*/ 622707 h 689457"/>
                <a:gd name="connsiteX108" fmla="*/ 970864 w 1255928"/>
                <a:gd name="connsiteY108" fmla="*/ 607619 h 689457"/>
                <a:gd name="connsiteX109" fmla="*/ 974979 w 1255928"/>
                <a:gd name="connsiteY109" fmla="*/ 584759 h 689457"/>
                <a:gd name="connsiteX110" fmla="*/ 978408 w 1255928"/>
                <a:gd name="connsiteY110" fmla="*/ 561899 h 689457"/>
                <a:gd name="connsiteX111" fmla="*/ 980694 w 1255928"/>
                <a:gd name="connsiteY111" fmla="*/ 538810 h 689457"/>
                <a:gd name="connsiteX112" fmla="*/ 981151 w 1255928"/>
                <a:gd name="connsiteY112" fmla="*/ 515493 h 689457"/>
                <a:gd name="connsiteX113" fmla="*/ 981151 w 1255928"/>
                <a:gd name="connsiteY113" fmla="*/ 508178 h 689457"/>
                <a:gd name="connsiteX114" fmla="*/ 981837 w 1255928"/>
                <a:gd name="connsiteY114" fmla="*/ 493548 h 689457"/>
                <a:gd name="connsiteX115" fmla="*/ 983209 w 1255928"/>
                <a:gd name="connsiteY115" fmla="*/ 478917 h 689457"/>
                <a:gd name="connsiteX116" fmla="*/ 985037 w 1255928"/>
                <a:gd name="connsiteY116" fmla="*/ 464287 h 689457"/>
                <a:gd name="connsiteX117" fmla="*/ 986180 w 1255928"/>
                <a:gd name="connsiteY117" fmla="*/ 456972 h 689457"/>
                <a:gd name="connsiteX118" fmla="*/ 992353 w 1255928"/>
                <a:gd name="connsiteY118" fmla="*/ 438684 h 689457"/>
                <a:gd name="connsiteX119" fmla="*/ 995782 w 1255928"/>
                <a:gd name="connsiteY119" fmla="*/ 434569 h 689457"/>
                <a:gd name="connsiteX120" fmla="*/ 1018642 w 1255928"/>
                <a:gd name="connsiteY120" fmla="*/ 425425 h 689457"/>
                <a:gd name="connsiteX121" fmla="*/ 1026414 w 1255928"/>
                <a:gd name="connsiteY121" fmla="*/ 424510 h 689457"/>
                <a:gd name="connsiteX122" fmla="*/ 1049503 w 1255928"/>
                <a:gd name="connsiteY122" fmla="*/ 424510 h 689457"/>
                <a:gd name="connsiteX123" fmla="*/ 1057046 w 1255928"/>
                <a:gd name="connsiteY123" fmla="*/ 425653 h 689457"/>
                <a:gd name="connsiteX124" fmla="*/ 1064362 w 1255928"/>
                <a:gd name="connsiteY124" fmla="*/ 427482 h 689457"/>
                <a:gd name="connsiteX125" fmla="*/ 1078763 w 1255928"/>
                <a:gd name="connsiteY125" fmla="*/ 433426 h 689457"/>
                <a:gd name="connsiteX126" fmla="*/ 1155573 w 1255928"/>
                <a:gd name="connsiteY126" fmla="*/ 445770 h 689457"/>
                <a:gd name="connsiteX127" fmla="*/ 1254100 w 1255928"/>
                <a:gd name="connsiteY127" fmla="*/ 345186 h 689457"/>
                <a:gd name="connsiteX128" fmla="*/ 1254557 w 1255928"/>
                <a:gd name="connsiteY128" fmla="*/ 341757 h 689457"/>
                <a:gd name="connsiteX129" fmla="*/ 1255700 w 1255928"/>
                <a:gd name="connsiteY129" fmla="*/ 328041 h 689457"/>
                <a:gd name="connsiteX130" fmla="*/ 1255928 w 1255928"/>
                <a:gd name="connsiteY130" fmla="*/ 324841 h 689457"/>
                <a:gd name="connsiteX131" fmla="*/ 1255928 w 1255928"/>
                <a:gd name="connsiteY131" fmla="*/ 318440 h 689457"/>
                <a:gd name="connsiteX132" fmla="*/ 1255471 w 1255928"/>
                <a:gd name="connsiteY132" fmla="*/ 303810 h 689457"/>
                <a:gd name="connsiteX133" fmla="*/ 1254557 w 1255928"/>
                <a:gd name="connsiteY133" fmla="*/ 293980 h 689457"/>
                <a:gd name="connsiteX134" fmla="*/ 1250899 w 1255928"/>
                <a:gd name="connsiteY134" fmla="*/ 275920 h 689457"/>
                <a:gd name="connsiteX135" fmla="*/ 1249528 w 1255928"/>
                <a:gd name="connsiteY135" fmla="*/ 271806 h 689457"/>
                <a:gd name="connsiteX136" fmla="*/ 1246556 w 1255928"/>
                <a:gd name="connsiteY136" fmla="*/ 263805 h 689457"/>
                <a:gd name="connsiteX137" fmla="*/ 1243127 w 1255928"/>
                <a:gd name="connsiteY137" fmla="*/ 256261 h 689457"/>
                <a:gd name="connsiteX138" fmla="*/ 1241298 w 1255928"/>
                <a:gd name="connsiteY138" fmla="*/ 252603 h 689457"/>
                <a:gd name="connsiteX139" fmla="*/ 1234897 w 1255928"/>
                <a:gd name="connsiteY139" fmla="*/ 242773 h 689457"/>
                <a:gd name="connsiteX140" fmla="*/ 1225067 w 1255928"/>
                <a:gd name="connsiteY140" fmla="*/ 231343 h 689457"/>
                <a:gd name="connsiteX141" fmla="*/ 1216838 w 1255928"/>
                <a:gd name="connsiteY141" fmla="*/ 224028 h 689457"/>
                <a:gd name="connsiteX142" fmla="*/ 1185291 w 1255928"/>
                <a:gd name="connsiteY142" fmla="*/ 208255 h 689457"/>
                <a:gd name="connsiteX143" fmla="*/ 1170432 w 1255928"/>
                <a:gd name="connsiteY143" fmla="*/ 205054 h 689457"/>
                <a:gd name="connsiteX144" fmla="*/ 1148486 w 1255928"/>
                <a:gd name="connsiteY144" fmla="*/ 202997 h 689457"/>
                <a:gd name="connsiteX145" fmla="*/ 1134085 w 1255928"/>
                <a:gd name="connsiteY145" fmla="*/ 203454 h 689457"/>
                <a:gd name="connsiteX146" fmla="*/ 1113053 w 1255928"/>
                <a:gd name="connsiteY146" fmla="*/ 207340 h 689457"/>
                <a:gd name="connsiteX147" fmla="*/ 1085850 w 1255928"/>
                <a:gd name="connsiteY147" fmla="*/ 218085 h 689457"/>
                <a:gd name="connsiteX148" fmla="*/ 1072820 w 1255928"/>
                <a:gd name="connsiteY148" fmla="*/ 226086 h 689457"/>
                <a:gd name="connsiteX149" fmla="*/ 1046988 w 1255928"/>
                <a:gd name="connsiteY149" fmla="*/ 240030 h 689457"/>
                <a:gd name="connsiteX150" fmla="*/ 1030757 w 1255928"/>
                <a:gd name="connsiteY150" fmla="*/ 246660 h 689457"/>
                <a:gd name="connsiteX151" fmla="*/ 996467 w 1255928"/>
                <a:gd name="connsiteY151" fmla="*/ 245517 h 689457"/>
                <a:gd name="connsiteX152" fmla="*/ 992810 w 1255928"/>
                <a:gd name="connsiteY152" fmla="*/ 243002 h 689457"/>
                <a:gd name="connsiteX153" fmla="*/ 980923 w 1255928"/>
                <a:gd name="connsiteY153" fmla="*/ 219913 h 689457"/>
                <a:gd name="connsiteX154" fmla="*/ 980923 w 1255928"/>
                <a:gd name="connsiteY154" fmla="*/ 205512 h 689457"/>
                <a:gd name="connsiteX155" fmla="*/ 981837 w 1255928"/>
                <a:gd name="connsiteY155" fmla="*/ 197053 h 689457"/>
                <a:gd name="connsiteX156" fmla="*/ 984123 w 1255928"/>
                <a:gd name="connsiteY156" fmla="*/ 171679 h 689457"/>
                <a:gd name="connsiteX157" fmla="*/ 985266 w 1255928"/>
                <a:gd name="connsiteY157" fmla="*/ 146304 h 689457"/>
                <a:gd name="connsiteX158" fmla="*/ 985495 w 1255928"/>
                <a:gd name="connsiteY158" fmla="*/ 129388 h 689457"/>
                <a:gd name="connsiteX159" fmla="*/ 985037 w 1255928"/>
                <a:gd name="connsiteY159" fmla="*/ 104013 h 689457"/>
                <a:gd name="connsiteX160" fmla="*/ 984352 w 1255928"/>
                <a:gd name="connsiteY160" fmla="*/ 87097 h 689457"/>
                <a:gd name="connsiteX161" fmla="*/ 983437 w 1255928"/>
                <a:gd name="connsiteY161" fmla="*/ 70180 h 689457"/>
                <a:gd name="connsiteX162" fmla="*/ 981608 w 1255928"/>
                <a:gd name="connsiteY162" fmla="*/ 56464 h 689457"/>
                <a:gd name="connsiteX163" fmla="*/ 980008 w 1255928"/>
                <a:gd name="connsiteY163" fmla="*/ 50292 h 689457"/>
                <a:gd name="connsiteX164" fmla="*/ 975893 w 1255928"/>
                <a:gd name="connsiteY164" fmla="*/ 39319 h 689457"/>
                <a:gd name="connsiteX165" fmla="*/ 958063 w 1255928"/>
                <a:gd name="connsiteY165" fmla="*/ 18974 h 689457"/>
                <a:gd name="connsiteX166" fmla="*/ 942289 w 1255928"/>
                <a:gd name="connsiteY166" fmla="*/ 11202 h 689457"/>
                <a:gd name="connsiteX167" fmla="*/ 922401 w 1255928"/>
                <a:gd name="connsiteY167" fmla="*/ 6401 h 689457"/>
                <a:gd name="connsiteX168" fmla="*/ 910742 w 1255928"/>
                <a:gd name="connsiteY168" fmla="*/ 4572 h 689457"/>
                <a:gd name="connsiteX169" fmla="*/ 907313 w 1255928"/>
                <a:gd name="connsiteY169" fmla="*/ 4115 h 689457"/>
                <a:gd name="connsiteX170" fmla="*/ 898855 w 1255928"/>
                <a:gd name="connsiteY170" fmla="*/ 2972 h 689457"/>
                <a:gd name="connsiteX171" fmla="*/ 895198 w 1255928"/>
                <a:gd name="connsiteY171" fmla="*/ 2515 h 689457"/>
                <a:gd name="connsiteX172" fmla="*/ 886282 w 1255928"/>
                <a:gd name="connsiteY172" fmla="*/ 1372 h 689457"/>
                <a:gd name="connsiteX173" fmla="*/ 883539 w 1255928"/>
                <a:gd name="connsiteY173" fmla="*/ 1143 h 689457"/>
                <a:gd name="connsiteX174" fmla="*/ 871652 w 1255928"/>
                <a:gd name="connsiteY174" fmla="*/ 0 h 689457"/>
                <a:gd name="connsiteX175" fmla="*/ 914171 w 1255928"/>
                <a:gd name="connsiteY175" fmla="*/ 64694 h 68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55928" h="689457">
                  <a:moveTo>
                    <a:pt x="914171" y="64694"/>
                  </a:moveTo>
                  <a:cubicBezTo>
                    <a:pt x="920801" y="101041"/>
                    <a:pt x="918286" y="138760"/>
                    <a:pt x="918286" y="175565"/>
                  </a:cubicBezTo>
                  <a:cubicBezTo>
                    <a:pt x="918286" y="264262"/>
                    <a:pt x="917372" y="354102"/>
                    <a:pt x="905485" y="442113"/>
                  </a:cubicBezTo>
                  <a:lnTo>
                    <a:pt x="908456" y="419253"/>
                  </a:lnTo>
                  <a:cubicBezTo>
                    <a:pt x="904570" y="450114"/>
                    <a:pt x="904799" y="482575"/>
                    <a:pt x="895426" y="512521"/>
                  </a:cubicBezTo>
                  <a:cubicBezTo>
                    <a:pt x="879881" y="561899"/>
                    <a:pt x="846049" y="597332"/>
                    <a:pt x="797357" y="615163"/>
                  </a:cubicBezTo>
                  <a:cubicBezTo>
                    <a:pt x="747522" y="633451"/>
                    <a:pt x="698144" y="618592"/>
                    <a:pt x="647395" y="616992"/>
                  </a:cubicBezTo>
                  <a:cubicBezTo>
                    <a:pt x="614934" y="616077"/>
                    <a:pt x="582244" y="615163"/>
                    <a:pt x="549783" y="613105"/>
                  </a:cubicBezTo>
                  <a:cubicBezTo>
                    <a:pt x="513664" y="611048"/>
                    <a:pt x="476174" y="608305"/>
                    <a:pt x="440741" y="600075"/>
                  </a:cubicBezTo>
                  <a:cubicBezTo>
                    <a:pt x="409194" y="592760"/>
                    <a:pt x="380390" y="578130"/>
                    <a:pt x="356159" y="556870"/>
                  </a:cubicBezTo>
                  <a:cubicBezTo>
                    <a:pt x="334670" y="537896"/>
                    <a:pt x="323926" y="512064"/>
                    <a:pt x="312496" y="486461"/>
                  </a:cubicBezTo>
                  <a:cubicBezTo>
                    <a:pt x="267919" y="386106"/>
                    <a:pt x="201168" y="389763"/>
                    <a:pt x="189967" y="391592"/>
                  </a:cubicBezTo>
                  <a:cubicBezTo>
                    <a:pt x="139675" y="399136"/>
                    <a:pt x="88925" y="403479"/>
                    <a:pt x="38862" y="389992"/>
                  </a:cubicBezTo>
                  <a:cubicBezTo>
                    <a:pt x="31775" y="388163"/>
                    <a:pt x="24917" y="385648"/>
                    <a:pt x="18059" y="382905"/>
                  </a:cubicBezTo>
                  <a:cubicBezTo>
                    <a:pt x="12344" y="382219"/>
                    <a:pt x="6401" y="381762"/>
                    <a:pt x="0" y="381076"/>
                  </a:cubicBezTo>
                  <a:cubicBezTo>
                    <a:pt x="229" y="383820"/>
                    <a:pt x="686" y="386563"/>
                    <a:pt x="1372" y="389077"/>
                  </a:cubicBezTo>
                  <a:cubicBezTo>
                    <a:pt x="2515" y="394107"/>
                    <a:pt x="4115" y="398907"/>
                    <a:pt x="6401" y="403022"/>
                  </a:cubicBezTo>
                  <a:cubicBezTo>
                    <a:pt x="9601" y="409423"/>
                    <a:pt x="13945" y="414681"/>
                    <a:pt x="18974" y="419481"/>
                  </a:cubicBezTo>
                  <a:cubicBezTo>
                    <a:pt x="22403" y="422682"/>
                    <a:pt x="26289" y="425425"/>
                    <a:pt x="30404" y="427939"/>
                  </a:cubicBezTo>
                  <a:cubicBezTo>
                    <a:pt x="52349" y="441655"/>
                    <a:pt x="76581" y="449428"/>
                    <a:pt x="102641" y="451028"/>
                  </a:cubicBezTo>
                  <a:cubicBezTo>
                    <a:pt x="124358" y="452400"/>
                    <a:pt x="145390" y="449656"/>
                    <a:pt x="166649" y="443713"/>
                  </a:cubicBezTo>
                  <a:cubicBezTo>
                    <a:pt x="173279" y="441884"/>
                    <a:pt x="179451" y="440970"/>
                    <a:pt x="185166" y="440970"/>
                  </a:cubicBezTo>
                  <a:cubicBezTo>
                    <a:pt x="185166" y="440970"/>
                    <a:pt x="185166" y="440970"/>
                    <a:pt x="185166" y="440970"/>
                  </a:cubicBezTo>
                  <a:cubicBezTo>
                    <a:pt x="188824" y="440970"/>
                    <a:pt x="192253" y="441198"/>
                    <a:pt x="195682" y="441884"/>
                  </a:cubicBezTo>
                  <a:cubicBezTo>
                    <a:pt x="197510" y="442341"/>
                    <a:pt x="199339" y="442798"/>
                    <a:pt x="201168" y="443256"/>
                  </a:cubicBezTo>
                  <a:cubicBezTo>
                    <a:pt x="202768" y="443713"/>
                    <a:pt x="204368" y="444399"/>
                    <a:pt x="205969" y="445084"/>
                  </a:cubicBezTo>
                  <a:cubicBezTo>
                    <a:pt x="206654" y="445542"/>
                    <a:pt x="207569" y="445770"/>
                    <a:pt x="208255" y="446227"/>
                  </a:cubicBezTo>
                  <a:cubicBezTo>
                    <a:pt x="209398" y="446685"/>
                    <a:pt x="210312" y="447370"/>
                    <a:pt x="211226" y="448056"/>
                  </a:cubicBezTo>
                  <a:cubicBezTo>
                    <a:pt x="212369" y="448742"/>
                    <a:pt x="213512" y="449656"/>
                    <a:pt x="214427" y="450342"/>
                  </a:cubicBezTo>
                  <a:cubicBezTo>
                    <a:pt x="215113" y="450799"/>
                    <a:pt x="215798" y="451485"/>
                    <a:pt x="216256" y="451942"/>
                  </a:cubicBezTo>
                  <a:cubicBezTo>
                    <a:pt x="217399" y="453085"/>
                    <a:pt x="218770" y="454228"/>
                    <a:pt x="219913" y="455600"/>
                  </a:cubicBezTo>
                  <a:cubicBezTo>
                    <a:pt x="220599" y="456286"/>
                    <a:pt x="221056" y="456972"/>
                    <a:pt x="221513" y="457657"/>
                  </a:cubicBezTo>
                  <a:cubicBezTo>
                    <a:pt x="222656" y="459029"/>
                    <a:pt x="223571" y="460629"/>
                    <a:pt x="224714" y="462001"/>
                  </a:cubicBezTo>
                  <a:cubicBezTo>
                    <a:pt x="225628" y="463601"/>
                    <a:pt x="226543" y="465201"/>
                    <a:pt x="227457" y="466801"/>
                  </a:cubicBezTo>
                  <a:cubicBezTo>
                    <a:pt x="229972" y="471831"/>
                    <a:pt x="232029" y="477774"/>
                    <a:pt x="233401" y="484175"/>
                  </a:cubicBezTo>
                  <a:cubicBezTo>
                    <a:pt x="234772" y="489890"/>
                    <a:pt x="235687" y="495834"/>
                    <a:pt x="236372" y="501777"/>
                  </a:cubicBezTo>
                  <a:cubicBezTo>
                    <a:pt x="237287" y="509550"/>
                    <a:pt x="237744" y="517322"/>
                    <a:pt x="237973" y="525323"/>
                  </a:cubicBezTo>
                  <a:cubicBezTo>
                    <a:pt x="237973" y="529209"/>
                    <a:pt x="238201" y="533095"/>
                    <a:pt x="238201" y="536982"/>
                  </a:cubicBezTo>
                  <a:cubicBezTo>
                    <a:pt x="238201" y="539039"/>
                    <a:pt x="238201" y="540868"/>
                    <a:pt x="238201" y="542925"/>
                  </a:cubicBezTo>
                  <a:cubicBezTo>
                    <a:pt x="238201" y="546811"/>
                    <a:pt x="238201" y="550698"/>
                    <a:pt x="238201" y="554584"/>
                  </a:cubicBezTo>
                  <a:cubicBezTo>
                    <a:pt x="238201" y="558470"/>
                    <a:pt x="238430" y="562356"/>
                    <a:pt x="238430" y="566242"/>
                  </a:cubicBezTo>
                  <a:cubicBezTo>
                    <a:pt x="238658" y="570129"/>
                    <a:pt x="238887" y="574015"/>
                    <a:pt x="239116" y="577901"/>
                  </a:cubicBezTo>
                  <a:cubicBezTo>
                    <a:pt x="239344" y="581101"/>
                    <a:pt x="239573" y="584302"/>
                    <a:pt x="239801" y="587502"/>
                  </a:cubicBezTo>
                  <a:cubicBezTo>
                    <a:pt x="241173" y="609676"/>
                    <a:pt x="242545" y="632079"/>
                    <a:pt x="253746" y="652425"/>
                  </a:cubicBezTo>
                  <a:cubicBezTo>
                    <a:pt x="254432" y="653568"/>
                    <a:pt x="255346" y="655396"/>
                    <a:pt x="256261" y="657225"/>
                  </a:cubicBezTo>
                  <a:cubicBezTo>
                    <a:pt x="256489" y="657682"/>
                    <a:pt x="256718" y="657911"/>
                    <a:pt x="256946" y="658368"/>
                  </a:cubicBezTo>
                  <a:cubicBezTo>
                    <a:pt x="258318" y="660883"/>
                    <a:pt x="260147" y="663855"/>
                    <a:pt x="261976" y="666598"/>
                  </a:cubicBezTo>
                  <a:cubicBezTo>
                    <a:pt x="262433" y="667284"/>
                    <a:pt x="262661" y="667741"/>
                    <a:pt x="263119" y="668427"/>
                  </a:cubicBezTo>
                  <a:cubicBezTo>
                    <a:pt x="264033" y="669798"/>
                    <a:pt x="264947" y="670941"/>
                    <a:pt x="265862" y="672084"/>
                  </a:cubicBezTo>
                  <a:cubicBezTo>
                    <a:pt x="266319" y="672770"/>
                    <a:pt x="266776" y="673227"/>
                    <a:pt x="267233" y="673684"/>
                  </a:cubicBezTo>
                  <a:cubicBezTo>
                    <a:pt x="267462" y="674142"/>
                    <a:pt x="267919" y="674599"/>
                    <a:pt x="268148" y="674827"/>
                  </a:cubicBezTo>
                  <a:cubicBezTo>
                    <a:pt x="268605" y="675285"/>
                    <a:pt x="269062" y="675970"/>
                    <a:pt x="269519" y="676428"/>
                  </a:cubicBezTo>
                  <a:cubicBezTo>
                    <a:pt x="271120" y="678028"/>
                    <a:pt x="272720" y="679628"/>
                    <a:pt x="274320" y="680542"/>
                  </a:cubicBezTo>
                  <a:cubicBezTo>
                    <a:pt x="275006" y="681000"/>
                    <a:pt x="275692" y="681228"/>
                    <a:pt x="276149" y="681457"/>
                  </a:cubicBezTo>
                  <a:cubicBezTo>
                    <a:pt x="276377" y="681685"/>
                    <a:pt x="276835" y="681685"/>
                    <a:pt x="277063" y="681685"/>
                  </a:cubicBezTo>
                  <a:cubicBezTo>
                    <a:pt x="277749" y="681914"/>
                    <a:pt x="278206" y="681914"/>
                    <a:pt x="278892" y="681914"/>
                  </a:cubicBezTo>
                  <a:cubicBezTo>
                    <a:pt x="279121" y="681914"/>
                    <a:pt x="279578" y="681914"/>
                    <a:pt x="279806" y="681914"/>
                  </a:cubicBezTo>
                  <a:lnTo>
                    <a:pt x="279806" y="681914"/>
                  </a:lnTo>
                  <a:lnTo>
                    <a:pt x="279806" y="681914"/>
                  </a:lnTo>
                  <a:cubicBezTo>
                    <a:pt x="280492" y="682143"/>
                    <a:pt x="281407" y="682371"/>
                    <a:pt x="282321" y="682600"/>
                  </a:cubicBezTo>
                  <a:cubicBezTo>
                    <a:pt x="283235" y="682828"/>
                    <a:pt x="284150" y="683057"/>
                    <a:pt x="285293" y="683057"/>
                  </a:cubicBezTo>
                  <a:cubicBezTo>
                    <a:pt x="285979" y="683286"/>
                    <a:pt x="286893" y="683286"/>
                    <a:pt x="287579" y="683514"/>
                  </a:cubicBezTo>
                  <a:cubicBezTo>
                    <a:pt x="288722" y="683743"/>
                    <a:pt x="289865" y="683743"/>
                    <a:pt x="291236" y="683971"/>
                  </a:cubicBezTo>
                  <a:cubicBezTo>
                    <a:pt x="292837" y="684200"/>
                    <a:pt x="294437" y="684429"/>
                    <a:pt x="296266" y="684429"/>
                  </a:cubicBezTo>
                  <a:cubicBezTo>
                    <a:pt x="297866" y="684657"/>
                    <a:pt x="299695" y="684657"/>
                    <a:pt x="301295" y="684886"/>
                  </a:cubicBezTo>
                  <a:cubicBezTo>
                    <a:pt x="302438" y="684886"/>
                    <a:pt x="303352" y="685114"/>
                    <a:pt x="304495" y="685114"/>
                  </a:cubicBezTo>
                  <a:cubicBezTo>
                    <a:pt x="306324" y="685343"/>
                    <a:pt x="308153" y="685343"/>
                    <a:pt x="310210" y="685572"/>
                  </a:cubicBezTo>
                  <a:cubicBezTo>
                    <a:pt x="311353" y="685572"/>
                    <a:pt x="312496" y="685800"/>
                    <a:pt x="313639" y="685800"/>
                  </a:cubicBezTo>
                  <a:cubicBezTo>
                    <a:pt x="314782" y="685800"/>
                    <a:pt x="315925" y="686029"/>
                    <a:pt x="317068" y="686029"/>
                  </a:cubicBezTo>
                  <a:cubicBezTo>
                    <a:pt x="319354" y="686257"/>
                    <a:pt x="321869" y="686257"/>
                    <a:pt x="324155" y="686486"/>
                  </a:cubicBezTo>
                  <a:cubicBezTo>
                    <a:pt x="325526" y="686486"/>
                    <a:pt x="326669" y="686715"/>
                    <a:pt x="328041" y="686715"/>
                  </a:cubicBezTo>
                  <a:cubicBezTo>
                    <a:pt x="330556" y="686943"/>
                    <a:pt x="333070" y="686943"/>
                    <a:pt x="335813" y="686943"/>
                  </a:cubicBezTo>
                  <a:cubicBezTo>
                    <a:pt x="338557" y="686943"/>
                    <a:pt x="341300" y="687172"/>
                    <a:pt x="344272" y="687172"/>
                  </a:cubicBezTo>
                  <a:cubicBezTo>
                    <a:pt x="347243" y="687172"/>
                    <a:pt x="349987" y="687400"/>
                    <a:pt x="353187" y="687400"/>
                  </a:cubicBezTo>
                  <a:cubicBezTo>
                    <a:pt x="356159" y="687400"/>
                    <a:pt x="359131" y="687629"/>
                    <a:pt x="362331" y="687629"/>
                  </a:cubicBezTo>
                  <a:cubicBezTo>
                    <a:pt x="363931" y="687629"/>
                    <a:pt x="365531" y="687629"/>
                    <a:pt x="367132" y="687858"/>
                  </a:cubicBezTo>
                  <a:cubicBezTo>
                    <a:pt x="368732" y="687858"/>
                    <a:pt x="370332" y="687858"/>
                    <a:pt x="371932" y="688086"/>
                  </a:cubicBezTo>
                  <a:cubicBezTo>
                    <a:pt x="378562" y="688315"/>
                    <a:pt x="385420" y="688315"/>
                    <a:pt x="392278" y="688543"/>
                  </a:cubicBezTo>
                  <a:cubicBezTo>
                    <a:pt x="394106" y="688543"/>
                    <a:pt x="395707" y="688543"/>
                    <a:pt x="397535" y="688543"/>
                  </a:cubicBezTo>
                  <a:cubicBezTo>
                    <a:pt x="406451" y="688772"/>
                    <a:pt x="415823" y="688772"/>
                    <a:pt x="425425" y="689001"/>
                  </a:cubicBezTo>
                  <a:cubicBezTo>
                    <a:pt x="433197" y="689001"/>
                    <a:pt x="440969" y="689229"/>
                    <a:pt x="448970" y="689229"/>
                  </a:cubicBezTo>
                  <a:cubicBezTo>
                    <a:pt x="477088" y="689458"/>
                    <a:pt x="507035" y="689458"/>
                    <a:pt x="537896" y="689458"/>
                  </a:cubicBezTo>
                  <a:cubicBezTo>
                    <a:pt x="537896" y="689458"/>
                    <a:pt x="537896" y="689458"/>
                    <a:pt x="537896" y="689458"/>
                  </a:cubicBezTo>
                  <a:cubicBezTo>
                    <a:pt x="551155" y="689458"/>
                    <a:pt x="564413" y="689458"/>
                    <a:pt x="577901" y="689458"/>
                  </a:cubicBezTo>
                  <a:cubicBezTo>
                    <a:pt x="580187" y="689458"/>
                    <a:pt x="582473" y="689458"/>
                    <a:pt x="584530" y="689458"/>
                  </a:cubicBezTo>
                  <a:cubicBezTo>
                    <a:pt x="589102" y="689458"/>
                    <a:pt x="593446" y="689458"/>
                    <a:pt x="598018" y="689458"/>
                  </a:cubicBezTo>
                  <a:cubicBezTo>
                    <a:pt x="600304" y="689458"/>
                    <a:pt x="602590" y="689458"/>
                    <a:pt x="604647" y="689458"/>
                  </a:cubicBezTo>
                  <a:cubicBezTo>
                    <a:pt x="660654" y="689229"/>
                    <a:pt x="716661" y="688772"/>
                    <a:pt x="766039" y="688086"/>
                  </a:cubicBezTo>
                  <a:cubicBezTo>
                    <a:pt x="769925" y="688086"/>
                    <a:pt x="773811" y="688086"/>
                    <a:pt x="777697" y="687858"/>
                  </a:cubicBezTo>
                  <a:cubicBezTo>
                    <a:pt x="791185" y="687629"/>
                    <a:pt x="804215" y="687629"/>
                    <a:pt x="816559" y="687400"/>
                  </a:cubicBezTo>
                  <a:cubicBezTo>
                    <a:pt x="823646" y="687400"/>
                    <a:pt x="830275" y="687172"/>
                    <a:pt x="836905" y="687172"/>
                  </a:cubicBezTo>
                  <a:cubicBezTo>
                    <a:pt x="841705" y="687172"/>
                    <a:pt x="846506" y="686943"/>
                    <a:pt x="851078" y="686943"/>
                  </a:cubicBezTo>
                  <a:cubicBezTo>
                    <a:pt x="852678" y="686943"/>
                    <a:pt x="854050" y="686943"/>
                    <a:pt x="855650" y="686943"/>
                  </a:cubicBezTo>
                  <a:cubicBezTo>
                    <a:pt x="858622" y="686943"/>
                    <a:pt x="861593" y="686943"/>
                    <a:pt x="864337" y="686715"/>
                  </a:cubicBezTo>
                  <a:cubicBezTo>
                    <a:pt x="868680" y="686715"/>
                    <a:pt x="872795" y="686486"/>
                    <a:pt x="876681" y="686486"/>
                  </a:cubicBezTo>
                  <a:cubicBezTo>
                    <a:pt x="879196" y="686486"/>
                    <a:pt x="881939" y="686486"/>
                    <a:pt x="884225" y="686486"/>
                  </a:cubicBezTo>
                  <a:cubicBezTo>
                    <a:pt x="885368" y="686486"/>
                    <a:pt x="886739" y="686486"/>
                    <a:pt x="887882" y="686486"/>
                  </a:cubicBezTo>
                  <a:cubicBezTo>
                    <a:pt x="890168" y="686486"/>
                    <a:pt x="892454" y="686486"/>
                    <a:pt x="894740" y="686486"/>
                  </a:cubicBezTo>
                  <a:cubicBezTo>
                    <a:pt x="895883" y="686486"/>
                    <a:pt x="897026" y="686486"/>
                    <a:pt x="897941" y="686486"/>
                  </a:cubicBezTo>
                  <a:cubicBezTo>
                    <a:pt x="899998" y="686486"/>
                    <a:pt x="902056" y="686486"/>
                    <a:pt x="904113" y="686486"/>
                  </a:cubicBezTo>
                  <a:cubicBezTo>
                    <a:pt x="909828" y="686486"/>
                    <a:pt x="914857" y="686257"/>
                    <a:pt x="918972" y="686257"/>
                  </a:cubicBezTo>
                  <a:cubicBezTo>
                    <a:pt x="932002" y="686029"/>
                    <a:pt x="940689" y="681457"/>
                    <a:pt x="948004" y="673913"/>
                  </a:cubicBezTo>
                  <a:cubicBezTo>
                    <a:pt x="950519" y="671398"/>
                    <a:pt x="952576" y="668427"/>
                    <a:pt x="954862" y="665226"/>
                  </a:cubicBezTo>
                  <a:cubicBezTo>
                    <a:pt x="956234" y="663169"/>
                    <a:pt x="957605" y="660883"/>
                    <a:pt x="958520" y="658825"/>
                  </a:cubicBezTo>
                  <a:cubicBezTo>
                    <a:pt x="959663" y="656539"/>
                    <a:pt x="960577" y="654253"/>
                    <a:pt x="961263" y="651967"/>
                  </a:cubicBezTo>
                  <a:cubicBezTo>
                    <a:pt x="961949" y="649681"/>
                    <a:pt x="962635" y="647395"/>
                    <a:pt x="963320" y="644881"/>
                  </a:cubicBezTo>
                  <a:cubicBezTo>
                    <a:pt x="964006" y="642595"/>
                    <a:pt x="964463" y="640080"/>
                    <a:pt x="964921" y="637794"/>
                  </a:cubicBezTo>
                  <a:cubicBezTo>
                    <a:pt x="965835" y="632765"/>
                    <a:pt x="966749" y="627736"/>
                    <a:pt x="967892" y="622707"/>
                  </a:cubicBezTo>
                  <a:cubicBezTo>
                    <a:pt x="968807" y="617677"/>
                    <a:pt x="969950" y="612648"/>
                    <a:pt x="970864" y="607619"/>
                  </a:cubicBezTo>
                  <a:cubicBezTo>
                    <a:pt x="972236" y="600075"/>
                    <a:pt x="973836" y="592531"/>
                    <a:pt x="974979" y="584759"/>
                  </a:cubicBezTo>
                  <a:cubicBezTo>
                    <a:pt x="976351" y="577215"/>
                    <a:pt x="977494" y="569443"/>
                    <a:pt x="978408" y="561899"/>
                  </a:cubicBezTo>
                  <a:cubicBezTo>
                    <a:pt x="979322" y="554355"/>
                    <a:pt x="980237" y="546583"/>
                    <a:pt x="980694" y="538810"/>
                  </a:cubicBezTo>
                  <a:cubicBezTo>
                    <a:pt x="981151" y="531038"/>
                    <a:pt x="981380" y="523266"/>
                    <a:pt x="981151" y="515493"/>
                  </a:cubicBezTo>
                  <a:cubicBezTo>
                    <a:pt x="981151" y="512979"/>
                    <a:pt x="981151" y="510693"/>
                    <a:pt x="981151" y="508178"/>
                  </a:cubicBezTo>
                  <a:cubicBezTo>
                    <a:pt x="981151" y="503377"/>
                    <a:pt x="981380" y="498348"/>
                    <a:pt x="981837" y="493548"/>
                  </a:cubicBezTo>
                  <a:cubicBezTo>
                    <a:pt x="982294" y="488747"/>
                    <a:pt x="982751" y="483718"/>
                    <a:pt x="983209" y="478917"/>
                  </a:cubicBezTo>
                  <a:cubicBezTo>
                    <a:pt x="983894" y="474117"/>
                    <a:pt x="984352" y="469087"/>
                    <a:pt x="985037" y="464287"/>
                  </a:cubicBezTo>
                  <a:cubicBezTo>
                    <a:pt x="985495" y="461772"/>
                    <a:pt x="985723" y="459486"/>
                    <a:pt x="986180" y="456972"/>
                  </a:cubicBezTo>
                  <a:cubicBezTo>
                    <a:pt x="987323" y="449199"/>
                    <a:pt x="989381" y="443256"/>
                    <a:pt x="992353" y="438684"/>
                  </a:cubicBezTo>
                  <a:cubicBezTo>
                    <a:pt x="993267" y="437083"/>
                    <a:pt x="994410" y="435712"/>
                    <a:pt x="995782" y="434569"/>
                  </a:cubicBezTo>
                  <a:cubicBezTo>
                    <a:pt x="1000811" y="429768"/>
                    <a:pt x="1008126" y="427025"/>
                    <a:pt x="1018642" y="425425"/>
                  </a:cubicBezTo>
                  <a:cubicBezTo>
                    <a:pt x="1021156" y="424968"/>
                    <a:pt x="1023899" y="424739"/>
                    <a:pt x="1026414" y="424510"/>
                  </a:cubicBezTo>
                  <a:cubicBezTo>
                    <a:pt x="1034186" y="423825"/>
                    <a:pt x="1041959" y="423596"/>
                    <a:pt x="1049503" y="424510"/>
                  </a:cubicBezTo>
                  <a:cubicBezTo>
                    <a:pt x="1052017" y="424739"/>
                    <a:pt x="1054532" y="425196"/>
                    <a:pt x="1057046" y="425653"/>
                  </a:cubicBezTo>
                  <a:cubicBezTo>
                    <a:pt x="1059561" y="426111"/>
                    <a:pt x="1062076" y="426796"/>
                    <a:pt x="1064362" y="427482"/>
                  </a:cubicBezTo>
                  <a:cubicBezTo>
                    <a:pt x="1069162" y="428854"/>
                    <a:pt x="1073963" y="430911"/>
                    <a:pt x="1078763" y="433426"/>
                  </a:cubicBezTo>
                  <a:cubicBezTo>
                    <a:pt x="1109167" y="443027"/>
                    <a:pt x="1134542" y="446685"/>
                    <a:pt x="1155573" y="445770"/>
                  </a:cubicBezTo>
                  <a:cubicBezTo>
                    <a:pt x="1224382" y="442570"/>
                    <a:pt x="1247927" y="390678"/>
                    <a:pt x="1254100" y="345186"/>
                  </a:cubicBezTo>
                  <a:cubicBezTo>
                    <a:pt x="1254328" y="344043"/>
                    <a:pt x="1254328" y="342900"/>
                    <a:pt x="1254557" y="341757"/>
                  </a:cubicBezTo>
                  <a:cubicBezTo>
                    <a:pt x="1255014" y="337185"/>
                    <a:pt x="1255471" y="332613"/>
                    <a:pt x="1255700" y="328041"/>
                  </a:cubicBezTo>
                  <a:cubicBezTo>
                    <a:pt x="1255700" y="326898"/>
                    <a:pt x="1255700" y="325755"/>
                    <a:pt x="1255928" y="324841"/>
                  </a:cubicBezTo>
                  <a:cubicBezTo>
                    <a:pt x="1255928" y="322555"/>
                    <a:pt x="1255928" y="320497"/>
                    <a:pt x="1255928" y="318440"/>
                  </a:cubicBezTo>
                  <a:cubicBezTo>
                    <a:pt x="1255928" y="313182"/>
                    <a:pt x="1255700" y="308153"/>
                    <a:pt x="1255471" y="303810"/>
                  </a:cubicBezTo>
                  <a:cubicBezTo>
                    <a:pt x="1255243" y="300381"/>
                    <a:pt x="1254785" y="297180"/>
                    <a:pt x="1254557" y="293980"/>
                  </a:cubicBezTo>
                  <a:cubicBezTo>
                    <a:pt x="1253642" y="287579"/>
                    <a:pt x="1252499" y="281635"/>
                    <a:pt x="1250899" y="275920"/>
                  </a:cubicBezTo>
                  <a:cubicBezTo>
                    <a:pt x="1250442" y="274549"/>
                    <a:pt x="1249985" y="273177"/>
                    <a:pt x="1249528" y="271806"/>
                  </a:cubicBezTo>
                  <a:cubicBezTo>
                    <a:pt x="1248613" y="269062"/>
                    <a:pt x="1247699" y="266319"/>
                    <a:pt x="1246556" y="263805"/>
                  </a:cubicBezTo>
                  <a:cubicBezTo>
                    <a:pt x="1245413" y="261290"/>
                    <a:pt x="1244270" y="258775"/>
                    <a:pt x="1243127" y="256261"/>
                  </a:cubicBezTo>
                  <a:cubicBezTo>
                    <a:pt x="1242441" y="255118"/>
                    <a:pt x="1241984" y="253975"/>
                    <a:pt x="1241298" y="252603"/>
                  </a:cubicBezTo>
                  <a:cubicBezTo>
                    <a:pt x="1239469" y="249174"/>
                    <a:pt x="1237183" y="245745"/>
                    <a:pt x="1234897" y="242773"/>
                  </a:cubicBezTo>
                  <a:cubicBezTo>
                    <a:pt x="1231925" y="238659"/>
                    <a:pt x="1228725" y="234772"/>
                    <a:pt x="1225067" y="231343"/>
                  </a:cubicBezTo>
                  <a:cubicBezTo>
                    <a:pt x="1222553" y="228829"/>
                    <a:pt x="1219810" y="226314"/>
                    <a:pt x="1216838" y="224028"/>
                  </a:cubicBezTo>
                  <a:cubicBezTo>
                    <a:pt x="1207237" y="216713"/>
                    <a:pt x="1196492" y="211455"/>
                    <a:pt x="1185291" y="208255"/>
                  </a:cubicBezTo>
                  <a:cubicBezTo>
                    <a:pt x="1180262" y="206883"/>
                    <a:pt x="1175461" y="205740"/>
                    <a:pt x="1170432" y="205054"/>
                  </a:cubicBezTo>
                  <a:cubicBezTo>
                    <a:pt x="1163117" y="203683"/>
                    <a:pt x="1155802" y="202997"/>
                    <a:pt x="1148486" y="202997"/>
                  </a:cubicBezTo>
                  <a:cubicBezTo>
                    <a:pt x="1143686" y="202997"/>
                    <a:pt x="1138885" y="202997"/>
                    <a:pt x="1134085" y="203454"/>
                  </a:cubicBezTo>
                  <a:cubicBezTo>
                    <a:pt x="1126998" y="204140"/>
                    <a:pt x="1119911" y="205512"/>
                    <a:pt x="1113053" y="207340"/>
                  </a:cubicBezTo>
                  <a:cubicBezTo>
                    <a:pt x="1103681" y="209855"/>
                    <a:pt x="1094765" y="213513"/>
                    <a:pt x="1085850" y="218085"/>
                  </a:cubicBezTo>
                  <a:cubicBezTo>
                    <a:pt x="1081507" y="220371"/>
                    <a:pt x="1077163" y="223114"/>
                    <a:pt x="1072820" y="226086"/>
                  </a:cubicBezTo>
                  <a:cubicBezTo>
                    <a:pt x="1064590" y="231801"/>
                    <a:pt x="1055903" y="236144"/>
                    <a:pt x="1046988" y="240030"/>
                  </a:cubicBezTo>
                  <a:cubicBezTo>
                    <a:pt x="1041730" y="242316"/>
                    <a:pt x="1036244" y="244602"/>
                    <a:pt x="1030757" y="246660"/>
                  </a:cubicBezTo>
                  <a:cubicBezTo>
                    <a:pt x="1017499" y="251917"/>
                    <a:pt x="1005383" y="251003"/>
                    <a:pt x="996467" y="245517"/>
                  </a:cubicBezTo>
                  <a:cubicBezTo>
                    <a:pt x="995096" y="244831"/>
                    <a:pt x="993953" y="243916"/>
                    <a:pt x="992810" y="243002"/>
                  </a:cubicBezTo>
                  <a:cubicBezTo>
                    <a:pt x="986638" y="237744"/>
                    <a:pt x="982294" y="229743"/>
                    <a:pt x="980923" y="219913"/>
                  </a:cubicBezTo>
                  <a:cubicBezTo>
                    <a:pt x="980237" y="215570"/>
                    <a:pt x="980237" y="210541"/>
                    <a:pt x="980923" y="205512"/>
                  </a:cubicBezTo>
                  <a:cubicBezTo>
                    <a:pt x="981380" y="202768"/>
                    <a:pt x="981608" y="199797"/>
                    <a:pt x="981837" y="197053"/>
                  </a:cubicBezTo>
                  <a:cubicBezTo>
                    <a:pt x="982751" y="188595"/>
                    <a:pt x="983437" y="180137"/>
                    <a:pt x="984123" y="171679"/>
                  </a:cubicBezTo>
                  <a:cubicBezTo>
                    <a:pt x="984580" y="163221"/>
                    <a:pt x="985037" y="154762"/>
                    <a:pt x="985266" y="146304"/>
                  </a:cubicBezTo>
                  <a:cubicBezTo>
                    <a:pt x="985495" y="140589"/>
                    <a:pt x="985495" y="135103"/>
                    <a:pt x="985495" y="129388"/>
                  </a:cubicBezTo>
                  <a:cubicBezTo>
                    <a:pt x="985495" y="120930"/>
                    <a:pt x="985495" y="112471"/>
                    <a:pt x="985037" y="104013"/>
                  </a:cubicBezTo>
                  <a:cubicBezTo>
                    <a:pt x="984809" y="98298"/>
                    <a:pt x="984580" y="92812"/>
                    <a:pt x="984352" y="87097"/>
                  </a:cubicBezTo>
                  <a:cubicBezTo>
                    <a:pt x="984123" y="81382"/>
                    <a:pt x="983666" y="75895"/>
                    <a:pt x="983437" y="70180"/>
                  </a:cubicBezTo>
                  <a:cubicBezTo>
                    <a:pt x="983209" y="65380"/>
                    <a:pt x="982523" y="60808"/>
                    <a:pt x="981608" y="56464"/>
                  </a:cubicBezTo>
                  <a:cubicBezTo>
                    <a:pt x="981151" y="54407"/>
                    <a:pt x="980694" y="52350"/>
                    <a:pt x="980008" y="50292"/>
                  </a:cubicBezTo>
                  <a:cubicBezTo>
                    <a:pt x="978865" y="46406"/>
                    <a:pt x="977494" y="42748"/>
                    <a:pt x="975893" y="39319"/>
                  </a:cubicBezTo>
                  <a:cubicBezTo>
                    <a:pt x="971779" y="30861"/>
                    <a:pt x="965835" y="24232"/>
                    <a:pt x="958063" y="18974"/>
                  </a:cubicBezTo>
                  <a:cubicBezTo>
                    <a:pt x="953491" y="15774"/>
                    <a:pt x="948233" y="13259"/>
                    <a:pt x="942289" y="11202"/>
                  </a:cubicBezTo>
                  <a:cubicBezTo>
                    <a:pt x="936346" y="9144"/>
                    <a:pt x="929716" y="7544"/>
                    <a:pt x="922401" y="6401"/>
                  </a:cubicBezTo>
                  <a:cubicBezTo>
                    <a:pt x="918515" y="5715"/>
                    <a:pt x="914629" y="5258"/>
                    <a:pt x="910742" y="4572"/>
                  </a:cubicBezTo>
                  <a:cubicBezTo>
                    <a:pt x="909599" y="4344"/>
                    <a:pt x="908456" y="4344"/>
                    <a:pt x="907313" y="4115"/>
                  </a:cubicBezTo>
                  <a:cubicBezTo>
                    <a:pt x="904570" y="3658"/>
                    <a:pt x="901598" y="3429"/>
                    <a:pt x="898855" y="2972"/>
                  </a:cubicBezTo>
                  <a:cubicBezTo>
                    <a:pt x="897712" y="2743"/>
                    <a:pt x="896341" y="2743"/>
                    <a:pt x="895198" y="2515"/>
                  </a:cubicBezTo>
                  <a:cubicBezTo>
                    <a:pt x="892226" y="2058"/>
                    <a:pt x="889254" y="1829"/>
                    <a:pt x="886282" y="1372"/>
                  </a:cubicBezTo>
                  <a:cubicBezTo>
                    <a:pt x="885368" y="1372"/>
                    <a:pt x="884453" y="1143"/>
                    <a:pt x="883539" y="1143"/>
                  </a:cubicBezTo>
                  <a:cubicBezTo>
                    <a:pt x="879653" y="686"/>
                    <a:pt x="875538" y="229"/>
                    <a:pt x="871652" y="0"/>
                  </a:cubicBezTo>
                  <a:cubicBezTo>
                    <a:pt x="893369" y="15545"/>
                    <a:pt x="909371" y="38176"/>
                    <a:pt x="914171" y="64694"/>
                  </a:cubicBezTo>
                  <a:close/>
                </a:path>
              </a:pathLst>
            </a:custGeom>
            <a:solidFill>
              <a:srgbClr val="FFFFFF"/>
            </a:solidFill>
            <a:ln w="2286" cap="flat">
              <a:noFill/>
              <a:prstDash val="solid"/>
              <a:miter/>
            </a:ln>
          </p:spPr>
          <p:txBody>
            <a:bodyPr rtlCol="0" anchor="ctr"/>
            <a:lstStyle/>
            <a:p>
              <a:endParaRPr lang="en-US"/>
            </a:p>
          </p:txBody>
        </p:sp>
        <p:sp>
          <p:nvSpPr>
            <p:cNvPr id="91" name="Freeform 154">
              <a:extLst>
                <a:ext uri="{FF2B5EF4-FFF2-40B4-BE49-F238E27FC236}">
                  <a16:creationId xmlns:a16="http://schemas.microsoft.com/office/drawing/2014/main" id="{36DBEEC1-5F0E-6DFE-90A7-B71CB8217A80}"/>
                </a:ext>
              </a:extLst>
            </p:cNvPr>
            <p:cNvSpPr/>
            <p:nvPr/>
          </p:nvSpPr>
          <p:spPr>
            <a:xfrm>
              <a:off x="2436714" y="5191934"/>
              <a:ext cx="1358789" cy="1019392"/>
            </a:xfrm>
            <a:custGeom>
              <a:avLst/>
              <a:gdLst>
                <a:gd name="connsiteX0" fmla="*/ 17230 w 1358789"/>
                <a:gd name="connsiteY0" fmla="*/ 508892 h 1019392"/>
                <a:gd name="connsiteX1" fmla="*/ 25688 w 1358789"/>
                <a:gd name="connsiteY1" fmla="*/ 631421 h 1019392"/>
                <a:gd name="connsiteX2" fmla="*/ 59749 w 1358789"/>
                <a:gd name="connsiteY2" fmla="*/ 695429 h 1019392"/>
                <a:gd name="connsiteX3" fmla="*/ 100212 w 1358789"/>
                <a:gd name="connsiteY3" fmla="*/ 750751 h 1019392"/>
                <a:gd name="connsiteX4" fmla="*/ 136331 w 1358789"/>
                <a:gd name="connsiteY4" fmla="*/ 820474 h 1019392"/>
                <a:gd name="connsiteX5" fmla="*/ 135416 w 1358789"/>
                <a:gd name="connsiteY5" fmla="*/ 841048 h 1019392"/>
                <a:gd name="connsiteX6" fmla="*/ 128787 w 1358789"/>
                <a:gd name="connsiteY6" fmla="*/ 958777 h 1019392"/>
                <a:gd name="connsiteX7" fmla="*/ 161248 w 1358789"/>
                <a:gd name="connsiteY7" fmla="*/ 1000610 h 1019392"/>
                <a:gd name="connsiteX8" fmla="*/ 205139 w 1358789"/>
                <a:gd name="connsiteY8" fmla="*/ 1002668 h 1019392"/>
                <a:gd name="connsiteX9" fmla="*/ 239201 w 1358789"/>
                <a:gd name="connsiteY9" fmla="*/ 979351 h 1019392"/>
                <a:gd name="connsiteX10" fmla="*/ 255431 w 1358789"/>
                <a:gd name="connsiteY10" fmla="*/ 919915 h 1019392"/>
                <a:gd name="connsiteX11" fmla="*/ 273948 w 1358789"/>
                <a:gd name="connsiteY11" fmla="*/ 791670 h 1019392"/>
                <a:gd name="connsiteX12" fmla="*/ 281720 w 1358789"/>
                <a:gd name="connsiteY12" fmla="*/ 778183 h 1019392"/>
                <a:gd name="connsiteX13" fmla="*/ 294065 w 1358789"/>
                <a:gd name="connsiteY13" fmla="*/ 789155 h 1019392"/>
                <a:gd name="connsiteX14" fmla="*/ 300923 w 1358789"/>
                <a:gd name="connsiteY14" fmla="*/ 829618 h 1019392"/>
                <a:gd name="connsiteX15" fmla="*/ 304580 w 1358789"/>
                <a:gd name="connsiteY15" fmla="*/ 935459 h 1019392"/>
                <a:gd name="connsiteX16" fmla="*/ 361959 w 1358789"/>
                <a:gd name="connsiteY16" fmla="*/ 1012726 h 1019392"/>
                <a:gd name="connsiteX17" fmla="*/ 978950 w 1358789"/>
                <a:gd name="connsiteY17" fmla="*/ 1019356 h 1019392"/>
                <a:gd name="connsiteX18" fmla="*/ 1071076 w 1358789"/>
                <a:gd name="connsiteY18" fmla="*/ 945289 h 1019392"/>
                <a:gd name="connsiteX19" fmla="*/ 1086164 w 1358789"/>
                <a:gd name="connsiteY19" fmla="*/ 793270 h 1019392"/>
                <a:gd name="connsiteX20" fmla="*/ 1130283 w 1358789"/>
                <a:gd name="connsiteY20" fmla="*/ 756008 h 1019392"/>
                <a:gd name="connsiteX21" fmla="*/ 1296476 w 1358789"/>
                <a:gd name="connsiteY21" fmla="*/ 756237 h 1019392"/>
                <a:gd name="connsiteX22" fmla="*/ 1357740 w 1358789"/>
                <a:gd name="connsiteY22" fmla="*/ 602389 h 1019392"/>
                <a:gd name="connsiteX23" fmla="*/ 1278188 w 1358789"/>
                <a:gd name="connsiteY23" fmla="*/ 494719 h 1019392"/>
                <a:gd name="connsiteX24" fmla="*/ 1145828 w 1358789"/>
                <a:gd name="connsiteY24" fmla="*/ 514378 h 1019392"/>
                <a:gd name="connsiteX25" fmla="*/ 1108566 w 1358789"/>
                <a:gd name="connsiteY25" fmla="*/ 531523 h 1019392"/>
                <a:gd name="connsiteX26" fmla="*/ 1088678 w 1358789"/>
                <a:gd name="connsiteY26" fmla="*/ 521008 h 1019392"/>
                <a:gd name="connsiteX27" fmla="*/ 1087535 w 1358789"/>
                <a:gd name="connsiteY27" fmla="*/ 500662 h 1019392"/>
                <a:gd name="connsiteX28" fmla="*/ 1086621 w 1358789"/>
                <a:gd name="connsiteY28" fmla="*/ 382933 h 1019392"/>
                <a:gd name="connsiteX29" fmla="*/ 1010954 w 1358789"/>
                <a:gd name="connsiteY29" fmla="*/ 292636 h 1019392"/>
                <a:gd name="connsiteX30" fmla="*/ 905570 w 1358789"/>
                <a:gd name="connsiteY30" fmla="*/ 284635 h 1019392"/>
                <a:gd name="connsiteX31" fmla="*/ 873108 w 1358789"/>
                <a:gd name="connsiteY31" fmla="*/ 284635 h 1019392"/>
                <a:gd name="connsiteX32" fmla="*/ 837904 w 1358789"/>
                <a:gd name="connsiteY32" fmla="*/ 287607 h 1019392"/>
                <a:gd name="connsiteX33" fmla="*/ 803157 w 1358789"/>
                <a:gd name="connsiteY33" fmla="*/ 252174 h 1019392"/>
                <a:gd name="connsiteX34" fmla="*/ 812758 w 1358789"/>
                <a:gd name="connsiteY34" fmla="*/ 206225 h 1019392"/>
                <a:gd name="connsiteX35" fmla="*/ 821673 w 1358789"/>
                <a:gd name="connsiteY35" fmla="*/ 127587 h 1019392"/>
                <a:gd name="connsiteX36" fmla="*/ 729548 w 1358789"/>
                <a:gd name="connsiteY36" fmla="*/ 12373 h 1019392"/>
                <a:gd name="connsiteX37" fmla="*/ 531351 w 1358789"/>
                <a:gd name="connsiteY37" fmla="*/ 61979 h 1019392"/>
                <a:gd name="connsiteX38" fmla="*/ 514664 w 1358789"/>
                <a:gd name="connsiteY38" fmla="*/ 193195 h 1019392"/>
                <a:gd name="connsiteX39" fmla="*/ 537981 w 1358789"/>
                <a:gd name="connsiteY39" fmla="*/ 259946 h 1019392"/>
                <a:gd name="connsiteX40" fmla="*/ 521064 w 1358789"/>
                <a:gd name="connsiteY40" fmla="*/ 282806 h 1019392"/>
                <a:gd name="connsiteX41" fmla="*/ 420023 w 1358789"/>
                <a:gd name="connsiteY41" fmla="*/ 266119 h 1019392"/>
                <a:gd name="connsiteX42" fmla="*/ 411794 w 1358789"/>
                <a:gd name="connsiteY42" fmla="*/ 263375 h 1019392"/>
                <a:gd name="connsiteX43" fmla="*/ 316010 w 1358789"/>
                <a:gd name="connsiteY43" fmla="*/ 235258 h 1019392"/>
                <a:gd name="connsiteX44" fmla="*/ 287664 w 1358789"/>
                <a:gd name="connsiteY44" fmla="*/ 208054 h 1019392"/>
                <a:gd name="connsiteX45" fmla="*/ 253145 w 1358789"/>
                <a:gd name="connsiteY45" fmla="*/ 133988 h 1019392"/>
                <a:gd name="connsiteX46" fmla="*/ 55863 w 1358789"/>
                <a:gd name="connsiteY46" fmla="*/ 113185 h 1019392"/>
                <a:gd name="connsiteX47" fmla="*/ 78266 w 1358789"/>
                <a:gd name="connsiteY47" fmla="*/ 334470 h 1019392"/>
                <a:gd name="connsiteX48" fmla="*/ 93811 w 1358789"/>
                <a:gd name="connsiteY48" fmla="*/ 342928 h 1019392"/>
                <a:gd name="connsiteX49" fmla="*/ 102269 w 1358789"/>
                <a:gd name="connsiteY49" fmla="*/ 375389 h 1019392"/>
                <a:gd name="connsiteX50" fmla="*/ 17230 w 1358789"/>
                <a:gd name="connsiteY50" fmla="*/ 508892 h 1019392"/>
                <a:gd name="connsiteX51" fmla="*/ 253602 w 1358789"/>
                <a:gd name="connsiteY51" fmla="*/ 786641 h 1019392"/>
                <a:gd name="connsiteX52" fmla="*/ 246973 w 1358789"/>
                <a:gd name="connsiteY52" fmla="*/ 853849 h 1019392"/>
                <a:gd name="connsiteX53" fmla="*/ 225027 w 1358789"/>
                <a:gd name="connsiteY53" fmla="*/ 960148 h 1019392"/>
                <a:gd name="connsiteX54" fmla="*/ 179079 w 1358789"/>
                <a:gd name="connsiteY54" fmla="*/ 982322 h 1019392"/>
                <a:gd name="connsiteX55" fmla="*/ 150961 w 1358789"/>
                <a:gd name="connsiteY55" fmla="*/ 951461 h 1019392"/>
                <a:gd name="connsiteX56" fmla="*/ 150961 w 1358789"/>
                <a:gd name="connsiteY56" fmla="*/ 925172 h 1019392"/>
                <a:gd name="connsiteX57" fmla="*/ 156447 w 1358789"/>
                <a:gd name="connsiteY57" fmla="*/ 804929 h 1019392"/>
                <a:gd name="connsiteX58" fmla="*/ 184337 w 1358789"/>
                <a:gd name="connsiteY58" fmla="*/ 778868 h 1019392"/>
                <a:gd name="connsiteX59" fmla="*/ 196224 w 1358789"/>
                <a:gd name="connsiteY59" fmla="*/ 779783 h 1019392"/>
                <a:gd name="connsiteX60" fmla="*/ 239429 w 1358789"/>
                <a:gd name="connsiteY60" fmla="*/ 775439 h 1019392"/>
                <a:gd name="connsiteX61" fmla="*/ 253602 w 1358789"/>
                <a:gd name="connsiteY61" fmla="*/ 786641 h 1019392"/>
                <a:gd name="connsiteX62" fmla="*/ 513292 w 1358789"/>
                <a:gd name="connsiteY62" fmla="*/ 304523 h 1019392"/>
                <a:gd name="connsiteX63" fmla="*/ 541638 w 1358789"/>
                <a:gd name="connsiteY63" fmla="*/ 299037 h 1019392"/>
                <a:gd name="connsiteX64" fmla="*/ 560612 w 1358789"/>
                <a:gd name="connsiteY64" fmla="*/ 248745 h 1019392"/>
                <a:gd name="connsiteX65" fmla="*/ 535009 w 1358789"/>
                <a:gd name="connsiteY65" fmla="*/ 176965 h 1019392"/>
                <a:gd name="connsiteX66" fmla="*/ 537295 w 1358789"/>
                <a:gd name="connsiteY66" fmla="*/ 112728 h 1019392"/>
                <a:gd name="connsiteX67" fmla="*/ 658453 w 1358789"/>
                <a:gd name="connsiteY67" fmla="*/ 23574 h 1019392"/>
                <a:gd name="connsiteX68" fmla="*/ 722232 w 1358789"/>
                <a:gd name="connsiteY68" fmla="*/ 32489 h 1019392"/>
                <a:gd name="connsiteX69" fmla="*/ 734577 w 1358789"/>
                <a:gd name="connsiteY69" fmla="*/ 36604 h 1019392"/>
                <a:gd name="connsiteX70" fmla="*/ 734577 w 1358789"/>
                <a:gd name="connsiteY70" fmla="*/ 36604 h 1019392"/>
                <a:gd name="connsiteX71" fmla="*/ 738463 w 1358789"/>
                <a:gd name="connsiteY71" fmla="*/ 38204 h 1019392"/>
                <a:gd name="connsiteX72" fmla="*/ 738692 w 1358789"/>
                <a:gd name="connsiteY72" fmla="*/ 38204 h 1019392"/>
                <a:gd name="connsiteX73" fmla="*/ 742349 w 1358789"/>
                <a:gd name="connsiteY73" fmla="*/ 39805 h 1019392"/>
                <a:gd name="connsiteX74" fmla="*/ 742578 w 1358789"/>
                <a:gd name="connsiteY74" fmla="*/ 40033 h 1019392"/>
                <a:gd name="connsiteX75" fmla="*/ 746007 w 1358789"/>
                <a:gd name="connsiteY75" fmla="*/ 41633 h 1019392"/>
                <a:gd name="connsiteX76" fmla="*/ 746235 w 1358789"/>
                <a:gd name="connsiteY76" fmla="*/ 41862 h 1019392"/>
                <a:gd name="connsiteX77" fmla="*/ 749664 w 1358789"/>
                <a:gd name="connsiteY77" fmla="*/ 43691 h 1019392"/>
                <a:gd name="connsiteX78" fmla="*/ 749664 w 1358789"/>
                <a:gd name="connsiteY78" fmla="*/ 43691 h 1019392"/>
                <a:gd name="connsiteX79" fmla="*/ 770467 w 1358789"/>
                <a:gd name="connsiteY79" fmla="*/ 59236 h 1019392"/>
                <a:gd name="connsiteX80" fmla="*/ 770467 w 1358789"/>
                <a:gd name="connsiteY80" fmla="*/ 59236 h 1019392"/>
                <a:gd name="connsiteX81" fmla="*/ 772753 w 1358789"/>
                <a:gd name="connsiteY81" fmla="*/ 61522 h 1019392"/>
                <a:gd name="connsiteX82" fmla="*/ 773210 w 1358789"/>
                <a:gd name="connsiteY82" fmla="*/ 61979 h 1019392"/>
                <a:gd name="connsiteX83" fmla="*/ 775268 w 1358789"/>
                <a:gd name="connsiteY83" fmla="*/ 64265 h 1019392"/>
                <a:gd name="connsiteX84" fmla="*/ 775725 w 1358789"/>
                <a:gd name="connsiteY84" fmla="*/ 64722 h 1019392"/>
                <a:gd name="connsiteX85" fmla="*/ 777554 w 1358789"/>
                <a:gd name="connsiteY85" fmla="*/ 67008 h 1019392"/>
                <a:gd name="connsiteX86" fmla="*/ 778011 w 1358789"/>
                <a:gd name="connsiteY86" fmla="*/ 67694 h 1019392"/>
                <a:gd name="connsiteX87" fmla="*/ 779611 w 1358789"/>
                <a:gd name="connsiteY87" fmla="*/ 69980 h 1019392"/>
                <a:gd name="connsiteX88" fmla="*/ 780068 w 1358789"/>
                <a:gd name="connsiteY88" fmla="*/ 70666 h 1019392"/>
                <a:gd name="connsiteX89" fmla="*/ 781668 w 1358789"/>
                <a:gd name="connsiteY89" fmla="*/ 72952 h 1019392"/>
                <a:gd name="connsiteX90" fmla="*/ 782126 w 1358789"/>
                <a:gd name="connsiteY90" fmla="*/ 73637 h 1019392"/>
                <a:gd name="connsiteX91" fmla="*/ 783726 w 1358789"/>
                <a:gd name="connsiteY91" fmla="*/ 76152 h 1019392"/>
                <a:gd name="connsiteX92" fmla="*/ 784183 w 1358789"/>
                <a:gd name="connsiteY92" fmla="*/ 76838 h 1019392"/>
                <a:gd name="connsiteX93" fmla="*/ 785555 w 1358789"/>
                <a:gd name="connsiteY93" fmla="*/ 79352 h 1019392"/>
                <a:gd name="connsiteX94" fmla="*/ 785783 w 1358789"/>
                <a:gd name="connsiteY94" fmla="*/ 79810 h 1019392"/>
                <a:gd name="connsiteX95" fmla="*/ 791498 w 1358789"/>
                <a:gd name="connsiteY95" fmla="*/ 92383 h 1019392"/>
                <a:gd name="connsiteX96" fmla="*/ 791955 w 1358789"/>
                <a:gd name="connsiteY96" fmla="*/ 93526 h 1019392"/>
                <a:gd name="connsiteX97" fmla="*/ 792870 w 1358789"/>
                <a:gd name="connsiteY97" fmla="*/ 96040 h 1019392"/>
                <a:gd name="connsiteX98" fmla="*/ 793327 w 1358789"/>
                <a:gd name="connsiteY98" fmla="*/ 97640 h 1019392"/>
                <a:gd name="connsiteX99" fmla="*/ 794013 w 1358789"/>
                <a:gd name="connsiteY99" fmla="*/ 99926 h 1019392"/>
                <a:gd name="connsiteX100" fmla="*/ 794470 w 1358789"/>
                <a:gd name="connsiteY100" fmla="*/ 101755 h 1019392"/>
                <a:gd name="connsiteX101" fmla="*/ 795156 w 1358789"/>
                <a:gd name="connsiteY101" fmla="*/ 104041 h 1019392"/>
                <a:gd name="connsiteX102" fmla="*/ 795613 w 1358789"/>
                <a:gd name="connsiteY102" fmla="*/ 106099 h 1019392"/>
                <a:gd name="connsiteX103" fmla="*/ 796299 w 1358789"/>
                <a:gd name="connsiteY103" fmla="*/ 108385 h 1019392"/>
                <a:gd name="connsiteX104" fmla="*/ 796756 w 1358789"/>
                <a:gd name="connsiteY104" fmla="*/ 110671 h 1019392"/>
                <a:gd name="connsiteX105" fmla="*/ 797213 w 1358789"/>
                <a:gd name="connsiteY105" fmla="*/ 112957 h 1019392"/>
                <a:gd name="connsiteX106" fmla="*/ 797670 w 1358789"/>
                <a:gd name="connsiteY106" fmla="*/ 115243 h 1019392"/>
                <a:gd name="connsiteX107" fmla="*/ 798128 w 1358789"/>
                <a:gd name="connsiteY107" fmla="*/ 117529 h 1019392"/>
                <a:gd name="connsiteX108" fmla="*/ 798585 w 1358789"/>
                <a:gd name="connsiteY108" fmla="*/ 120043 h 1019392"/>
                <a:gd name="connsiteX109" fmla="*/ 799042 w 1358789"/>
                <a:gd name="connsiteY109" fmla="*/ 122101 h 1019392"/>
                <a:gd name="connsiteX110" fmla="*/ 799499 w 1358789"/>
                <a:gd name="connsiteY110" fmla="*/ 124844 h 1019392"/>
                <a:gd name="connsiteX111" fmla="*/ 799956 w 1358789"/>
                <a:gd name="connsiteY111" fmla="*/ 126901 h 1019392"/>
                <a:gd name="connsiteX112" fmla="*/ 800414 w 1358789"/>
                <a:gd name="connsiteY112" fmla="*/ 130102 h 1019392"/>
                <a:gd name="connsiteX113" fmla="*/ 800642 w 1358789"/>
                <a:gd name="connsiteY113" fmla="*/ 131702 h 1019392"/>
                <a:gd name="connsiteX114" fmla="*/ 801328 w 1358789"/>
                <a:gd name="connsiteY114" fmla="*/ 136731 h 1019392"/>
                <a:gd name="connsiteX115" fmla="*/ 791270 w 1358789"/>
                <a:gd name="connsiteY115" fmla="*/ 203254 h 1019392"/>
                <a:gd name="connsiteX116" fmla="*/ 783497 w 1358789"/>
                <a:gd name="connsiteY116" fmla="*/ 227028 h 1019392"/>
                <a:gd name="connsiteX117" fmla="*/ 776182 w 1358789"/>
                <a:gd name="connsiteY117" fmla="*/ 251031 h 1019392"/>
                <a:gd name="connsiteX118" fmla="*/ 776182 w 1358789"/>
                <a:gd name="connsiteY118" fmla="*/ 251031 h 1019392"/>
                <a:gd name="connsiteX119" fmla="*/ 775268 w 1358789"/>
                <a:gd name="connsiteY119" fmla="*/ 254917 h 1019392"/>
                <a:gd name="connsiteX120" fmla="*/ 775268 w 1358789"/>
                <a:gd name="connsiteY120" fmla="*/ 255603 h 1019392"/>
                <a:gd name="connsiteX121" fmla="*/ 774810 w 1358789"/>
                <a:gd name="connsiteY121" fmla="*/ 258803 h 1019392"/>
                <a:gd name="connsiteX122" fmla="*/ 774810 w 1358789"/>
                <a:gd name="connsiteY122" fmla="*/ 259032 h 1019392"/>
                <a:gd name="connsiteX123" fmla="*/ 774582 w 1358789"/>
                <a:gd name="connsiteY123" fmla="*/ 262461 h 1019392"/>
                <a:gd name="connsiteX124" fmla="*/ 774582 w 1358789"/>
                <a:gd name="connsiteY124" fmla="*/ 262461 h 1019392"/>
                <a:gd name="connsiteX125" fmla="*/ 774582 w 1358789"/>
                <a:gd name="connsiteY125" fmla="*/ 266119 h 1019392"/>
                <a:gd name="connsiteX126" fmla="*/ 793784 w 1358789"/>
                <a:gd name="connsiteY126" fmla="*/ 296294 h 1019392"/>
                <a:gd name="connsiteX127" fmla="*/ 844076 w 1358789"/>
                <a:gd name="connsiteY127" fmla="*/ 308638 h 1019392"/>
                <a:gd name="connsiteX128" fmla="*/ 966606 w 1358789"/>
                <a:gd name="connsiteY128" fmla="*/ 308410 h 1019392"/>
                <a:gd name="connsiteX129" fmla="*/ 969349 w 1358789"/>
                <a:gd name="connsiteY129" fmla="*/ 308638 h 1019392"/>
                <a:gd name="connsiteX130" fmla="*/ 978264 w 1358789"/>
                <a:gd name="connsiteY130" fmla="*/ 309781 h 1019392"/>
                <a:gd name="connsiteX131" fmla="*/ 981922 w 1358789"/>
                <a:gd name="connsiteY131" fmla="*/ 310238 h 1019392"/>
                <a:gd name="connsiteX132" fmla="*/ 990380 w 1358789"/>
                <a:gd name="connsiteY132" fmla="*/ 311381 h 1019392"/>
                <a:gd name="connsiteX133" fmla="*/ 993809 w 1358789"/>
                <a:gd name="connsiteY133" fmla="*/ 311839 h 1019392"/>
                <a:gd name="connsiteX134" fmla="*/ 1005468 w 1358789"/>
                <a:gd name="connsiteY134" fmla="*/ 313667 h 1019392"/>
                <a:gd name="connsiteX135" fmla="*/ 1025356 w 1358789"/>
                <a:gd name="connsiteY135" fmla="*/ 318468 h 1019392"/>
                <a:gd name="connsiteX136" fmla="*/ 1041129 w 1358789"/>
                <a:gd name="connsiteY136" fmla="*/ 326240 h 1019392"/>
                <a:gd name="connsiteX137" fmla="*/ 1058960 w 1358789"/>
                <a:gd name="connsiteY137" fmla="*/ 346586 h 1019392"/>
                <a:gd name="connsiteX138" fmla="*/ 1063075 w 1358789"/>
                <a:gd name="connsiteY138" fmla="*/ 357559 h 1019392"/>
                <a:gd name="connsiteX139" fmla="*/ 1064675 w 1358789"/>
                <a:gd name="connsiteY139" fmla="*/ 363731 h 1019392"/>
                <a:gd name="connsiteX140" fmla="*/ 1066504 w 1358789"/>
                <a:gd name="connsiteY140" fmla="*/ 377447 h 1019392"/>
                <a:gd name="connsiteX141" fmla="*/ 1067418 w 1358789"/>
                <a:gd name="connsiteY141" fmla="*/ 394363 h 1019392"/>
                <a:gd name="connsiteX142" fmla="*/ 1068104 w 1358789"/>
                <a:gd name="connsiteY142" fmla="*/ 411280 h 1019392"/>
                <a:gd name="connsiteX143" fmla="*/ 1068561 w 1358789"/>
                <a:gd name="connsiteY143" fmla="*/ 436654 h 1019392"/>
                <a:gd name="connsiteX144" fmla="*/ 1068333 w 1358789"/>
                <a:gd name="connsiteY144" fmla="*/ 453571 h 1019392"/>
                <a:gd name="connsiteX145" fmla="*/ 1067190 w 1358789"/>
                <a:gd name="connsiteY145" fmla="*/ 478945 h 1019392"/>
                <a:gd name="connsiteX146" fmla="*/ 1064904 w 1358789"/>
                <a:gd name="connsiteY146" fmla="*/ 504320 h 1019392"/>
                <a:gd name="connsiteX147" fmla="*/ 1063989 w 1358789"/>
                <a:gd name="connsiteY147" fmla="*/ 512778 h 1019392"/>
                <a:gd name="connsiteX148" fmla="*/ 1063989 w 1358789"/>
                <a:gd name="connsiteY148" fmla="*/ 527180 h 1019392"/>
                <a:gd name="connsiteX149" fmla="*/ 1075877 w 1358789"/>
                <a:gd name="connsiteY149" fmla="*/ 550268 h 1019392"/>
                <a:gd name="connsiteX150" fmla="*/ 1079534 w 1358789"/>
                <a:gd name="connsiteY150" fmla="*/ 552783 h 1019392"/>
                <a:gd name="connsiteX151" fmla="*/ 1113824 w 1358789"/>
                <a:gd name="connsiteY151" fmla="*/ 553926 h 1019392"/>
                <a:gd name="connsiteX152" fmla="*/ 1130055 w 1358789"/>
                <a:gd name="connsiteY152" fmla="*/ 547297 h 1019392"/>
                <a:gd name="connsiteX153" fmla="*/ 1155887 w 1358789"/>
                <a:gd name="connsiteY153" fmla="*/ 533352 h 1019392"/>
                <a:gd name="connsiteX154" fmla="*/ 1168917 w 1358789"/>
                <a:gd name="connsiteY154" fmla="*/ 525351 h 1019392"/>
                <a:gd name="connsiteX155" fmla="*/ 1196120 w 1358789"/>
                <a:gd name="connsiteY155" fmla="*/ 514607 h 1019392"/>
                <a:gd name="connsiteX156" fmla="*/ 1217151 w 1358789"/>
                <a:gd name="connsiteY156" fmla="*/ 510721 h 1019392"/>
                <a:gd name="connsiteX157" fmla="*/ 1231553 w 1358789"/>
                <a:gd name="connsiteY157" fmla="*/ 510263 h 1019392"/>
                <a:gd name="connsiteX158" fmla="*/ 1253499 w 1358789"/>
                <a:gd name="connsiteY158" fmla="*/ 512321 h 1019392"/>
                <a:gd name="connsiteX159" fmla="*/ 1268358 w 1358789"/>
                <a:gd name="connsiteY159" fmla="*/ 515521 h 1019392"/>
                <a:gd name="connsiteX160" fmla="*/ 1299905 w 1358789"/>
                <a:gd name="connsiteY160" fmla="*/ 531295 h 1019392"/>
                <a:gd name="connsiteX161" fmla="*/ 1308134 w 1358789"/>
                <a:gd name="connsiteY161" fmla="*/ 538610 h 1019392"/>
                <a:gd name="connsiteX162" fmla="*/ 1317964 w 1358789"/>
                <a:gd name="connsiteY162" fmla="*/ 550040 h 1019392"/>
                <a:gd name="connsiteX163" fmla="*/ 1324365 w 1358789"/>
                <a:gd name="connsiteY163" fmla="*/ 559870 h 1019392"/>
                <a:gd name="connsiteX164" fmla="*/ 1326194 w 1358789"/>
                <a:gd name="connsiteY164" fmla="*/ 563527 h 1019392"/>
                <a:gd name="connsiteX165" fmla="*/ 1329623 w 1358789"/>
                <a:gd name="connsiteY165" fmla="*/ 571071 h 1019392"/>
                <a:gd name="connsiteX166" fmla="*/ 1332594 w 1358789"/>
                <a:gd name="connsiteY166" fmla="*/ 579072 h 1019392"/>
                <a:gd name="connsiteX167" fmla="*/ 1333966 w 1358789"/>
                <a:gd name="connsiteY167" fmla="*/ 583187 h 1019392"/>
                <a:gd name="connsiteX168" fmla="*/ 1337624 w 1358789"/>
                <a:gd name="connsiteY168" fmla="*/ 601246 h 1019392"/>
                <a:gd name="connsiteX169" fmla="*/ 1338538 w 1358789"/>
                <a:gd name="connsiteY169" fmla="*/ 611076 h 1019392"/>
                <a:gd name="connsiteX170" fmla="*/ 1338995 w 1358789"/>
                <a:gd name="connsiteY170" fmla="*/ 625706 h 1019392"/>
                <a:gd name="connsiteX171" fmla="*/ 1338995 w 1358789"/>
                <a:gd name="connsiteY171" fmla="*/ 632107 h 1019392"/>
                <a:gd name="connsiteX172" fmla="*/ 1338767 w 1358789"/>
                <a:gd name="connsiteY172" fmla="*/ 635308 h 1019392"/>
                <a:gd name="connsiteX173" fmla="*/ 1337624 w 1358789"/>
                <a:gd name="connsiteY173" fmla="*/ 649024 h 1019392"/>
                <a:gd name="connsiteX174" fmla="*/ 1337166 w 1358789"/>
                <a:gd name="connsiteY174" fmla="*/ 652453 h 1019392"/>
                <a:gd name="connsiteX175" fmla="*/ 1238640 w 1358789"/>
                <a:gd name="connsiteY175" fmla="*/ 753037 h 1019392"/>
                <a:gd name="connsiteX176" fmla="*/ 1161830 w 1358789"/>
                <a:gd name="connsiteY176" fmla="*/ 740692 h 1019392"/>
                <a:gd name="connsiteX177" fmla="*/ 1147428 w 1358789"/>
                <a:gd name="connsiteY177" fmla="*/ 734749 h 1019392"/>
                <a:gd name="connsiteX178" fmla="*/ 1140113 w 1358789"/>
                <a:gd name="connsiteY178" fmla="*/ 732920 h 1019392"/>
                <a:gd name="connsiteX179" fmla="*/ 1132569 w 1358789"/>
                <a:gd name="connsiteY179" fmla="*/ 731777 h 1019392"/>
                <a:gd name="connsiteX180" fmla="*/ 1109481 w 1358789"/>
                <a:gd name="connsiteY180" fmla="*/ 731777 h 1019392"/>
                <a:gd name="connsiteX181" fmla="*/ 1101708 w 1358789"/>
                <a:gd name="connsiteY181" fmla="*/ 732691 h 1019392"/>
                <a:gd name="connsiteX182" fmla="*/ 1078848 w 1358789"/>
                <a:gd name="connsiteY182" fmla="*/ 741835 h 1019392"/>
                <a:gd name="connsiteX183" fmla="*/ 1075419 w 1358789"/>
                <a:gd name="connsiteY183" fmla="*/ 745950 h 1019392"/>
                <a:gd name="connsiteX184" fmla="*/ 1069247 w 1358789"/>
                <a:gd name="connsiteY184" fmla="*/ 764238 h 1019392"/>
                <a:gd name="connsiteX185" fmla="*/ 1068104 w 1358789"/>
                <a:gd name="connsiteY185" fmla="*/ 771553 h 1019392"/>
                <a:gd name="connsiteX186" fmla="*/ 1066275 w 1358789"/>
                <a:gd name="connsiteY186" fmla="*/ 786184 h 1019392"/>
                <a:gd name="connsiteX187" fmla="*/ 1064904 w 1358789"/>
                <a:gd name="connsiteY187" fmla="*/ 800814 h 1019392"/>
                <a:gd name="connsiteX188" fmla="*/ 1064218 w 1358789"/>
                <a:gd name="connsiteY188" fmla="*/ 815444 h 1019392"/>
                <a:gd name="connsiteX189" fmla="*/ 1064218 w 1358789"/>
                <a:gd name="connsiteY189" fmla="*/ 822760 h 1019392"/>
                <a:gd name="connsiteX190" fmla="*/ 1063761 w 1358789"/>
                <a:gd name="connsiteY190" fmla="*/ 846077 h 1019392"/>
                <a:gd name="connsiteX191" fmla="*/ 1061475 w 1358789"/>
                <a:gd name="connsiteY191" fmla="*/ 869165 h 1019392"/>
                <a:gd name="connsiteX192" fmla="*/ 1058046 w 1358789"/>
                <a:gd name="connsiteY192" fmla="*/ 892025 h 1019392"/>
                <a:gd name="connsiteX193" fmla="*/ 1053931 w 1358789"/>
                <a:gd name="connsiteY193" fmla="*/ 914885 h 1019392"/>
                <a:gd name="connsiteX194" fmla="*/ 1050959 w 1358789"/>
                <a:gd name="connsiteY194" fmla="*/ 929973 h 1019392"/>
                <a:gd name="connsiteX195" fmla="*/ 1047987 w 1358789"/>
                <a:gd name="connsiteY195" fmla="*/ 945061 h 1019392"/>
                <a:gd name="connsiteX196" fmla="*/ 1046387 w 1358789"/>
                <a:gd name="connsiteY196" fmla="*/ 952147 h 1019392"/>
                <a:gd name="connsiteX197" fmla="*/ 1044330 w 1358789"/>
                <a:gd name="connsiteY197" fmla="*/ 959234 h 1019392"/>
                <a:gd name="connsiteX198" fmla="*/ 1041587 w 1358789"/>
                <a:gd name="connsiteY198" fmla="*/ 966092 h 1019392"/>
                <a:gd name="connsiteX199" fmla="*/ 1037929 w 1358789"/>
                <a:gd name="connsiteY199" fmla="*/ 972493 h 1019392"/>
                <a:gd name="connsiteX200" fmla="*/ 1031071 w 1358789"/>
                <a:gd name="connsiteY200" fmla="*/ 981179 h 1019392"/>
                <a:gd name="connsiteX201" fmla="*/ 1002039 w 1358789"/>
                <a:gd name="connsiteY201" fmla="*/ 993524 h 1019392"/>
                <a:gd name="connsiteX202" fmla="*/ 987180 w 1358789"/>
                <a:gd name="connsiteY202" fmla="*/ 993752 h 1019392"/>
                <a:gd name="connsiteX203" fmla="*/ 981008 w 1358789"/>
                <a:gd name="connsiteY203" fmla="*/ 993752 h 1019392"/>
                <a:gd name="connsiteX204" fmla="*/ 977807 w 1358789"/>
                <a:gd name="connsiteY204" fmla="*/ 993752 h 1019392"/>
                <a:gd name="connsiteX205" fmla="*/ 970949 w 1358789"/>
                <a:gd name="connsiteY205" fmla="*/ 993752 h 1019392"/>
                <a:gd name="connsiteX206" fmla="*/ 967292 w 1358789"/>
                <a:gd name="connsiteY206" fmla="*/ 993752 h 1019392"/>
                <a:gd name="connsiteX207" fmla="*/ 959748 w 1358789"/>
                <a:gd name="connsiteY207" fmla="*/ 993752 h 1019392"/>
                <a:gd name="connsiteX208" fmla="*/ 947403 w 1358789"/>
                <a:gd name="connsiteY208" fmla="*/ 993981 h 1019392"/>
                <a:gd name="connsiteX209" fmla="*/ 938717 w 1358789"/>
                <a:gd name="connsiteY209" fmla="*/ 994210 h 1019392"/>
                <a:gd name="connsiteX210" fmla="*/ 934145 w 1358789"/>
                <a:gd name="connsiteY210" fmla="*/ 994210 h 1019392"/>
                <a:gd name="connsiteX211" fmla="*/ 919971 w 1358789"/>
                <a:gd name="connsiteY211" fmla="*/ 994438 h 1019392"/>
                <a:gd name="connsiteX212" fmla="*/ 899626 w 1358789"/>
                <a:gd name="connsiteY212" fmla="*/ 994667 h 1019392"/>
                <a:gd name="connsiteX213" fmla="*/ 860764 w 1358789"/>
                <a:gd name="connsiteY213" fmla="*/ 995124 h 1019392"/>
                <a:gd name="connsiteX214" fmla="*/ 849105 w 1358789"/>
                <a:gd name="connsiteY214" fmla="*/ 995353 h 1019392"/>
                <a:gd name="connsiteX215" fmla="*/ 687714 w 1358789"/>
                <a:gd name="connsiteY215" fmla="*/ 996724 h 1019392"/>
                <a:gd name="connsiteX216" fmla="*/ 681084 w 1358789"/>
                <a:gd name="connsiteY216" fmla="*/ 996724 h 1019392"/>
                <a:gd name="connsiteX217" fmla="*/ 667597 w 1358789"/>
                <a:gd name="connsiteY217" fmla="*/ 996724 h 1019392"/>
                <a:gd name="connsiteX218" fmla="*/ 660968 w 1358789"/>
                <a:gd name="connsiteY218" fmla="*/ 996724 h 1019392"/>
                <a:gd name="connsiteX219" fmla="*/ 620963 w 1358789"/>
                <a:gd name="connsiteY219" fmla="*/ 996724 h 1019392"/>
                <a:gd name="connsiteX220" fmla="*/ 620963 w 1358789"/>
                <a:gd name="connsiteY220" fmla="*/ 996724 h 1019392"/>
                <a:gd name="connsiteX221" fmla="*/ 532037 w 1358789"/>
                <a:gd name="connsiteY221" fmla="*/ 996496 h 1019392"/>
                <a:gd name="connsiteX222" fmla="*/ 508491 w 1358789"/>
                <a:gd name="connsiteY222" fmla="*/ 996267 h 1019392"/>
                <a:gd name="connsiteX223" fmla="*/ 480602 w 1358789"/>
                <a:gd name="connsiteY223" fmla="*/ 995810 h 1019392"/>
                <a:gd name="connsiteX224" fmla="*/ 475344 w 1358789"/>
                <a:gd name="connsiteY224" fmla="*/ 995810 h 1019392"/>
                <a:gd name="connsiteX225" fmla="*/ 454999 w 1358789"/>
                <a:gd name="connsiteY225" fmla="*/ 995353 h 1019392"/>
                <a:gd name="connsiteX226" fmla="*/ 450198 w 1358789"/>
                <a:gd name="connsiteY226" fmla="*/ 995124 h 1019392"/>
                <a:gd name="connsiteX227" fmla="*/ 445398 w 1358789"/>
                <a:gd name="connsiteY227" fmla="*/ 994895 h 1019392"/>
                <a:gd name="connsiteX228" fmla="*/ 436254 w 1358789"/>
                <a:gd name="connsiteY228" fmla="*/ 994667 h 1019392"/>
                <a:gd name="connsiteX229" fmla="*/ 427338 w 1358789"/>
                <a:gd name="connsiteY229" fmla="*/ 994438 h 1019392"/>
                <a:gd name="connsiteX230" fmla="*/ 418880 w 1358789"/>
                <a:gd name="connsiteY230" fmla="*/ 994210 h 1019392"/>
                <a:gd name="connsiteX231" fmla="*/ 411108 w 1358789"/>
                <a:gd name="connsiteY231" fmla="*/ 993981 h 1019392"/>
                <a:gd name="connsiteX232" fmla="*/ 407222 w 1358789"/>
                <a:gd name="connsiteY232" fmla="*/ 993752 h 1019392"/>
                <a:gd name="connsiteX233" fmla="*/ 400135 w 1358789"/>
                <a:gd name="connsiteY233" fmla="*/ 993295 h 1019392"/>
                <a:gd name="connsiteX234" fmla="*/ 396706 w 1358789"/>
                <a:gd name="connsiteY234" fmla="*/ 993067 h 1019392"/>
                <a:gd name="connsiteX235" fmla="*/ 393277 w 1358789"/>
                <a:gd name="connsiteY235" fmla="*/ 992838 h 1019392"/>
                <a:gd name="connsiteX236" fmla="*/ 387562 w 1358789"/>
                <a:gd name="connsiteY236" fmla="*/ 992381 h 1019392"/>
                <a:gd name="connsiteX237" fmla="*/ 384362 w 1358789"/>
                <a:gd name="connsiteY237" fmla="*/ 992152 h 1019392"/>
                <a:gd name="connsiteX238" fmla="*/ 379332 w 1358789"/>
                <a:gd name="connsiteY238" fmla="*/ 991695 h 1019392"/>
                <a:gd name="connsiteX239" fmla="*/ 374303 w 1358789"/>
                <a:gd name="connsiteY239" fmla="*/ 991238 h 1019392"/>
                <a:gd name="connsiteX240" fmla="*/ 370646 w 1358789"/>
                <a:gd name="connsiteY240" fmla="*/ 990781 h 1019392"/>
                <a:gd name="connsiteX241" fmla="*/ 368360 w 1358789"/>
                <a:gd name="connsiteY241" fmla="*/ 990323 h 1019392"/>
                <a:gd name="connsiteX242" fmla="*/ 365388 w 1358789"/>
                <a:gd name="connsiteY242" fmla="*/ 989866 h 1019392"/>
                <a:gd name="connsiteX243" fmla="*/ 362873 w 1358789"/>
                <a:gd name="connsiteY243" fmla="*/ 989180 h 1019392"/>
                <a:gd name="connsiteX244" fmla="*/ 362873 w 1358789"/>
                <a:gd name="connsiteY244" fmla="*/ 989180 h 1019392"/>
                <a:gd name="connsiteX245" fmla="*/ 361959 w 1358789"/>
                <a:gd name="connsiteY245" fmla="*/ 989180 h 1019392"/>
                <a:gd name="connsiteX246" fmla="*/ 360130 w 1358789"/>
                <a:gd name="connsiteY246" fmla="*/ 988952 h 1019392"/>
                <a:gd name="connsiteX247" fmla="*/ 359216 w 1358789"/>
                <a:gd name="connsiteY247" fmla="*/ 988723 h 1019392"/>
                <a:gd name="connsiteX248" fmla="*/ 357387 w 1358789"/>
                <a:gd name="connsiteY248" fmla="*/ 987809 h 1019392"/>
                <a:gd name="connsiteX249" fmla="*/ 352586 w 1358789"/>
                <a:gd name="connsiteY249" fmla="*/ 983694 h 1019392"/>
                <a:gd name="connsiteX250" fmla="*/ 351215 w 1358789"/>
                <a:gd name="connsiteY250" fmla="*/ 982094 h 1019392"/>
                <a:gd name="connsiteX251" fmla="*/ 350300 w 1358789"/>
                <a:gd name="connsiteY251" fmla="*/ 980951 h 1019392"/>
                <a:gd name="connsiteX252" fmla="*/ 348929 w 1358789"/>
                <a:gd name="connsiteY252" fmla="*/ 979351 h 1019392"/>
                <a:gd name="connsiteX253" fmla="*/ 346185 w 1358789"/>
                <a:gd name="connsiteY253" fmla="*/ 975693 h 1019392"/>
                <a:gd name="connsiteX254" fmla="*/ 345042 w 1358789"/>
                <a:gd name="connsiteY254" fmla="*/ 973864 h 1019392"/>
                <a:gd name="connsiteX255" fmla="*/ 340013 w 1358789"/>
                <a:gd name="connsiteY255" fmla="*/ 965635 h 1019392"/>
                <a:gd name="connsiteX256" fmla="*/ 339327 w 1358789"/>
                <a:gd name="connsiteY256" fmla="*/ 964492 h 1019392"/>
                <a:gd name="connsiteX257" fmla="*/ 336813 w 1358789"/>
                <a:gd name="connsiteY257" fmla="*/ 959691 h 1019392"/>
                <a:gd name="connsiteX258" fmla="*/ 322868 w 1358789"/>
                <a:gd name="connsiteY258" fmla="*/ 894769 h 1019392"/>
                <a:gd name="connsiteX259" fmla="*/ 322182 w 1358789"/>
                <a:gd name="connsiteY259" fmla="*/ 885167 h 1019392"/>
                <a:gd name="connsiteX260" fmla="*/ 321497 w 1358789"/>
                <a:gd name="connsiteY260" fmla="*/ 873509 h 1019392"/>
                <a:gd name="connsiteX261" fmla="*/ 321268 w 1358789"/>
                <a:gd name="connsiteY261" fmla="*/ 861850 h 1019392"/>
                <a:gd name="connsiteX262" fmla="*/ 321268 w 1358789"/>
                <a:gd name="connsiteY262" fmla="*/ 850192 h 1019392"/>
                <a:gd name="connsiteX263" fmla="*/ 321268 w 1358789"/>
                <a:gd name="connsiteY263" fmla="*/ 844248 h 1019392"/>
                <a:gd name="connsiteX264" fmla="*/ 321039 w 1358789"/>
                <a:gd name="connsiteY264" fmla="*/ 832589 h 1019392"/>
                <a:gd name="connsiteX265" fmla="*/ 319439 w 1358789"/>
                <a:gd name="connsiteY265" fmla="*/ 809044 h 1019392"/>
                <a:gd name="connsiteX266" fmla="*/ 316467 w 1358789"/>
                <a:gd name="connsiteY266" fmla="*/ 791441 h 1019392"/>
                <a:gd name="connsiteX267" fmla="*/ 310524 w 1358789"/>
                <a:gd name="connsiteY267" fmla="*/ 774068 h 1019392"/>
                <a:gd name="connsiteX268" fmla="*/ 307781 w 1358789"/>
                <a:gd name="connsiteY268" fmla="*/ 769267 h 1019392"/>
                <a:gd name="connsiteX269" fmla="*/ 304580 w 1358789"/>
                <a:gd name="connsiteY269" fmla="*/ 764924 h 1019392"/>
                <a:gd name="connsiteX270" fmla="*/ 302980 w 1358789"/>
                <a:gd name="connsiteY270" fmla="*/ 762866 h 1019392"/>
                <a:gd name="connsiteX271" fmla="*/ 299322 w 1358789"/>
                <a:gd name="connsiteY271" fmla="*/ 759209 h 1019392"/>
                <a:gd name="connsiteX272" fmla="*/ 297494 w 1358789"/>
                <a:gd name="connsiteY272" fmla="*/ 757609 h 1019392"/>
                <a:gd name="connsiteX273" fmla="*/ 294293 w 1358789"/>
                <a:gd name="connsiteY273" fmla="*/ 755323 h 1019392"/>
                <a:gd name="connsiteX274" fmla="*/ 291321 w 1358789"/>
                <a:gd name="connsiteY274" fmla="*/ 753494 h 1019392"/>
                <a:gd name="connsiteX275" fmla="*/ 289035 w 1358789"/>
                <a:gd name="connsiteY275" fmla="*/ 752351 h 1019392"/>
                <a:gd name="connsiteX276" fmla="*/ 284235 w 1358789"/>
                <a:gd name="connsiteY276" fmla="*/ 750522 h 1019392"/>
                <a:gd name="connsiteX277" fmla="*/ 278748 w 1358789"/>
                <a:gd name="connsiteY277" fmla="*/ 749150 h 1019392"/>
                <a:gd name="connsiteX278" fmla="*/ 268233 w 1358789"/>
                <a:gd name="connsiteY278" fmla="*/ 748236 h 1019392"/>
                <a:gd name="connsiteX279" fmla="*/ 268233 w 1358789"/>
                <a:gd name="connsiteY279" fmla="*/ 748236 h 1019392"/>
                <a:gd name="connsiteX280" fmla="*/ 249716 w 1358789"/>
                <a:gd name="connsiteY280" fmla="*/ 750979 h 1019392"/>
                <a:gd name="connsiteX281" fmla="*/ 185708 w 1358789"/>
                <a:gd name="connsiteY281" fmla="*/ 758294 h 1019392"/>
                <a:gd name="connsiteX282" fmla="*/ 113470 w 1358789"/>
                <a:gd name="connsiteY282" fmla="*/ 735206 h 1019392"/>
                <a:gd name="connsiteX283" fmla="*/ 102040 w 1358789"/>
                <a:gd name="connsiteY283" fmla="*/ 726748 h 1019392"/>
                <a:gd name="connsiteX284" fmla="*/ 89467 w 1358789"/>
                <a:gd name="connsiteY284" fmla="*/ 710288 h 1019392"/>
                <a:gd name="connsiteX285" fmla="*/ 84438 w 1358789"/>
                <a:gd name="connsiteY285" fmla="*/ 696344 h 1019392"/>
                <a:gd name="connsiteX286" fmla="*/ 83067 w 1358789"/>
                <a:gd name="connsiteY286" fmla="*/ 688343 h 1019392"/>
                <a:gd name="connsiteX287" fmla="*/ 83067 w 1358789"/>
                <a:gd name="connsiteY287" fmla="*/ 688343 h 1019392"/>
                <a:gd name="connsiteX288" fmla="*/ 101126 w 1358789"/>
                <a:gd name="connsiteY288" fmla="*/ 690172 h 1019392"/>
                <a:gd name="connsiteX289" fmla="*/ 114613 w 1358789"/>
                <a:gd name="connsiteY289" fmla="*/ 691315 h 1019392"/>
                <a:gd name="connsiteX290" fmla="*/ 155076 w 1358789"/>
                <a:gd name="connsiteY290" fmla="*/ 673484 h 1019392"/>
                <a:gd name="connsiteX291" fmla="*/ 151418 w 1358789"/>
                <a:gd name="connsiteY291" fmla="*/ 626164 h 1019392"/>
                <a:gd name="connsiteX292" fmla="*/ 114842 w 1358789"/>
                <a:gd name="connsiteY292" fmla="*/ 579986 h 1019392"/>
                <a:gd name="connsiteX293" fmla="*/ 114613 w 1358789"/>
                <a:gd name="connsiteY293" fmla="*/ 541810 h 1019392"/>
                <a:gd name="connsiteX294" fmla="*/ 275091 w 1358789"/>
                <a:gd name="connsiteY294" fmla="*/ 520322 h 1019392"/>
                <a:gd name="connsiteX295" fmla="*/ 316925 w 1358789"/>
                <a:gd name="connsiteY295" fmla="*/ 513235 h 1019392"/>
                <a:gd name="connsiteX296" fmla="*/ 324240 w 1358789"/>
                <a:gd name="connsiteY296" fmla="*/ 479174 h 1019392"/>
                <a:gd name="connsiteX297" fmla="*/ 321954 w 1358789"/>
                <a:gd name="connsiteY297" fmla="*/ 355501 h 1019392"/>
                <a:gd name="connsiteX298" fmla="*/ 323783 w 1358789"/>
                <a:gd name="connsiteY298" fmla="*/ 338128 h 1019392"/>
                <a:gd name="connsiteX299" fmla="*/ 365845 w 1358789"/>
                <a:gd name="connsiteY299" fmla="*/ 328984 h 1019392"/>
                <a:gd name="connsiteX300" fmla="*/ 377961 w 1358789"/>
                <a:gd name="connsiteY300" fmla="*/ 367388 h 1019392"/>
                <a:gd name="connsiteX301" fmla="*/ 382304 w 1358789"/>
                <a:gd name="connsiteY301" fmla="*/ 449456 h 1019392"/>
                <a:gd name="connsiteX302" fmla="*/ 414080 w 1358789"/>
                <a:gd name="connsiteY302" fmla="*/ 487632 h 1019392"/>
                <a:gd name="connsiteX303" fmla="*/ 461628 w 1358789"/>
                <a:gd name="connsiteY303" fmla="*/ 473002 h 1019392"/>
                <a:gd name="connsiteX304" fmla="*/ 489518 w 1358789"/>
                <a:gd name="connsiteY304" fmla="*/ 365788 h 1019392"/>
                <a:gd name="connsiteX305" fmla="*/ 475344 w 1358789"/>
                <a:gd name="connsiteY305" fmla="*/ 309324 h 1019392"/>
                <a:gd name="connsiteX306" fmla="*/ 513292 w 1358789"/>
                <a:gd name="connsiteY306" fmla="*/ 304523 h 1019392"/>
                <a:gd name="connsiteX307" fmla="*/ 34146 w 1358789"/>
                <a:gd name="connsiteY307" fmla="*/ 216741 h 1019392"/>
                <a:gd name="connsiteX308" fmla="*/ 146160 w 1358789"/>
                <a:gd name="connsiteY308" fmla="*/ 99241 h 1019392"/>
                <a:gd name="connsiteX309" fmla="*/ 268461 w 1358789"/>
                <a:gd name="connsiteY309" fmla="*/ 222685 h 1019392"/>
                <a:gd name="connsiteX310" fmla="*/ 153933 w 1358789"/>
                <a:gd name="connsiteY310" fmla="*/ 335384 h 1019392"/>
                <a:gd name="connsiteX311" fmla="*/ 34146 w 1358789"/>
                <a:gd name="connsiteY311" fmla="*/ 216741 h 1019392"/>
                <a:gd name="connsiteX312" fmla="*/ 127186 w 1358789"/>
                <a:gd name="connsiteY312" fmla="*/ 368760 h 1019392"/>
                <a:gd name="connsiteX313" fmla="*/ 143417 w 1358789"/>
                <a:gd name="connsiteY313" fmla="*/ 355044 h 1019392"/>
                <a:gd name="connsiteX314" fmla="*/ 278291 w 1358789"/>
                <a:gd name="connsiteY314" fmla="*/ 268862 h 1019392"/>
                <a:gd name="connsiteX315" fmla="*/ 282177 w 1358789"/>
                <a:gd name="connsiteY315" fmla="*/ 260861 h 1019392"/>
                <a:gd name="connsiteX316" fmla="*/ 300465 w 1358789"/>
                <a:gd name="connsiteY316" fmla="*/ 251031 h 1019392"/>
                <a:gd name="connsiteX317" fmla="*/ 437397 w 1358789"/>
                <a:gd name="connsiteY317" fmla="*/ 302009 h 1019392"/>
                <a:gd name="connsiteX318" fmla="*/ 454770 w 1358789"/>
                <a:gd name="connsiteY318" fmla="*/ 321440 h 1019392"/>
                <a:gd name="connsiteX319" fmla="*/ 461857 w 1358789"/>
                <a:gd name="connsiteY319" fmla="*/ 438483 h 1019392"/>
                <a:gd name="connsiteX320" fmla="*/ 453170 w 1358789"/>
                <a:gd name="connsiteY320" fmla="*/ 453571 h 1019392"/>
                <a:gd name="connsiteX321" fmla="*/ 423452 w 1358789"/>
                <a:gd name="connsiteY321" fmla="*/ 469115 h 1019392"/>
                <a:gd name="connsiteX322" fmla="*/ 402650 w 1358789"/>
                <a:gd name="connsiteY322" fmla="*/ 440083 h 1019392"/>
                <a:gd name="connsiteX323" fmla="*/ 397849 w 1358789"/>
                <a:gd name="connsiteY323" fmla="*/ 363731 h 1019392"/>
                <a:gd name="connsiteX324" fmla="*/ 379790 w 1358789"/>
                <a:gd name="connsiteY324" fmla="*/ 312296 h 1019392"/>
                <a:gd name="connsiteX325" fmla="*/ 308695 w 1358789"/>
                <a:gd name="connsiteY325" fmla="*/ 309553 h 1019392"/>
                <a:gd name="connsiteX326" fmla="*/ 299780 w 1358789"/>
                <a:gd name="connsiteY326" fmla="*/ 336527 h 1019392"/>
                <a:gd name="connsiteX327" fmla="*/ 301608 w 1358789"/>
                <a:gd name="connsiteY327" fmla="*/ 466144 h 1019392"/>
                <a:gd name="connsiteX328" fmla="*/ 300008 w 1358789"/>
                <a:gd name="connsiteY328" fmla="*/ 495404 h 1019392"/>
                <a:gd name="connsiteX329" fmla="*/ 283320 w 1358789"/>
                <a:gd name="connsiteY329" fmla="*/ 503405 h 1019392"/>
                <a:gd name="connsiteX330" fmla="*/ 122386 w 1358789"/>
                <a:gd name="connsiteY330" fmla="*/ 503177 h 1019392"/>
                <a:gd name="connsiteX331" fmla="*/ 114842 w 1358789"/>
                <a:gd name="connsiteY331" fmla="*/ 507063 h 1019392"/>
                <a:gd name="connsiteX332" fmla="*/ 82609 w 1358789"/>
                <a:gd name="connsiteY332" fmla="*/ 528094 h 1019392"/>
                <a:gd name="connsiteX333" fmla="*/ 82838 w 1358789"/>
                <a:gd name="connsiteY333" fmla="*/ 571071 h 1019392"/>
                <a:gd name="connsiteX334" fmla="*/ 127872 w 1358789"/>
                <a:gd name="connsiteY334" fmla="*/ 629364 h 1019392"/>
                <a:gd name="connsiteX335" fmla="*/ 136102 w 1358789"/>
                <a:gd name="connsiteY335" fmla="*/ 663654 h 1019392"/>
                <a:gd name="connsiteX336" fmla="*/ 95640 w 1358789"/>
                <a:gd name="connsiteY336" fmla="*/ 665026 h 1019392"/>
                <a:gd name="connsiteX337" fmla="*/ 35746 w 1358789"/>
                <a:gd name="connsiteY337" fmla="*/ 609247 h 1019392"/>
                <a:gd name="connsiteX338" fmla="*/ 30031 w 1358789"/>
                <a:gd name="connsiteY338" fmla="*/ 530152 h 1019392"/>
                <a:gd name="connsiteX339" fmla="*/ 50605 w 1358789"/>
                <a:gd name="connsiteY339" fmla="*/ 494490 h 1019392"/>
                <a:gd name="connsiteX340" fmla="*/ 127186 w 1358789"/>
                <a:gd name="connsiteY340" fmla="*/ 368760 h 10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1358789" h="1019392">
                  <a:moveTo>
                    <a:pt x="17230" y="508892"/>
                  </a:moveTo>
                  <a:cubicBezTo>
                    <a:pt x="-8145" y="549811"/>
                    <a:pt x="-5630" y="595074"/>
                    <a:pt x="25688" y="631421"/>
                  </a:cubicBezTo>
                  <a:cubicBezTo>
                    <a:pt x="42147" y="650624"/>
                    <a:pt x="52891" y="671426"/>
                    <a:pt x="59749" y="695429"/>
                  </a:cubicBezTo>
                  <a:cubicBezTo>
                    <a:pt x="66379" y="718518"/>
                    <a:pt x="74380" y="729491"/>
                    <a:pt x="100212" y="750751"/>
                  </a:cubicBezTo>
                  <a:cubicBezTo>
                    <a:pt x="138388" y="773611"/>
                    <a:pt x="140445" y="788698"/>
                    <a:pt x="136331" y="820474"/>
                  </a:cubicBezTo>
                  <a:cubicBezTo>
                    <a:pt x="135416" y="827332"/>
                    <a:pt x="135873" y="834190"/>
                    <a:pt x="135416" y="841048"/>
                  </a:cubicBezTo>
                  <a:cubicBezTo>
                    <a:pt x="133130" y="880367"/>
                    <a:pt x="130158" y="919457"/>
                    <a:pt x="128787" y="958777"/>
                  </a:cubicBezTo>
                  <a:cubicBezTo>
                    <a:pt x="127872" y="983465"/>
                    <a:pt x="137474" y="994210"/>
                    <a:pt x="161248" y="1000610"/>
                  </a:cubicBezTo>
                  <a:cubicBezTo>
                    <a:pt x="175878" y="1004497"/>
                    <a:pt x="190509" y="1002668"/>
                    <a:pt x="205139" y="1002668"/>
                  </a:cubicBezTo>
                  <a:cubicBezTo>
                    <a:pt x="221827" y="1002668"/>
                    <a:pt x="232343" y="994210"/>
                    <a:pt x="239201" y="979351"/>
                  </a:cubicBezTo>
                  <a:cubicBezTo>
                    <a:pt x="247887" y="960377"/>
                    <a:pt x="252231" y="940260"/>
                    <a:pt x="255431" y="919915"/>
                  </a:cubicBezTo>
                  <a:cubicBezTo>
                    <a:pt x="262061" y="877166"/>
                    <a:pt x="267776" y="834418"/>
                    <a:pt x="273948" y="791670"/>
                  </a:cubicBezTo>
                  <a:cubicBezTo>
                    <a:pt x="274634" y="786184"/>
                    <a:pt x="273719" y="778411"/>
                    <a:pt x="281720" y="778183"/>
                  </a:cubicBezTo>
                  <a:cubicBezTo>
                    <a:pt x="287892" y="777954"/>
                    <a:pt x="293150" y="782983"/>
                    <a:pt x="294065" y="789155"/>
                  </a:cubicBezTo>
                  <a:cubicBezTo>
                    <a:pt x="295893" y="802643"/>
                    <a:pt x="300694" y="815444"/>
                    <a:pt x="300923" y="829618"/>
                  </a:cubicBezTo>
                  <a:cubicBezTo>
                    <a:pt x="301151" y="865051"/>
                    <a:pt x="301380" y="900484"/>
                    <a:pt x="304580" y="935459"/>
                  </a:cubicBezTo>
                  <a:cubicBezTo>
                    <a:pt x="309381" y="985066"/>
                    <a:pt x="330869" y="1010897"/>
                    <a:pt x="361959" y="1012726"/>
                  </a:cubicBezTo>
                  <a:cubicBezTo>
                    <a:pt x="417737" y="1015927"/>
                    <a:pt x="941688" y="1019813"/>
                    <a:pt x="978950" y="1019356"/>
                  </a:cubicBezTo>
                  <a:cubicBezTo>
                    <a:pt x="1037929" y="1018441"/>
                    <a:pt x="1060332" y="996953"/>
                    <a:pt x="1071076" y="945289"/>
                  </a:cubicBezTo>
                  <a:cubicBezTo>
                    <a:pt x="1081592" y="894769"/>
                    <a:pt x="1081592" y="844019"/>
                    <a:pt x="1086164" y="793270"/>
                  </a:cubicBezTo>
                  <a:cubicBezTo>
                    <a:pt x="1089364" y="758752"/>
                    <a:pt x="1095765" y="752579"/>
                    <a:pt x="1130283" y="756008"/>
                  </a:cubicBezTo>
                  <a:cubicBezTo>
                    <a:pt x="1137141" y="756694"/>
                    <a:pt x="1225152" y="799671"/>
                    <a:pt x="1296476" y="756237"/>
                  </a:cubicBezTo>
                  <a:cubicBezTo>
                    <a:pt x="1350882" y="723090"/>
                    <a:pt x="1362770" y="665711"/>
                    <a:pt x="1357740" y="602389"/>
                  </a:cubicBezTo>
                  <a:cubicBezTo>
                    <a:pt x="1353854" y="552097"/>
                    <a:pt x="1318650" y="506377"/>
                    <a:pt x="1278188" y="494719"/>
                  </a:cubicBezTo>
                  <a:cubicBezTo>
                    <a:pt x="1231096" y="481231"/>
                    <a:pt x="1186748" y="487403"/>
                    <a:pt x="1145828" y="514378"/>
                  </a:cubicBezTo>
                  <a:cubicBezTo>
                    <a:pt x="1134170" y="522151"/>
                    <a:pt x="1121139" y="526265"/>
                    <a:pt x="1108566" y="531523"/>
                  </a:cubicBezTo>
                  <a:cubicBezTo>
                    <a:pt x="1097594" y="536324"/>
                    <a:pt x="1091421" y="530609"/>
                    <a:pt x="1088678" y="521008"/>
                  </a:cubicBezTo>
                  <a:cubicBezTo>
                    <a:pt x="1086849" y="514607"/>
                    <a:pt x="1087535" y="507292"/>
                    <a:pt x="1087535" y="500662"/>
                  </a:cubicBezTo>
                  <a:cubicBezTo>
                    <a:pt x="1087078" y="461343"/>
                    <a:pt x="1086392" y="422252"/>
                    <a:pt x="1086621" y="382933"/>
                  </a:cubicBezTo>
                  <a:cubicBezTo>
                    <a:pt x="1086849" y="332641"/>
                    <a:pt x="1063532" y="307724"/>
                    <a:pt x="1010954" y="292636"/>
                  </a:cubicBezTo>
                  <a:cubicBezTo>
                    <a:pt x="976436" y="282806"/>
                    <a:pt x="940774" y="286464"/>
                    <a:pt x="905570" y="284635"/>
                  </a:cubicBezTo>
                  <a:cubicBezTo>
                    <a:pt x="894825" y="284635"/>
                    <a:pt x="883853" y="284178"/>
                    <a:pt x="873108" y="284635"/>
                  </a:cubicBezTo>
                  <a:cubicBezTo>
                    <a:pt x="861450" y="285321"/>
                    <a:pt x="849563" y="287378"/>
                    <a:pt x="837904" y="287607"/>
                  </a:cubicBezTo>
                  <a:cubicBezTo>
                    <a:pt x="812072" y="288293"/>
                    <a:pt x="802014" y="277549"/>
                    <a:pt x="803157" y="252174"/>
                  </a:cubicBezTo>
                  <a:cubicBezTo>
                    <a:pt x="803843" y="236172"/>
                    <a:pt x="808872" y="221313"/>
                    <a:pt x="812758" y="206225"/>
                  </a:cubicBezTo>
                  <a:cubicBezTo>
                    <a:pt x="819616" y="180394"/>
                    <a:pt x="823274" y="154105"/>
                    <a:pt x="821673" y="127587"/>
                  </a:cubicBezTo>
                  <a:cubicBezTo>
                    <a:pt x="818473" y="68151"/>
                    <a:pt x="786240" y="28603"/>
                    <a:pt x="729548" y="12373"/>
                  </a:cubicBezTo>
                  <a:cubicBezTo>
                    <a:pt x="684285" y="-658"/>
                    <a:pt x="590559" y="-21917"/>
                    <a:pt x="531351" y="61979"/>
                  </a:cubicBezTo>
                  <a:cubicBezTo>
                    <a:pt x="510320" y="103355"/>
                    <a:pt x="501405" y="146561"/>
                    <a:pt x="514664" y="193195"/>
                  </a:cubicBezTo>
                  <a:cubicBezTo>
                    <a:pt x="521064" y="216055"/>
                    <a:pt x="531809" y="237086"/>
                    <a:pt x="537981" y="259946"/>
                  </a:cubicBezTo>
                  <a:cubicBezTo>
                    <a:pt x="542324" y="275491"/>
                    <a:pt x="536838" y="283264"/>
                    <a:pt x="521064" y="282806"/>
                  </a:cubicBezTo>
                  <a:cubicBezTo>
                    <a:pt x="486774" y="281663"/>
                    <a:pt x="450427" y="291493"/>
                    <a:pt x="420023" y="266119"/>
                  </a:cubicBezTo>
                  <a:cubicBezTo>
                    <a:pt x="417966" y="264290"/>
                    <a:pt x="414537" y="264290"/>
                    <a:pt x="411794" y="263375"/>
                  </a:cubicBezTo>
                  <a:cubicBezTo>
                    <a:pt x="379790" y="253774"/>
                    <a:pt x="348243" y="243487"/>
                    <a:pt x="316010" y="235258"/>
                  </a:cubicBezTo>
                  <a:cubicBezTo>
                    <a:pt x="300237" y="231143"/>
                    <a:pt x="290178" y="226571"/>
                    <a:pt x="287664" y="208054"/>
                  </a:cubicBezTo>
                  <a:cubicBezTo>
                    <a:pt x="283778" y="180394"/>
                    <a:pt x="270062" y="155933"/>
                    <a:pt x="253145" y="133988"/>
                  </a:cubicBezTo>
                  <a:cubicBezTo>
                    <a:pt x="200110" y="64951"/>
                    <a:pt x="113013" y="60836"/>
                    <a:pt x="55863" y="113185"/>
                  </a:cubicBezTo>
                  <a:cubicBezTo>
                    <a:pt x="-15460" y="178565"/>
                    <a:pt x="999" y="297437"/>
                    <a:pt x="78266" y="334470"/>
                  </a:cubicBezTo>
                  <a:cubicBezTo>
                    <a:pt x="83524" y="336985"/>
                    <a:pt x="88553" y="340185"/>
                    <a:pt x="93811" y="342928"/>
                  </a:cubicBezTo>
                  <a:cubicBezTo>
                    <a:pt x="114385" y="354358"/>
                    <a:pt x="113928" y="354130"/>
                    <a:pt x="102269" y="375389"/>
                  </a:cubicBezTo>
                  <a:cubicBezTo>
                    <a:pt x="77352" y="421567"/>
                    <a:pt x="45348" y="463858"/>
                    <a:pt x="17230" y="508892"/>
                  </a:cubicBezTo>
                  <a:close/>
                  <a:moveTo>
                    <a:pt x="253602" y="786641"/>
                  </a:moveTo>
                  <a:cubicBezTo>
                    <a:pt x="251774" y="809044"/>
                    <a:pt x="250402" y="831675"/>
                    <a:pt x="246973" y="853849"/>
                  </a:cubicBezTo>
                  <a:cubicBezTo>
                    <a:pt x="241258" y="889511"/>
                    <a:pt x="236915" y="925630"/>
                    <a:pt x="225027" y="960148"/>
                  </a:cubicBezTo>
                  <a:cubicBezTo>
                    <a:pt x="217026" y="983237"/>
                    <a:pt x="211083" y="985751"/>
                    <a:pt x="179079" y="982322"/>
                  </a:cubicBezTo>
                  <a:cubicBezTo>
                    <a:pt x="159876" y="980265"/>
                    <a:pt x="153476" y="973407"/>
                    <a:pt x="150961" y="951461"/>
                  </a:cubicBezTo>
                  <a:cubicBezTo>
                    <a:pt x="150047" y="942775"/>
                    <a:pt x="149589" y="933631"/>
                    <a:pt x="150961" y="925172"/>
                  </a:cubicBezTo>
                  <a:cubicBezTo>
                    <a:pt x="156905" y="885167"/>
                    <a:pt x="155076" y="844934"/>
                    <a:pt x="156447" y="804929"/>
                  </a:cubicBezTo>
                  <a:cubicBezTo>
                    <a:pt x="157362" y="777268"/>
                    <a:pt x="156905" y="777268"/>
                    <a:pt x="184337" y="778868"/>
                  </a:cubicBezTo>
                  <a:cubicBezTo>
                    <a:pt x="188223" y="779097"/>
                    <a:pt x="192109" y="779326"/>
                    <a:pt x="196224" y="779783"/>
                  </a:cubicBezTo>
                  <a:cubicBezTo>
                    <a:pt x="210626" y="778640"/>
                    <a:pt x="225256" y="781383"/>
                    <a:pt x="239429" y="775439"/>
                  </a:cubicBezTo>
                  <a:cubicBezTo>
                    <a:pt x="249716" y="770867"/>
                    <a:pt x="254517" y="776811"/>
                    <a:pt x="253602" y="786641"/>
                  </a:cubicBezTo>
                  <a:close/>
                  <a:moveTo>
                    <a:pt x="513292" y="304523"/>
                  </a:moveTo>
                  <a:cubicBezTo>
                    <a:pt x="523350" y="305895"/>
                    <a:pt x="532494" y="303838"/>
                    <a:pt x="541638" y="299037"/>
                  </a:cubicBezTo>
                  <a:cubicBezTo>
                    <a:pt x="565413" y="286693"/>
                    <a:pt x="571356" y="273434"/>
                    <a:pt x="560612" y="248745"/>
                  </a:cubicBezTo>
                  <a:cubicBezTo>
                    <a:pt x="550554" y="225428"/>
                    <a:pt x="538667" y="202796"/>
                    <a:pt x="535009" y="176965"/>
                  </a:cubicBezTo>
                  <a:cubicBezTo>
                    <a:pt x="532037" y="155248"/>
                    <a:pt x="532037" y="133988"/>
                    <a:pt x="537295" y="112728"/>
                  </a:cubicBezTo>
                  <a:cubicBezTo>
                    <a:pt x="552383" y="53521"/>
                    <a:pt x="596731" y="21517"/>
                    <a:pt x="658453" y="23574"/>
                  </a:cubicBezTo>
                  <a:cubicBezTo>
                    <a:pt x="680170" y="24260"/>
                    <a:pt x="701201" y="26546"/>
                    <a:pt x="722232" y="32489"/>
                  </a:cubicBezTo>
                  <a:cubicBezTo>
                    <a:pt x="726576" y="33861"/>
                    <a:pt x="730691" y="35233"/>
                    <a:pt x="734577" y="36604"/>
                  </a:cubicBezTo>
                  <a:cubicBezTo>
                    <a:pt x="734577" y="36604"/>
                    <a:pt x="734577" y="36604"/>
                    <a:pt x="734577" y="36604"/>
                  </a:cubicBezTo>
                  <a:cubicBezTo>
                    <a:pt x="735948" y="37061"/>
                    <a:pt x="737091" y="37519"/>
                    <a:pt x="738463" y="38204"/>
                  </a:cubicBezTo>
                  <a:cubicBezTo>
                    <a:pt x="738463" y="38204"/>
                    <a:pt x="738692" y="38204"/>
                    <a:pt x="738692" y="38204"/>
                  </a:cubicBezTo>
                  <a:cubicBezTo>
                    <a:pt x="739835" y="38662"/>
                    <a:pt x="741206" y="39347"/>
                    <a:pt x="742349" y="39805"/>
                  </a:cubicBezTo>
                  <a:cubicBezTo>
                    <a:pt x="742349" y="39805"/>
                    <a:pt x="742578" y="39805"/>
                    <a:pt x="742578" y="40033"/>
                  </a:cubicBezTo>
                  <a:cubicBezTo>
                    <a:pt x="743721" y="40490"/>
                    <a:pt x="744864" y="41176"/>
                    <a:pt x="746007" y="41633"/>
                  </a:cubicBezTo>
                  <a:cubicBezTo>
                    <a:pt x="746007" y="41633"/>
                    <a:pt x="746235" y="41633"/>
                    <a:pt x="746235" y="41862"/>
                  </a:cubicBezTo>
                  <a:cubicBezTo>
                    <a:pt x="747378" y="42548"/>
                    <a:pt x="748521" y="43005"/>
                    <a:pt x="749664" y="43691"/>
                  </a:cubicBezTo>
                  <a:cubicBezTo>
                    <a:pt x="749664" y="43691"/>
                    <a:pt x="749664" y="43691"/>
                    <a:pt x="749664" y="43691"/>
                  </a:cubicBezTo>
                  <a:cubicBezTo>
                    <a:pt x="757665" y="48034"/>
                    <a:pt x="764523" y="53292"/>
                    <a:pt x="770467" y="59236"/>
                  </a:cubicBezTo>
                  <a:cubicBezTo>
                    <a:pt x="770467" y="59236"/>
                    <a:pt x="770467" y="59236"/>
                    <a:pt x="770467" y="59236"/>
                  </a:cubicBezTo>
                  <a:cubicBezTo>
                    <a:pt x="771153" y="59921"/>
                    <a:pt x="771839" y="60836"/>
                    <a:pt x="772753" y="61522"/>
                  </a:cubicBezTo>
                  <a:cubicBezTo>
                    <a:pt x="772982" y="61750"/>
                    <a:pt x="772982" y="61750"/>
                    <a:pt x="773210" y="61979"/>
                  </a:cubicBezTo>
                  <a:cubicBezTo>
                    <a:pt x="773896" y="62665"/>
                    <a:pt x="774582" y="63579"/>
                    <a:pt x="775268" y="64265"/>
                  </a:cubicBezTo>
                  <a:cubicBezTo>
                    <a:pt x="775496" y="64493"/>
                    <a:pt x="775496" y="64722"/>
                    <a:pt x="775725" y="64722"/>
                  </a:cubicBezTo>
                  <a:cubicBezTo>
                    <a:pt x="776411" y="65408"/>
                    <a:pt x="776868" y="66322"/>
                    <a:pt x="777554" y="67008"/>
                  </a:cubicBezTo>
                  <a:cubicBezTo>
                    <a:pt x="777782" y="67237"/>
                    <a:pt x="778011" y="67465"/>
                    <a:pt x="778011" y="67694"/>
                  </a:cubicBezTo>
                  <a:cubicBezTo>
                    <a:pt x="778468" y="68380"/>
                    <a:pt x="779154" y="69294"/>
                    <a:pt x="779611" y="69980"/>
                  </a:cubicBezTo>
                  <a:cubicBezTo>
                    <a:pt x="779840" y="70208"/>
                    <a:pt x="780068" y="70437"/>
                    <a:pt x="780068" y="70666"/>
                  </a:cubicBezTo>
                  <a:cubicBezTo>
                    <a:pt x="780525" y="71351"/>
                    <a:pt x="781211" y="72266"/>
                    <a:pt x="781668" y="72952"/>
                  </a:cubicBezTo>
                  <a:cubicBezTo>
                    <a:pt x="781897" y="73180"/>
                    <a:pt x="781897" y="73409"/>
                    <a:pt x="782126" y="73637"/>
                  </a:cubicBezTo>
                  <a:cubicBezTo>
                    <a:pt x="782583" y="74552"/>
                    <a:pt x="783040" y="75238"/>
                    <a:pt x="783726" y="76152"/>
                  </a:cubicBezTo>
                  <a:cubicBezTo>
                    <a:pt x="783954" y="76381"/>
                    <a:pt x="783954" y="76609"/>
                    <a:pt x="784183" y="76838"/>
                  </a:cubicBezTo>
                  <a:cubicBezTo>
                    <a:pt x="784640" y="77752"/>
                    <a:pt x="785097" y="78667"/>
                    <a:pt x="785555" y="79352"/>
                  </a:cubicBezTo>
                  <a:cubicBezTo>
                    <a:pt x="785555" y="79581"/>
                    <a:pt x="785783" y="79581"/>
                    <a:pt x="785783" y="79810"/>
                  </a:cubicBezTo>
                  <a:cubicBezTo>
                    <a:pt x="787841" y="83696"/>
                    <a:pt x="789669" y="88039"/>
                    <a:pt x="791498" y="92383"/>
                  </a:cubicBezTo>
                  <a:cubicBezTo>
                    <a:pt x="791727" y="92840"/>
                    <a:pt x="791727" y="93068"/>
                    <a:pt x="791955" y="93526"/>
                  </a:cubicBezTo>
                  <a:cubicBezTo>
                    <a:pt x="792184" y="94211"/>
                    <a:pt x="792413" y="95126"/>
                    <a:pt x="792870" y="96040"/>
                  </a:cubicBezTo>
                  <a:cubicBezTo>
                    <a:pt x="793098" y="96497"/>
                    <a:pt x="793327" y="97183"/>
                    <a:pt x="793327" y="97640"/>
                  </a:cubicBezTo>
                  <a:cubicBezTo>
                    <a:pt x="793556" y="98326"/>
                    <a:pt x="793784" y="99241"/>
                    <a:pt x="794013" y="99926"/>
                  </a:cubicBezTo>
                  <a:cubicBezTo>
                    <a:pt x="794241" y="100612"/>
                    <a:pt x="794470" y="101069"/>
                    <a:pt x="794470" y="101755"/>
                  </a:cubicBezTo>
                  <a:cubicBezTo>
                    <a:pt x="794699" y="102441"/>
                    <a:pt x="794927" y="103355"/>
                    <a:pt x="795156" y="104041"/>
                  </a:cubicBezTo>
                  <a:cubicBezTo>
                    <a:pt x="795384" y="104727"/>
                    <a:pt x="795613" y="105413"/>
                    <a:pt x="795613" y="106099"/>
                  </a:cubicBezTo>
                  <a:cubicBezTo>
                    <a:pt x="795842" y="106784"/>
                    <a:pt x="796070" y="107470"/>
                    <a:pt x="796299" y="108385"/>
                  </a:cubicBezTo>
                  <a:cubicBezTo>
                    <a:pt x="796527" y="109070"/>
                    <a:pt x="796756" y="109756"/>
                    <a:pt x="796756" y="110671"/>
                  </a:cubicBezTo>
                  <a:cubicBezTo>
                    <a:pt x="796985" y="111356"/>
                    <a:pt x="797213" y="112042"/>
                    <a:pt x="797213" y="112957"/>
                  </a:cubicBezTo>
                  <a:cubicBezTo>
                    <a:pt x="797442" y="113642"/>
                    <a:pt x="797670" y="114557"/>
                    <a:pt x="797670" y="115243"/>
                  </a:cubicBezTo>
                  <a:cubicBezTo>
                    <a:pt x="797899" y="115928"/>
                    <a:pt x="797899" y="116614"/>
                    <a:pt x="798128" y="117529"/>
                  </a:cubicBezTo>
                  <a:cubicBezTo>
                    <a:pt x="798356" y="118443"/>
                    <a:pt x="798356" y="119129"/>
                    <a:pt x="798585" y="120043"/>
                  </a:cubicBezTo>
                  <a:cubicBezTo>
                    <a:pt x="798813" y="120729"/>
                    <a:pt x="798813" y="121415"/>
                    <a:pt x="799042" y="122101"/>
                  </a:cubicBezTo>
                  <a:cubicBezTo>
                    <a:pt x="799271" y="123015"/>
                    <a:pt x="799271" y="123929"/>
                    <a:pt x="799499" y="124844"/>
                  </a:cubicBezTo>
                  <a:cubicBezTo>
                    <a:pt x="799728" y="125530"/>
                    <a:pt x="799728" y="126215"/>
                    <a:pt x="799956" y="126901"/>
                  </a:cubicBezTo>
                  <a:cubicBezTo>
                    <a:pt x="800185" y="128044"/>
                    <a:pt x="800185" y="128959"/>
                    <a:pt x="800414" y="130102"/>
                  </a:cubicBezTo>
                  <a:cubicBezTo>
                    <a:pt x="800414" y="130559"/>
                    <a:pt x="800642" y="131245"/>
                    <a:pt x="800642" y="131702"/>
                  </a:cubicBezTo>
                  <a:cubicBezTo>
                    <a:pt x="800871" y="133302"/>
                    <a:pt x="801099" y="135131"/>
                    <a:pt x="801328" y="136731"/>
                  </a:cubicBezTo>
                  <a:cubicBezTo>
                    <a:pt x="804300" y="159362"/>
                    <a:pt x="798356" y="181537"/>
                    <a:pt x="791270" y="203254"/>
                  </a:cubicBezTo>
                  <a:cubicBezTo>
                    <a:pt x="788755" y="211255"/>
                    <a:pt x="786012" y="219027"/>
                    <a:pt x="783497" y="227028"/>
                  </a:cubicBezTo>
                  <a:cubicBezTo>
                    <a:pt x="780983" y="235029"/>
                    <a:pt x="778468" y="243030"/>
                    <a:pt x="776182" y="251031"/>
                  </a:cubicBezTo>
                  <a:cubicBezTo>
                    <a:pt x="776182" y="251031"/>
                    <a:pt x="776182" y="251031"/>
                    <a:pt x="776182" y="251031"/>
                  </a:cubicBezTo>
                  <a:cubicBezTo>
                    <a:pt x="775725" y="252403"/>
                    <a:pt x="775496" y="253546"/>
                    <a:pt x="775268" y="254917"/>
                  </a:cubicBezTo>
                  <a:cubicBezTo>
                    <a:pt x="775268" y="255146"/>
                    <a:pt x="775268" y="255374"/>
                    <a:pt x="775268" y="255603"/>
                  </a:cubicBezTo>
                  <a:cubicBezTo>
                    <a:pt x="775039" y="256746"/>
                    <a:pt x="774810" y="257889"/>
                    <a:pt x="774810" y="258803"/>
                  </a:cubicBezTo>
                  <a:cubicBezTo>
                    <a:pt x="774810" y="258803"/>
                    <a:pt x="774810" y="259032"/>
                    <a:pt x="774810" y="259032"/>
                  </a:cubicBezTo>
                  <a:cubicBezTo>
                    <a:pt x="774582" y="260175"/>
                    <a:pt x="774582" y="261318"/>
                    <a:pt x="774582" y="262461"/>
                  </a:cubicBezTo>
                  <a:cubicBezTo>
                    <a:pt x="774582" y="262461"/>
                    <a:pt x="774582" y="262461"/>
                    <a:pt x="774582" y="262461"/>
                  </a:cubicBezTo>
                  <a:cubicBezTo>
                    <a:pt x="774582" y="263604"/>
                    <a:pt x="774582" y="264747"/>
                    <a:pt x="774582" y="266119"/>
                  </a:cubicBezTo>
                  <a:cubicBezTo>
                    <a:pt x="775039" y="278692"/>
                    <a:pt x="781440" y="288521"/>
                    <a:pt x="793784" y="296294"/>
                  </a:cubicBezTo>
                  <a:cubicBezTo>
                    <a:pt x="809100" y="305666"/>
                    <a:pt x="825331" y="310924"/>
                    <a:pt x="844076" y="308638"/>
                  </a:cubicBezTo>
                  <a:cubicBezTo>
                    <a:pt x="884996" y="303380"/>
                    <a:pt x="925915" y="304066"/>
                    <a:pt x="966606" y="308410"/>
                  </a:cubicBezTo>
                  <a:cubicBezTo>
                    <a:pt x="967520" y="308410"/>
                    <a:pt x="968435" y="308638"/>
                    <a:pt x="969349" y="308638"/>
                  </a:cubicBezTo>
                  <a:cubicBezTo>
                    <a:pt x="972321" y="308867"/>
                    <a:pt x="975293" y="309324"/>
                    <a:pt x="978264" y="309781"/>
                  </a:cubicBezTo>
                  <a:cubicBezTo>
                    <a:pt x="979407" y="310010"/>
                    <a:pt x="980779" y="310010"/>
                    <a:pt x="981922" y="310238"/>
                  </a:cubicBezTo>
                  <a:cubicBezTo>
                    <a:pt x="984665" y="310696"/>
                    <a:pt x="987637" y="310924"/>
                    <a:pt x="990380" y="311381"/>
                  </a:cubicBezTo>
                  <a:cubicBezTo>
                    <a:pt x="991523" y="311610"/>
                    <a:pt x="992666" y="311610"/>
                    <a:pt x="993809" y="311839"/>
                  </a:cubicBezTo>
                  <a:cubicBezTo>
                    <a:pt x="997695" y="312296"/>
                    <a:pt x="1001582" y="312982"/>
                    <a:pt x="1005468" y="313667"/>
                  </a:cubicBezTo>
                  <a:cubicBezTo>
                    <a:pt x="1012783" y="314810"/>
                    <a:pt x="1019412" y="316411"/>
                    <a:pt x="1025356" y="318468"/>
                  </a:cubicBezTo>
                  <a:cubicBezTo>
                    <a:pt x="1031300" y="320525"/>
                    <a:pt x="1036557" y="323269"/>
                    <a:pt x="1041129" y="326240"/>
                  </a:cubicBezTo>
                  <a:cubicBezTo>
                    <a:pt x="1048902" y="331498"/>
                    <a:pt x="1054845" y="338128"/>
                    <a:pt x="1058960" y="346586"/>
                  </a:cubicBezTo>
                  <a:cubicBezTo>
                    <a:pt x="1060560" y="350015"/>
                    <a:pt x="1061932" y="353672"/>
                    <a:pt x="1063075" y="357559"/>
                  </a:cubicBezTo>
                  <a:cubicBezTo>
                    <a:pt x="1063532" y="359616"/>
                    <a:pt x="1064218" y="361673"/>
                    <a:pt x="1064675" y="363731"/>
                  </a:cubicBezTo>
                  <a:cubicBezTo>
                    <a:pt x="1065590" y="368074"/>
                    <a:pt x="1066047" y="372418"/>
                    <a:pt x="1066504" y="377447"/>
                  </a:cubicBezTo>
                  <a:cubicBezTo>
                    <a:pt x="1066961" y="383162"/>
                    <a:pt x="1067190" y="388648"/>
                    <a:pt x="1067418" y="394363"/>
                  </a:cubicBezTo>
                  <a:cubicBezTo>
                    <a:pt x="1067647" y="400078"/>
                    <a:pt x="1067876" y="405565"/>
                    <a:pt x="1068104" y="411280"/>
                  </a:cubicBezTo>
                  <a:cubicBezTo>
                    <a:pt x="1068333" y="419738"/>
                    <a:pt x="1068561" y="428196"/>
                    <a:pt x="1068561" y="436654"/>
                  </a:cubicBezTo>
                  <a:cubicBezTo>
                    <a:pt x="1068561" y="442369"/>
                    <a:pt x="1068561" y="447856"/>
                    <a:pt x="1068333" y="453571"/>
                  </a:cubicBezTo>
                  <a:cubicBezTo>
                    <a:pt x="1068104" y="462029"/>
                    <a:pt x="1067647" y="470487"/>
                    <a:pt x="1067190" y="478945"/>
                  </a:cubicBezTo>
                  <a:cubicBezTo>
                    <a:pt x="1066733" y="487403"/>
                    <a:pt x="1065818" y="495862"/>
                    <a:pt x="1064904" y="504320"/>
                  </a:cubicBezTo>
                  <a:cubicBezTo>
                    <a:pt x="1064675" y="507063"/>
                    <a:pt x="1064218" y="510035"/>
                    <a:pt x="1063989" y="512778"/>
                  </a:cubicBezTo>
                  <a:cubicBezTo>
                    <a:pt x="1063304" y="517807"/>
                    <a:pt x="1063304" y="522608"/>
                    <a:pt x="1063989" y="527180"/>
                  </a:cubicBezTo>
                  <a:cubicBezTo>
                    <a:pt x="1065361" y="537010"/>
                    <a:pt x="1069476" y="545011"/>
                    <a:pt x="1075877" y="550268"/>
                  </a:cubicBezTo>
                  <a:cubicBezTo>
                    <a:pt x="1077020" y="551183"/>
                    <a:pt x="1078163" y="552097"/>
                    <a:pt x="1079534" y="552783"/>
                  </a:cubicBezTo>
                  <a:cubicBezTo>
                    <a:pt x="1088450" y="558269"/>
                    <a:pt x="1100337" y="559184"/>
                    <a:pt x="1113824" y="553926"/>
                  </a:cubicBezTo>
                  <a:cubicBezTo>
                    <a:pt x="1119311" y="551869"/>
                    <a:pt x="1124568" y="549583"/>
                    <a:pt x="1130055" y="547297"/>
                  </a:cubicBezTo>
                  <a:cubicBezTo>
                    <a:pt x="1138970" y="543410"/>
                    <a:pt x="1147657" y="538838"/>
                    <a:pt x="1155887" y="533352"/>
                  </a:cubicBezTo>
                  <a:cubicBezTo>
                    <a:pt x="1160230" y="530380"/>
                    <a:pt x="1164573" y="527866"/>
                    <a:pt x="1168917" y="525351"/>
                  </a:cubicBezTo>
                  <a:cubicBezTo>
                    <a:pt x="1177832" y="520550"/>
                    <a:pt x="1186748" y="517121"/>
                    <a:pt x="1196120" y="514607"/>
                  </a:cubicBezTo>
                  <a:cubicBezTo>
                    <a:pt x="1202978" y="512778"/>
                    <a:pt x="1210065" y="511406"/>
                    <a:pt x="1217151" y="510721"/>
                  </a:cubicBezTo>
                  <a:cubicBezTo>
                    <a:pt x="1221952" y="510263"/>
                    <a:pt x="1226753" y="510035"/>
                    <a:pt x="1231553" y="510263"/>
                  </a:cubicBezTo>
                  <a:cubicBezTo>
                    <a:pt x="1238868" y="510263"/>
                    <a:pt x="1246184" y="511178"/>
                    <a:pt x="1253499" y="512321"/>
                  </a:cubicBezTo>
                  <a:cubicBezTo>
                    <a:pt x="1258299" y="513235"/>
                    <a:pt x="1263329" y="514150"/>
                    <a:pt x="1268358" y="515521"/>
                  </a:cubicBezTo>
                  <a:cubicBezTo>
                    <a:pt x="1279788" y="518493"/>
                    <a:pt x="1290532" y="523751"/>
                    <a:pt x="1299905" y="531295"/>
                  </a:cubicBezTo>
                  <a:cubicBezTo>
                    <a:pt x="1302648" y="533581"/>
                    <a:pt x="1305391" y="535867"/>
                    <a:pt x="1308134" y="538610"/>
                  </a:cubicBezTo>
                  <a:cubicBezTo>
                    <a:pt x="1311563" y="542039"/>
                    <a:pt x="1314992" y="545925"/>
                    <a:pt x="1317964" y="550040"/>
                  </a:cubicBezTo>
                  <a:cubicBezTo>
                    <a:pt x="1320250" y="553240"/>
                    <a:pt x="1322307" y="556441"/>
                    <a:pt x="1324365" y="559870"/>
                  </a:cubicBezTo>
                  <a:cubicBezTo>
                    <a:pt x="1325051" y="561013"/>
                    <a:pt x="1325736" y="562156"/>
                    <a:pt x="1326194" y="563527"/>
                  </a:cubicBezTo>
                  <a:cubicBezTo>
                    <a:pt x="1327337" y="566042"/>
                    <a:pt x="1328480" y="568556"/>
                    <a:pt x="1329623" y="571071"/>
                  </a:cubicBezTo>
                  <a:cubicBezTo>
                    <a:pt x="1330766" y="573586"/>
                    <a:pt x="1331680" y="576329"/>
                    <a:pt x="1332594" y="579072"/>
                  </a:cubicBezTo>
                  <a:cubicBezTo>
                    <a:pt x="1333052" y="580444"/>
                    <a:pt x="1333509" y="581815"/>
                    <a:pt x="1333966" y="583187"/>
                  </a:cubicBezTo>
                  <a:cubicBezTo>
                    <a:pt x="1335566" y="588902"/>
                    <a:pt x="1336938" y="594845"/>
                    <a:pt x="1337624" y="601246"/>
                  </a:cubicBezTo>
                  <a:cubicBezTo>
                    <a:pt x="1338081" y="604447"/>
                    <a:pt x="1338309" y="607647"/>
                    <a:pt x="1338538" y="611076"/>
                  </a:cubicBezTo>
                  <a:cubicBezTo>
                    <a:pt x="1338767" y="615648"/>
                    <a:pt x="1338995" y="620677"/>
                    <a:pt x="1338995" y="625706"/>
                  </a:cubicBezTo>
                  <a:cubicBezTo>
                    <a:pt x="1338995" y="627764"/>
                    <a:pt x="1338995" y="630050"/>
                    <a:pt x="1338995" y="632107"/>
                  </a:cubicBezTo>
                  <a:cubicBezTo>
                    <a:pt x="1338995" y="633250"/>
                    <a:pt x="1338995" y="634393"/>
                    <a:pt x="1338767" y="635308"/>
                  </a:cubicBezTo>
                  <a:cubicBezTo>
                    <a:pt x="1338538" y="639651"/>
                    <a:pt x="1338081" y="644223"/>
                    <a:pt x="1337624" y="649024"/>
                  </a:cubicBezTo>
                  <a:cubicBezTo>
                    <a:pt x="1337395" y="650167"/>
                    <a:pt x="1337395" y="651310"/>
                    <a:pt x="1337166" y="652453"/>
                  </a:cubicBezTo>
                  <a:cubicBezTo>
                    <a:pt x="1330994" y="698173"/>
                    <a:pt x="1307448" y="749836"/>
                    <a:pt x="1238640" y="753037"/>
                  </a:cubicBezTo>
                  <a:cubicBezTo>
                    <a:pt x="1217609" y="753951"/>
                    <a:pt x="1192234" y="750522"/>
                    <a:pt x="1161830" y="740692"/>
                  </a:cubicBezTo>
                  <a:cubicBezTo>
                    <a:pt x="1157258" y="738178"/>
                    <a:pt x="1152229" y="736120"/>
                    <a:pt x="1147428" y="734749"/>
                  </a:cubicBezTo>
                  <a:cubicBezTo>
                    <a:pt x="1144914" y="734063"/>
                    <a:pt x="1142399" y="733377"/>
                    <a:pt x="1140113" y="732920"/>
                  </a:cubicBezTo>
                  <a:cubicBezTo>
                    <a:pt x="1137599" y="732463"/>
                    <a:pt x="1135084" y="732005"/>
                    <a:pt x="1132569" y="731777"/>
                  </a:cubicBezTo>
                  <a:cubicBezTo>
                    <a:pt x="1125026" y="730862"/>
                    <a:pt x="1117253" y="731091"/>
                    <a:pt x="1109481" y="731777"/>
                  </a:cubicBezTo>
                  <a:cubicBezTo>
                    <a:pt x="1106966" y="732005"/>
                    <a:pt x="1104223" y="732463"/>
                    <a:pt x="1101708" y="732691"/>
                  </a:cubicBezTo>
                  <a:cubicBezTo>
                    <a:pt x="1091421" y="734291"/>
                    <a:pt x="1084106" y="737035"/>
                    <a:pt x="1078848" y="741835"/>
                  </a:cubicBezTo>
                  <a:cubicBezTo>
                    <a:pt x="1077477" y="742978"/>
                    <a:pt x="1076334" y="744350"/>
                    <a:pt x="1075419" y="745950"/>
                  </a:cubicBezTo>
                  <a:cubicBezTo>
                    <a:pt x="1072448" y="750522"/>
                    <a:pt x="1070390" y="756466"/>
                    <a:pt x="1069247" y="764238"/>
                  </a:cubicBezTo>
                  <a:cubicBezTo>
                    <a:pt x="1068790" y="766753"/>
                    <a:pt x="1068561" y="769039"/>
                    <a:pt x="1068104" y="771553"/>
                  </a:cubicBezTo>
                  <a:cubicBezTo>
                    <a:pt x="1067418" y="776354"/>
                    <a:pt x="1066733" y="781383"/>
                    <a:pt x="1066275" y="786184"/>
                  </a:cubicBezTo>
                  <a:cubicBezTo>
                    <a:pt x="1065590" y="790984"/>
                    <a:pt x="1065132" y="796013"/>
                    <a:pt x="1064904" y="800814"/>
                  </a:cubicBezTo>
                  <a:cubicBezTo>
                    <a:pt x="1064447" y="805615"/>
                    <a:pt x="1064218" y="810644"/>
                    <a:pt x="1064218" y="815444"/>
                  </a:cubicBezTo>
                  <a:cubicBezTo>
                    <a:pt x="1064218" y="817959"/>
                    <a:pt x="1064218" y="820245"/>
                    <a:pt x="1064218" y="822760"/>
                  </a:cubicBezTo>
                  <a:cubicBezTo>
                    <a:pt x="1064447" y="830532"/>
                    <a:pt x="1064218" y="838304"/>
                    <a:pt x="1063761" y="846077"/>
                  </a:cubicBezTo>
                  <a:cubicBezTo>
                    <a:pt x="1063304" y="853849"/>
                    <a:pt x="1062618" y="861393"/>
                    <a:pt x="1061475" y="869165"/>
                  </a:cubicBezTo>
                  <a:cubicBezTo>
                    <a:pt x="1060560" y="876709"/>
                    <a:pt x="1059417" y="884482"/>
                    <a:pt x="1058046" y="892025"/>
                  </a:cubicBezTo>
                  <a:cubicBezTo>
                    <a:pt x="1056674" y="899569"/>
                    <a:pt x="1055303" y="907113"/>
                    <a:pt x="1053931" y="914885"/>
                  </a:cubicBezTo>
                  <a:cubicBezTo>
                    <a:pt x="1053017" y="919915"/>
                    <a:pt x="1051874" y="924944"/>
                    <a:pt x="1050959" y="929973"/>
                  </a:cubicBezTo>
                  <a:cubicBezTo>
                    <a:pt x="1050045" y="935002"/>
                    <a:pt x="1048902" y="940031"/>
                    <a:pt x="1047987" y="945061"/>
                  </a:cubicBezTo>
                  <a:cubicBezTo>
                    <a:pt x="1047530" y="947347"/>
                    <a:pt x="1047073" y="949861"/>
                    <a:pt x="1046387" y="952147"/>
                  </a:cubicBezTo>
                  <a:cubicBezTo>
                    <a:pt x="1045701" y="954433"/>
                    <a:pt x="1045244" y="956948"/>
                    <a:pt x="1044330" y="959234"/>
                  </a:cubicBezTo>
                  <a:cubicBezTo>
                    <a:pt x="1043644" y="961520"/>
                    <a:pt x="1042730" y="963806"/>
                    <a:pt x="1041587" y="966092"/>
                  </a:cubicBezTo>
                  <a:cubicBezTo>
                    <a:pt x="1040444" y="968378"/>
                    <a:pt x="1039301" y="970435"/>
                    <a:pt x="1037929" y="972493"/>
                  </a:cubicBezTo>
                  <a:cubicBezTo>
                    <a:pt x="1035872" y="975693"/>
                    <a:pt x="1033586" y="978665"/>
                    <a:pt x="1031071" y="981179"/>
                  </a:cubicBezTo>
                  <a:cubicBezTo>
                    <a:pt x="1023756" y="988952"/>
                    <a:pt x="1015069" y="993295"/>
                    <a:pt x="1002039" y="993524"/>
                  </a:cubicBezTo>
                  <a:cubicBezTo>
                    <a:pt x="997924" y="993524"/>
                    <a:pt x="993123" y="993752"/>
                    <a:pt x="987180" y="993752"/>
                  </a:cubicBezTo>
                  <a:cubicBezTo>
                    <a:pt x="985351" y="993752"/>
                    <a:pt x="983294" y="993752"/>
                    <a:pt x="981008" y="993752"/>
                  </a:cubicBezTo>
                  <a:cubicBezTo>
                    <a:pt x="979865" y="993752"/>
                    <a:pt x="978950" y="993752"/>
                    <a:pt x="977807" y="993752"/>
                  </a:cubicBezTo>
                  <a:cubicBezTo>
                    <a:pt x="975521" y="993752"/>
                    <a:pt x="973235" y="993752"/>
                    <a:pt x="970949" y="993752"/>
                  </a:cubicBezTo>
                  <a:cubicBezTo>
                    <a:pt x="969806" y="993752"/>
                    <a:pt x="968663" y="993752"/>
                    <a:pt x="967292" y="993752"/>
                  </a:cubicBezTo>
                  <a:cubicBezTo>
                    <a:pt x="964777" y="993752"/>
                    <a:pt x="962262" y="993752"/>
                    <a:pt x="959748" y="993752"/>
                  </a:cubicBezTo>
                  <a:cubicBezTo>
                    <a:pt x="955862" y="993752"/>
                    <a:pt x="951747" y="993981"/>
                    <a:pt x="947403" y="993981"/>
                  </a:cubicBezTo>
                  <a:cubicBezTo>
                    <a:pt x="944660" y="993981"/>
                    <a:pt x="941688" y="993981"/>
                    <a:pt x="938717" y="994210"/>
                  </a:cubicBezTo>
                  <a:cubicBezTo>
                    <a:pt x="937116" y="994210"/>
                    <a:pt x="935745" y="994210"/>
                    <a:pt x="934145" y="994210"/>
                  </a:cubicBezTo>
                  <a:cubicBezTo>
                    <a:pt x="929573" y="994210"/>
                    <a:pt x="924772" y="994438"/>
                    <a:pt x="919971" y="994438"/>
                  </a:cubicBezTo>
                  <a:cubicBezTo>
                    <a:pt x="913342" y="994438"/>
                    <a:pt x="906713" y="994667"/>
                    <a:pt x="899626" y="994667"/>
                  </a:cubicBezTo>
                  <a:cubicBezTo>
                    <a:pt x="887282" y="994895"/>
                    <a:pt x="874480" y="994895"/>
                    <a:pt x="860764" y="995124"/>
                  </a:cubicBezTo>
                  <a:cubicBezTo>
                    <a:pt x="856878" y="995124"/>
                    <a:pt x="852992" y="995124"/>
                    <a:pt x="849105" y="995353"/>
                  </a:cubicBezTo>
                  <a:cubicBezTo>
                    <a:pt x="799728" y="995810"/>
                    <a:pt x="743721" y="996496"/>
                    <a:pt x="687714" y="996724"/>
                  </a:cubicBezTo>
                  <a:cubicBezTo>
                    <a:pt x="685428" y="996724"/>
                    <a:pt x="683142" y="996724"/>
                    <a:pt x="681084" y="996724"/>
                  </a:cubicBezTo>
                  <a:cubicBezTo>
                    <a:pt x="676512" y="996724"/>
                    <a:pt x="672169" y="996724"/>
                    <a:pt x="667597" y="996724"/>
                  </a:cubicBezTo>
                  <a:cubicBezTo>
                    <a:pt x="665311" y="996724"/>
                    <a:pt x="663025" y="996724"/>
                    <a:pt x="660968" y="996724"/>
                  </a:cubicBezTo>
                  <a:cubicBezTo>
                    <a:pt x="647480" y="996724"/>
                    <a:pt x="634221" y="996724"/>
                    <a:pt x="620963" y="996724"/>
                  </a:cubicBezTo>
                  <a:cubicBezTo>
                    <a:pt x="620963" y="996724"/>
                    <a:pt x="620963" y="996724"/>
                    <a:pt x="620963" y="996724"/>
                  </a:cubicBezTo>
                  <a:cubicBezTo>
                    <a:pt x="590102" y="996724"/>
                    <a:pt x="560155" y="996724"/>
                    <a:pt x="532037" y="996496"/>
                  </a:cubicBezTo>
                  <a:cubicBezTo>
                    <a:pt x="524036" y="996496"/>
                    <a:pt x="516264" y="996267"/>
                    <a:pt x="508491" y="996267"/>
                  </a:cubicBezTo>
                  <a:cubicBezTo>
                    <a:pt x="498890" y="996267"/>
                    <a:pt x="489518" y="996038"/>
                    <a:pt x="480602" y="995810"/>
                  </a:cubicBezTo>
                  <a:cubicBezTo>
                    <a:pt x="478773" y="995810"/>
                    <a:pt x="476945" y="995810"/>
                    <a:pt x="475344" y="995810"/>
                  </a:cubicBezTo>
                  <a:cubicBezTo>
                    <a:pt x="468258" y="995581"/>
                    <a:pt x="461400" y="995581"/>
                    <a:pt x="454999" y="995353"/>
                  </a:cubicBezTo>
                  <a:cubicBezTo>
                    <a:pt x="453399" y="995353"/>
                    <a:pt x="451799" y="995353"/>
                    <a:pt x="450198" y="995124"/>
                  </a:cubicBezTo>
                  <a:cubicBezTo>
                    <a:pt x="448598" y="995124"/>
                    <a:pt x="446998" y="995124"/>
                    <a:pt x="445398" y="994895"/>
                  </a:cubicBezTo>
                  <a:cubicBezTo>
                    <a:pt x="442197" y="994895"/>
                    <a:pt x="439226" y="994667"/>
                    <a:pt x="436254" y="994667"/>
                  </a:cubicBezTo>
                  <a:cubicBezTo>
                    <a:pt x="433282" y="994667"/>
                    <a:pt x="430310" y="994438"/>
                    <a:pt x="427338" y="994438"/>
                  </a:cubicBezTo>
                  <a:cubicBezTo>
                    <a:pt x="424367" y="994438"/>
                    <a:pt x="421623" y="994210"/>
                    <a:pt x="418880" y="994210"/>
                  </a:cubicBezTo>
                  <a:cubicBezTo>
                    <a:pt x="416137" y="994210"/>
                    <a:pt x="413622" y="993981"/>
                    <a:pt x="411108" y="993981"/>
                  </a:cubicBezTo>
                  <a:cubicBezTo>
                    <a:pt x="409736" y="993981"/>
                    <a:pt x="408365" y="993752"/>
                    <a:pt x="407222" y="993752"/>
                  </a:cubicBezTo>
                  <a:cubicBezTo>
                    <a:pt x="404707" y="993524"/>
                    <a:pt x="402421" y="993524"/>
                    <a:pt x="400135" y="993295"/>
                  </a:cubicBezTo>
                  <a:cubicBezTo>
                    <a:pt x="398992" y="993295"/>
                    <a:pt x="397849" y="993067"/>
                    <a:pt x="396706" y="993067"/>
                  </a:cubicBezTo>
                  <a:cubicBezTo>
                    <a:pt x="395563" y="993067"/>
                    <a:pt x="394420" y="992838"/>
                    <a:pt x="393277" y="992838"/>
                  </a:cubicBezTo>
                  <a:cubicBezTo>
                    <a:pt x="391220" y="992609"/>
                    <a:pt x="389391" y="992609"/>
                    <a:pt x="387562" y="992381"/>
                  </a:cubicBezTo>
                  <a:cubicBezTo>
                    <a:pt x="386419" y="992381"/>
                    <a:pt x="385276" y="992152"/>
                    <a:pt x="384362" y="992152"/>
                  </a:cubicBezTo>
                  <a:cubicBezTo>
                    <a:pt x="382533" y="991924"/>
                    <a:pt x="380933" y="991924"/>
                    <a:pt x="379332" y="991695"/>
                  </a:cubicBezTo>
                  <a:cubicBezTo>
                    <a:pt x="377504" y="991466"/>
                    <a:pt x="375903" y="991238"/>
                    <a:pt x="374303" y="991238"/>
                  </a:cubicBezTo>
                  <a:cubicBezTo>
                    <a:pt x="372932" y="991009"/>
                    <a:pt x="371789" y="991009"/>
                    <a:pt x="370646" y="990781"/>
                  </a:cubicBezTo>
                  <a:cubicBezTo>
                    <a:pt x="369731" y="990552"/>
                    <a:pt x="369045" y="990552"/>
                    <a:pt x="368360" y="990323"/>
                  </a:cubicBezTo>
                  <a:cubicBezTo>
                    <a:pt x="367217" y="990095"/>
                    <a:pt x="366302" y="989866"/>
                    <a:pt x="365388" y="989866"/>
                  </a:cubicBezTo>
                  <a:cubicBezTo>
                    <a:pt x="364473" y="989638"/>
                    <a:pt x="363559" y="989409"/>
                    <a:pt x="362873" y="989180"/>
                  </a:cubicBezTo>
                  <a:lnTo>
                    <a:pt x="362873" y="989180"/>
                  </a:lnTo>
                  <a:cubicBezTo>
                    <a:pt x="362645" y="989180"/>
                    <a:pt x="362187" y="989180"/>
                    <a:pt x="361959" y="989180"/>
                  </a:cubicBezTo>
                  <a:cubicBezTo>
                    <a:pt x="361273" y="989180"/>
                    <a:pt x="360816" y="989180"/>
                    <a:pt x="360130" y="988952"/>
                  </a:cubicBezTo>
                  <a:cubicBezTo>
                    <a:pt x="359901" y="988952"/>
                    <a:pt x="359444" y="988723"/>
                    <a:pt x="359216" y="988723"/>
                  </a:cubicBezTo>
                  <a:cubicBezTo>
                    <a:pt x="358530" y="988495"/>
                    <a:pt x="357844" y="988037"/>
                    <a:pt x="357387" y="987809"/>
                  </a:cubicBezTo>
                  <a:cubicBezTo>
                    <a:pt x="355787" y="986894"/>
                    <a:pt x="354186" y="985294"/>
                    <a:pt x="352586" y="983694"/>
                  </a:cubicBezTo>
                  <a:cubicBezTo>
                    <a:pt x="352129" y="983237"/>
                    <a:pt x="351672" y="982780"/>
                    <a:pt x="351215" y="982094"/>
                  </a:cubicBezTo>
                  <a:cubicBezTo>
                    <a:pt x="350986" y="981637"/>
                    <a:pt x="350529" y="981179"/>
                    <a:pt x="350300" y="980951"/>
                  </a:cubicBezTo>
                  <a:cubicBezTo>
                    <a:pt x="349843" y="980494"/>
                    <a:pt x="349386" y="979808"/>
                    <a:pt x="348929" y="979351"/>
                  </a:cubicBezTo>
                  <a:cubicBezTo>
                    <a:pt x="348014" y="978208"/>
                    <a:pt x="347100" y="976836"/>
                    <a:pt x="346185" y="975693"/>
                  </a:cubicBezTo>
                  <a:cubicBezTo>
                    <a:pt x="345728" y="975007"/>
                    <a:pt x="345500" y="974550"/>
                    <a:pt x="345042" y="973864"/>
                  </a:cubicBezTo>
                  <a:cubicBezTo>
                    <a:pt x="343214" y="971121"/>
                    <a:pt x="341613" y="968149"/>
                    <a:pt x="340013" y="965635"/>
                  </a:cubicBezTo>
                  <a:cubicBezTo>
                    <a:pt x="339785" y="965177"/>
                    <a:pt x="339556" y="964949"/>
                    <a:pt x="339327" y="964492"/>
                  </a:cubicBezTo>
                  <a:cubicBezTo>
                    <a:pt x="338413" y="962663"/>
                    <a:pt x="337499" y="961063"/>
                    <a:pt x="336813" y="959691"/>
                  </a:cubicBezTo>
                  <a:cubicBezTo>
                    <a:pt x="325383" y="939346"/>
                    <a:pt x="324240" y="916943"/>
                    <a:pt x="322868" y="894769"/>
                  </a:cubicBezTo>
                  <a:cubicBezTo>
                    <a:pt x="322640" y="891568"/>
                    <a:pt x="322411" y="888368"/>
                    <a:pt x="322182" y="885167"/>
                  </a:cubicBezTo>
                  <a:cubicBezTo>
                    <a:pt x="321954" y="881281"/>
                    <a:pt x="321725" y="877395"/>
                    <a:pt x="321497" y="873509"/>
                  </a:cubicBezTo>
                  <a:cubicBezTo>
                    <a:pt x="321268" y="869623"/>
                    <a:pt x="321268" y="865736"/>
                    <a:pt x="321268" y="861850"/>
                  </a:cubicBezTo>
                  <a:cubicBezTo>
                    <a:pt x="321268" y="857964"/>
                    <a:pt x="321268" y="854078"/>
                    <a:pt x="321268" y="850192"/>
                  </a:cubicBezTo>
                  <a:cubicBezTo>
                    <a:pt x="321268" y="848134"/>
                    <a:pt x="321268" y="846305"/>
                    <a:pt x="321268" y="844248"/>
                  </a:cubicBezTo>
                  <a:cubicBezTo>
                    <a:pt x="321268" y="840362"/>
                    <a:pt x="321268" y="836476"/>
                    <a:pt x="321039" y="832589"/>
                  </a:cubicBezTo>
                  <a:cubicBezTo>
                    <a:pt x="320811" y="824817"/>
                    <a:pt x="320354" y="816816"/>
                    <a:pt x="319439" y="809044"/>
                  </a:cubicBezTo>
                  <a:cubicBezTo>
                    <a:pt x="318753" y="803100"/>
                    <a:pt x="317839" y="797385"/>
                    <a:pt x="316467" y="791441"/>
                  </a:cubicBezTo>
                  <a:cubicBezTo>
                    <a:pt x="315096" y="785041"/>
                    <a:pt x="313038" y="779097"/>
                    <a:pt x="310524" y="774068"/>
                  </a:cubicBezTo>
                  <a:cubicBezTo>
                    <a:pt x="309609" y="772468"/>
                    <a:pt x="308695" y="770639"/>
                    <a:pt x="307781" y="769267"/>
                  </a:cubicBezTo>
                  <a:cubicBezTo>
                    <a:pt x="306866" y="767667"/>
                    <a:pt x="305723" y="766295"/>
                    <a:pt x="304580" y="764924"/>
                  </a:cubicBezTo>
                  <a:cubicBezTo>
                    <a:pt x="304123" y="764238"/>
                    <a:pt x="303437" y="763552"/>
                    <a:pt x="302980" y="762866"/>
                  </a:cubicBezTo>
                  <a:cubicBezTo>
                    <a:pt x="301837" y="761495"/>
                    <a:pt x="300694" y="760352"/>
                    <a:pt x="299322" y="759209"/>
                  </a:cubicBezTo>
                  <a:cubicBezTo>
                    <a:pt x="298637" y="758752"/>
                    <a:pt x="297951" y="758066"/>
                    <a:pt x="297494" y="757609"/>
                  </a:cubicBezTo>
                  <a:cubicBezTo>
                    <a:pt x="296351" y="756694"/>
                    <a:pt x="295436" y="756008"/>
                    <a:pt x="294293" y="755323"/>
                  </a:cubicBezTo>
                  <a:cubicBezTo>
                    <a:pt x="293379" y="754637"/>
                    <a:pt x="292236" y="753951"/>
                    <a:pt x="291321" y="753494"/>
                  </a:cubicBezTo>
                  <a:cubicBezTo>
                    <a:pt x="290636" y="753037"/>
                    <a:pt x="289950" y="752808"/>
                    <a:pt x="289035" y="752351"/>
                  </a:cubicBezTo>
                  <a:cubicBezTo>
                    <a:pt x="287435" y="751665"/>
                    <a:pt x="285835" y="750979"/>
                    <a:pt x="284235" y="750522"/>
                  </a:cubicBezTo>
                  <a:cubicBezTo>
                    <a:pt x="282406" y="749836"/>
                    <a:pt x="280577" y="749379"/>
                    <a:pt x="278748" y="749150"/>
                  </a:cubicBezTo>
                  <a:cubicBezTo>
                    <a:pt x="275319" y="748465"/>
                    <a:pt x="271890" y="748236"/>
                    <a:pt x="268233" y="748236"/>
                  </a:cubicBezTo>
                  <a:cubicBezTo>
                    <a:pt x="268233" y="748236"/>
                    <a:pt x="268233" y="748236"/>
                    <a:pt x="268233" y="748236"/>
                  </a:cubicBezTo>
                  <a:cubicBezTo>
                    <a:pt x="262518" y="748236"/>
                    <a:pt x="256346" y="749150"/>
                    <a:pt x="249716" y="750979"/>
                  </a:cubicBezTo>
                  <a:cubicBezTo>
                    <a:pt x="228456" y="756694"/>
                    <a:pt x="207425" y="759666"/>
                    <a:pt x="185708" y="758294"/>
                  </a:cubicBezTo>
                  <a:cubicBezTo>
                    <a:pt x="159648" y="756466"/>
                    <a:pt x="135645" y="748922"/>
                    <a:pt x="113470" y="735206"/>
                  </a:cubicBezTo>
                  <a:cubicBezTo>
                    <a:pt x="109356" y="732691"/>
                    <a:pt x="105469" y="729948"/>
                    <a:pt x="102040" y="726748"/>
                  </a:cubicBezTo>
                  <a:cubicBezTo>
                    <a:pt x="97011" y="722176"/>
                    <a:pt x="92668" y="716689"/>
                    <a:pt x="89467" y="710288"/>
                  </a:cubicBezTo>
                  <a:cubicBezTo>
                    <a:pt x="87410" y="706174"/>
                    <a:pt x="85581" y="701373"/>
                    <a:pt x="84438" y="696344"/>
                  </a:cubicBezTo>
                  <a:cubicBezTo>
                    <a:pt x="83752" y="693829"/>
                    <a:pt x="83524" y="691086"/>
                    <a:pt x="83067" y="688343"/>
                  </a:cubicBezTo>
                  <a:lnTo>
                    <a:pt x="83067" y="688343"/>
                  </a:lnTo>
                  <a:cubicBezTo>
                    <a:pt x="89467" y="689029"/>
                    <a:pt x="95182" y="689714"/>
                    <a:pt x="101126" y="690172"/>
                  </a:cubicBezTo>
                  <a:cubicBezTo>
                    <a:pt x="105698" y="690629"/>
                    <a:pt x="110041" y="691086"/>
                    <a:pt x="114613" y="691315"/>
                  </a:cubicBezTo>
                  <a:cubicBezTo>
                    <a:pt x="131073" y="692458"/>
                    <a:pt x="146389" y="689486"/>
                    <a:pt x="155076" y="673484"/>
                  </a:cubicBezTo>
                  <a:cubicBezTo>
                    <a:pt x="163763" y="657253"/>
                    <a:pt x="161705" y="640794"/>
                    <a:pt x="151418" y="626164"/>
                  </a:cubicBezTo>
                  <a:cubicBezTo>
                    <a:pt x="139988" y="610390"/>
                    <a:pt x="126729" y="595760"/>
                    <a:pt x="114842" y="579986"/>
                  </a:cubicBezTo>
                  <a:cubicBezTo>
                    <a:pt x="100669" y="561241"/>
                    <a:pt x="100897" y="561013"/>
                    <a:pt x="114613" y="541810"/>
                  </a:cubicBezTo>
                  <a:cubicBezTo>
                    <a:pt x="135645" y="511864"/>
                    <a:pt x="196452" y="476202"/>
                    <a:pt x="275091" y="520322"/>
                  </a:cubicBezTo>
                  <a:cubicBezTo>
                    <a:pt x="291093" y="532209"/>
                    <a:pt x="306638" y="530837"/>
                    <a:pt x="316925" y="513235"/>
                  </a:cubicBezTo>
                  <a:cubicBezTo>
                    <a:pt x="323097" y="502720"/>
                    <a:pt x="325611" y="491290"/>
                    <a:pt x="324240" y="479174"/>
                  </a:cubicBezTo>
                  <a:cubicBezTo>
                    <a:pt x="319439" y="438026"/>
                    <a:pt x="323783" y="396878"/>
                    <a:pt x="321954" y="355501"/>
                  </a:cubicBezTo>
                  <a:cubicBezTo>
                    <a:pt x="321725" y="349786"/>
                    <a:pt x="321954" y="343385"/>
                    <a:pt x="323783" y="338128"/>
                  </a:cubicBezTo>
                  <a:cubicBezTo>
                    <a:pt x="330412" y="318239"/>
                    <a:pt x="351443" y="313896"/>
                    <a:pt x="365845" y="328984"/>
                  </a:cubicBezTo>
                  <a:cubicBezTo>
                    <a:pt x="375903" y="339728"/>
                    <a:pt x="377732" y="353215"/>
                    <a:pt x="377961" y="367388"/>
                  </a:cubicBezTo>
                  <a:cubicBezTo>
                    <a:pt x="378418" y="394820"/>
                    <a:pt x="377046" y="422252"/>
                    <a:pt x="382304" y="449456"/>
                  </a:cubicBezTo>
                  <a:cubicBezTo>
                    <a:pt x="385962" y="469115"/>
                    <a:pt x="395563" y="481460"/>
                    <a:pt x="414080" y="487632"/>
                  </a:cubicBezTo>
                  <a:cubicBezTo>
                    <a:pt x="433739" y="494033"/>
                    <a:pt x="448827" y="486718"/>
                    <a:pt x="461628" y="473002"/>
                  </a:cubicBezTo>
                  <a:cubicBezTo>
                    <a:pt x="489975" y="442369"/>
                    <a:pt x="494318" y="404650"/>
                    <a:pt x="489518" y="365788"/>
                  </a:cubicBezTo>
                  <a:cubicBezTo>
                    <a:pt x="487232" y="346814"/>
                    <a:pt x="480145" y="328298"/>
                    <a:pt x="475344" y="309324"/>
                  </a:cubicBezTo>
                  <a:cubicBezTo>
                    <a:pt x="488146" y="303152"/>
                    <a:pt x="500490" y="302695"/>
                    <a:pt x="513292" y="304523"/>
                  </a:cubicBezTo>
                  <a:close/>
                  <a:moveTo>
                    <a:pt x="34146" y="216741"/>
                  </a:moveTo>
                  <a:cubicBezTo>
                    <a:pt x="33918" y="149533"/>
                    <a:pt x="79409" y="97412"/>
                    <a:pt x="146160" y="99241"/>
                  </a:cubicBezTo>
                  <a:cubicBezTo>
                    <a:pt x="214283" y="94211"/>
                    <a:pt x="268461" y="171935"/>
                    <a:pt x="268461" y="222685"/>
                  </a:cubicBezTo>
                  <a:cubicBezTo>
                    <a:pt x="268461" y="275034"/>
                    <a:pt x="213140" y="338813"/>
                    <a:pt x="153933" y="335384"/>
                  </a:cubicBezTo>
                  <a:cubicBezTo>
                    <a:pt x="83752" y="331498"/>
                    <a:pt x="34146" y="289893"/>
                    <a:pt x="34146" y="216741"/>
                  </a:cubicBezTo>
                  <a:close/>
                  <a:moveTo>
                    <a:pt x="127186" y="368760"/>
                  </a:moveTo>
                  <a:cubicBezTo>
                    <a:pt x="130387" y="361902"/>
                    <a:pt x="132902" y="354358"/>
                    <a:pt x="143417" y="355044"/>
                  </a:cubicBezTo>
                  <a:cubicBezTo>
                    <a:pt x="209254" y="359159"/>
                    <a:pt x="249259" y="322354"/>
                    <a:pt x="278291" y="268862"/>
                  </a:cubicBezTo>
                  <a:cubicBezTo>
                    <a:pt x="279663" y="266347"/>
                    <a:pt x="281263" y="263604"/>
                    <a:pt x="282177" y="260861"/>
                  </a:cubicBezTo>
                  <a:cubicBezTo>
                    <a:pt x="285606" y="252403"/>
                    <a:pt x="290864" y="249202"/>
                    <a:pt x="300465" y="251031"/>
                  </a:cubicBezTo>
                  <a:cubicBezTo>
                    <a:pt x="348929" y="260861"/>
                    <a:pt x="394649" y="277549"/>
                    <a:pt x="437397" y="302009"/>
                  </a:cubicBezTo>
                  <a:cubicBezTo>
                    <a:pt x="445169" y="306581"/>
                    <a:pt x="450884" y="312982"/>
                    <a:pt x="454770" y="321440"/>
                  </a:cubicBezTo>
                  <a:cubicBezTo>
                    <a:pt x="471458" y="359616"/>
                    <a:pt x="477402" y="398478"/>
                    <a:pt x="461857" y="438483"/>
                  </a:cubicBezTo>
                  <a:cubicBezTo>
                    <a:pt x="459800" y="443969"/>
                    <a:pt x="456828" y="449227"/>
                    <a:pt x="453170" y="453571"/>
                  </a:cubicBezTo>
                  <a:cubicBezTo>
                    <a:pt x="445398" y="462715"/>
                    <a:pt x="436482" y="471630"/>
                    <a:pt x="423452" y="469115"/>
                  </a:cubicBezTo>
                  <a:cubicBezTo>
                    <a:pt x="408365" y="466144"/>
                    <a:pt x="404707" y="452885"/>
                    <a:pt x="402650" y="440083"/>
                  </a:cubicBezTo>
                  <a:cubicBezTo>
                    <a:pt x="398306" y="414937"/>
                    <a:pt x="397392" y="389334"/>
                    <a:pt x="397849" y="363731"/>
                  </a:cubicBezTo>
                  <a:cubicBezTo>
                    <a:pt x="398306" y="344528"/>
                    <a:pt x="393963" y="326698"/>
                    <a:pt x="379790" y="312296"/>
                  </a:cubicBezTo>
                  <a:cubicBezTo>
                    <a:pt x="366302" y="298580"/>
                    <a:pt x="322411" y="296751"/>
                    <a:pt x="308695" y="309553"/>
                  </a:cubicBezTo>
                  <a:cubicBezTo>
                    <a:pt x="300923" y="316868"/>
                    <a:pt x="299780" y="326469"/>
                    <a:pt x="299780" y="336527"/>
                  </a:cubicBezTo>
                  <a:cubicBezTo>
                    <a:pt x="300008" y="360988"/>
                    <a:pt x="301608" y="447398"/>
                    <a:pt x="301608" y="466144"/>
                  </a:cubicBezTo>
                  <a:cubicBezTo>
                    <a:pt x="301608" y="475973"/>
                    <a:pt x="301837" y="485803"/>
                    <a:pt x="300008" y="495404"/>
                  </a:cubicBezTo>
                  <a:cubicBezTo>
                    <a:pt x="298408" y="504548"/>
                    <a:pt x="293607" y="509120"/>
                    <a:pt x="283320" y="503405"/>
                  </a:cubicBezTo>
                  <a:cubicBezTo>
                    <a:pt x="269604" y="495633"/>
                    <a:pt x="201253" y="447170"/>
                    <a:pt x="122386" y="503177"/>
                  </a:cubicBezTo>
                  <a:cubicBezTo>
                    <a:pt x="120328" y="505006"/>
                    <a:pt x="116671" y="507749"/>
                    <a:pt x="114842" y="507063"/>
                  </a:cubicBezTo>
                  <a:cubicBezTo>
                    <a:pt x="94497" y="499748"/>
                    <a:pt x="90382" y="516207"/>
                    <a:pt x="82609" y="528094"/>
                  </a:cubicBezTo>
                  <a:cubicBezTo>
                    <a:pt x="68208" y="550040"/>
                    <a:pt x="67750" y="550268"/>
                    <a:pt x="82838" y="571071"/>
                  </a:cubicBezTo>
                  <a:cubicBezTo>
                    <a:pt x="97240" y="590731"/>
                    <a:pt x="113242" y="609476"/>
                    <a:pt x="127872" y="629364"/>
                  </a:cubicBezTo>
                  <a:cubicBezTo>
                    <a:pt x="135188" y="639194"/>
                    <a:pt x="145475" y="649481"/>
                    <a:pt x="136102" y="663654"/>
                  </a:cubicBezTo>
                  <a:cubicBezTo>
                    <a:pt x="129472" y="673712"/>
                    <a:pt x="111870" y="674855"/>
                    <a:pt x="95640" y="665026"/>
                  </a:cubicBezTo>
                  <a:cubicBezTo>
                    <a:pt x="72094" y="650624"/>
                    <a:pt x="51063" y="632336"/>
                    <a:pt x="35746" y="609247"/>
                  </a:cubicBezTo>
                  <a:cubicBezTo>
                    <a:pt x="19516" y="584558"/>
                    <a:pt x="19973" y="557355"/>
                    <a:pt x="30031" y="530152"/>
                  </a:cubicBezTo>
                  <a:cubicBezTo>
                    <a:pt x="34832" y="517121"/>
                    <a:pt x="42604" y="505691"/>
                    <a:pt x="50605" y="494490"/>
                  </a:cubicBezTo>
                  <a:cubicBezTo>
                    <a:pt x="79638" y="454485"/>
                    <a:pt x="106155" y="413108"/>
                    <a:pt x="127186" y="368760"/>
                  </a:cubicBezTo>
                  <a:close/>
                </a:path>
              </a:pathLst>
            </a:custGeom>
            <a:solidFill>
              <a:srgbClr val="086D6E"/>
            </a:solidFill>
            <a:ln w="2286" cap="flat">
              <a:noFill/>
              <a:prstDash val="solid"/>
              <a:miter/>
            </a:ln>
          </p:spPr>
          <p:txBody>
            <a:bodyPr rtlCol="0" anchor="ctr"/>
            <a:lstStyle/>
            <a:p>
              <a:endParaRPr lang="en-US"/>
            </a:p>
          </p:txBody>
        </p:sp>
        <p:sp>
          <p:nvSpPr>
            <p:cNvPr id="92" name="Freeform 155">
              <a:extLst>
                <a:ext uri="{FF2B5EF4-FFF2-40B4-BE49-F238E27FC236}">
                  <a16:creationId xmlns:a16="http://schemas.microsoft.com/office/drawing/2014/main" id="{F8E61AED-9070-F8FA-78F3-757427714D8F}"/>
                </a:ext>
              </a:extLst>
            </p:cNvPr>
            <p:cNvSpPr/>
            <p:nvPr/>
          </p:nvSpPr>
          <p:spPr>
            <a:xfrm>
              <a:off x="2318125" y="5630468"/>
              <a:ext cx="70050" cy="184493"/>
            </a:xfrm>
            <a:custGeom>
              <a:avLst/>
              <a:gdLst>
                <a:gd name="connsiteX0" fmla="*/ 62439 w 70050"/>
                <a:gd name="connsiteY0" fmla="*/ 184429 h 184493"/>
                <a:gd name="connsiteX1" fmla="*/ 69525 w 70050"/>
                <a:gd name="connsiteY1" fmla="*/ 180772 h 184493"/>
                <a:gd name="connsiteX2" fmla="*/ 68611 w 70050"/>
                <a:gd name="connsiteY2" fmla="*/ 172771 h 184493"/>
                <a:gd name="connsiteX3" fmla="*/ 62439 w 70050"/>
                <a:gd name="connsiteY3" fmla="*/ 166598 h 184493"/>
                <a:gd name="connsiteX4" fmla="*/ 30663 w 70050"/>
                <a:gd name="connsiteY4" fmla="*/ 55956 h 184493"/>
                <a:gd name="connsiteX5" fmla="*/ 46208 w 70050"/>
                <a:gd name="connsiteY5" fmla="*/ 15037 h 184493"/>
                <a:gd name="connsiteX6" fmla="*/ 44836 w 70050"/>
                <a:gd name="connsiteY6" fmla="*/ 2006 h 184493"/>
                <a:gd name="connsiteX7" fmla="*/ 31578 w 70050"/>
                <a:gd name="connsiteY7" fmla="*/ 3607 h 184493"/>
                <a:gd name="connsiteX8" fmla="*/ 17862 w 70050"/>
                <a:gd name="connsiteY8" fmla="*/ 18694 h 184493"/>
                <a:gd name="connsiteX9" fmla="*/ 259 w 70050"/>
                <a:gd name="connsiteY9" fmla="*/ 101219 h 184493"/>
                <a:gd name="connsiteX10" fmla="*/ 31349 w 70050"/>
                <a:gd name="connsiteY10" fmla="*/ 168427 h 184493"/>
                <a:gd name="connsiteX11" fmla="*/ 62439 w 70050"/>
                <a:gd name="connsiteY11" fmla="*/ 184429 h 18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050" h="184493">
                  <a:moveTo>
                    <a:pt x="62439" y="184429"/>
                  </a:moveTo>
                  <a:cubicBezTo>
                    <a:pt x="64496" y="184886"/>
                    <a:pt x="68382" y="182829"/>
                    <a:pt x="69525" y="180772"/>
                  </a:cubicBezTo>
                  <a:cubicBezTo>
                    <a:pt x="70668" y="178714"/>
                    <a:pt x="69754" y="175057"/>
                    <a:pt x="68611" y="172771"/>
                  </a:cubicBezTo>
                  <a:cubicBezTo>
                    <a:pt x="67239" y="170256"/>
                    <a:pt x="64725" y="168427"/>
                    <a:pt x="62439" y="166598"/>
                  </a:cubicBezTo>
                  <a:cubicBezTo>
                    <a:pt x="25405" y="137338"/>
                    <a:pt x="19005" y="99390"/>
                    <a:pt x="30663" y="55956"/>
                  </a:cubicBezTo>
                  <a:cubicBezTo>
                    <a:pt x="34549" y="41783"/>
                    <a:pt x="38893" y="27838"/>
                    <a:pt x="46208" y="15037"/>
                  </a:cubicBezTo>
                  <a:cubicBezTo>
                    <a:pt x="48723" y="10693"/>
                    <a:pt x="49637" y="5664"/>
                    <a:pt x="44836" y="2006"/>
                  </a:cubicBezTo>
                  <a:cubicBezTo>
                    <a:pt x="40036" y="-1651"/>
                    <a:pt x="35235" y="178"/>
                    <a:pt x="31578" y="3607"/>
                  </a:cubicBezTo>
                  <a:cubicBezTo>
                    <a:pt x="26548" y="8179"/>
                    <a:pt x="21062" y="12979"/>
                    <a:pt x="17862" y="18694"/>
                  </a:cubicBezTo>
                  <a:cubicBezTo>
                    <a:pt x="5746" y="41554"/>
                    <a:pt x="1174" y="66472"/>
                    <a:pt x="259" y="101219"/>
                  </a:cubicBezTo>
                  <a:cubicBezTo>
                    <a:pt x="-2027" y="122707"/>
                    <a:pt x="11004" y="146939"/>
                    <a:pt x="31349" y="168427"/>
                  </a:cubicBezTo>
                  <a:cubicBezTo>
                    <a:pt x="40264" y="177571"/>
                    <a:pt x="51009" y="181686"/>
                    <a:pt x="62439" y="184429"/>
                  </a:cubicBezTo>
                  <a:close/>
                </a:path>
              </a:pathLst>
            </a:custGeom>
            <a:solidFill>
              <a:srgbClr val="000000"/>
            </a:solidFill>
            <a:ln w="2286" cap="flat">
              <a:noFill/>
              <a:prstDash val="solid"/>
              <a:miter/>
            </a:ln>
          </p:spPr>
          <p:txBody>
            <a:bodyPr rtlCol="0" anchor="ctr"/>
            <a:lstStyle/>
            <a:p>
              <a:endParaRPr lang="en-US"/>
            </a:p>
          </p:txBody>
        </p:sp>
        <p:sp>
          <p:nvSpPr>
            <p:cNvPr id="93" name="Freeform 156">
              <a:extLst>
                <a:ext uri="{FF2B5EF4-FFF2-40B4-BE49-F238E27FC236}">
                  <a16:creationId xmlns:a16="http://schemas.microsoft.com/office/drawing/2014/main" id="{A48249A0-CC84-83F8-3C6B-478DA449F78E}"/>
                </a:ext>
              </a:extLst>
            </p:cNvPr>
            <p:cNvSpPr/>
            <p:nvPr/>
          </p:nvSpPr>
          <p:spPr>
            <a:xfrm>
              <a:off x="3718331" y="5906475"/>
              <a:ext cx="148423" cy="136817"/>
            </a:xfrm>
            <a:custGeom>
              <a:avLst/>
              <a:gdLst>
                <a:gd name="connsiteX0" fmla="*/ 143104 w 148423"/>
                <a:gd name="connsiteY0" fmla="*/ 1006 h 136817"/>
                <a:gd name="connsiteX1" fmla="*/ 126873 w 148423"/>
                <a:gd name="connsiteY1" fmla="*/ 9693 h 136817"/>
                <a:gd name="connsiteX2" fmla="*/ 125273 w 148423"/>
                <a:gd name="connsiteY2" fmla="*/ 15179 h 136817"/>
                <a:gd name="connsiteX3" fmla="*/ 15088 w 148423"/>
                <a:gd name="connsiteY3" fmla="*/ 121478 h 136817"/>
                <a:gd name="connsiteX4" fmla="*/ 0 w 148423"/>
                <a:gd name="connsiteY4" fmla="*/ 131537 h 136817"/>
                <a:gd name="connsiteX5" fmla="*/ 2972 w 148423"/>
                <a:gd name="connsiteY5" fmla="*/ 135194 h 136817"/>
                <a:gd name="connsiteX6" fmla="*/ 11430 w 148423"/>
                <a:gd name="connsiteY6" fmla="*/ 136795 h 136817"/>
                <a:gd name="connsiteX7" fmla="*/ 114300 w 148423"/>
                <a:gd name="connsiteY7" fmla="*/ 81245 h 136817"/>
                <a:gd name="connsiteX8" fmla="*/ 147676 w 148423"/>
                <a:gd name="connsiteY8" fmla="*/ 16322 h 136817"/>
                <a:gd name="connsiteX9" fmla="*/ 143104 w 148423"/>
                <a:gd name="connsiteY9" fmla="*/ 1006 h 13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423" h="136817">
                  <a:moveTo>
                    <a:pt x="143104" y="1006"/>
                  </a:moveTo>
                  <a:cubicBezTo>
                    <a:pt x="135103" y="-2423"/>
                    <a:pt x="130531" y="3521"/>
                    <a:pt x="126873" y="9693"/>
                  </a:cubicBezTo>
                  <a:cubicBezTo>
                    <a:pt x="125959" y="11293"/>
                    <a:pt x="125730" y="13351"/>
                    <a:pt x="125273" y="15179"/>
                  </a:cubicBezTo>
                  <a:cubicBezTo>
                    <a:pt x="109957" y="72787"/>
                    <a:pt x="71780" y="106848"/>
                    <a:pt x="15088" y="121478"/>
                  </a:cubicBezTo>
                  <a:cubicBezTo>
                    <a:pt x="9373" y="122850"/>
                    <a:pt x="3658" y="124222"/>
                    <a:pt x="0" y="131537"/>
                  </a:cubicBezTo>
                  <a:cubicBezTo>
                    <a:pt x="1829" y="133823"/>
                    <a:pt x="2286" y="134966"/>
                    <a:pt x="2972" y="135194"/>
                  </a:cubicBezTo>
                  <a:cubicBezTo>
                    <a:pt x="5715" y="135880"/>
                    <a:pt x="8458" y="136566"/>
                    <a:pt x="11430" y="136795"/>
                  </a:cubicBezTo>
                  <a:cubicBezTo>
                    <a:pt x="56236" y="137709"/>
                    <a:pt x="86639" y="110963"/>
                    <a:pt x="114300" y="81245"/>
                  </a:cubicBezTo>
                  <a:cubicBezTo>
                    <a:pt x="130988" y="63185"/>
                    <a:pt x="141961" y="40783"/>
                    <a:pt x="147676" y="16322"/>
                  </a:cubicBezTo>
                  <a:cubicBezTo>
                    <a:pt x="148819" y="10836"/>
                    <a:pt x="149504" y="3749"/>
                    <a:pt x="143104" y="1006"/>
                  </a:cubicBezTo>
                  <a:close/>
                </a:path>
              </a:pathLst>
            </a:custGeom>
            <a:solidFill>
              <a:srgbClr val="000000"/>
            </a:solidFill>
            <a:ln w="2286" cap="flat">
              <a:noFill/>
              <a:prstDash val="solid"/>
              <a:miter/>
            </a:ln>
          </p:spPr>
          <p:txBody>
            <a:bodyPr rtlCol="0" anchor="ctr"/>
            <a:lstStyle/>
            <a:p>
              <a:endParaRPr lang="en-US"/>
            </a:p>
          </p:txBody>
        </p:sp>
        <p:sp>
          <p:nvSpPr>
            <p:cNvPr id="94" name="Freeform 157">
              <a:extLst>
                <a:ext uri="{FF2B5EF4-FFF2-40B4-BE49-F238E27FC236}">
                  <a16:creationId xmlns:a16="http://schemas.microsoft.com/office/drawing/2014/main" id="{2E568AB8-7C4C-EA9F-0405-6D0353DC804C}"/>
                </a:ext>
              </a:extLst>
            </p:cNvPr>
            <p:cNvSpPr/>
            <p:nvPr/>
          </p:nvSpPr>
          <p:spPr>
            <a:xfrm>
              <a:off x="3520947" y="6180886"/>
              <a:ext cx="174066" cy="19649"/>
            </a:xfrm>
            <a:custGeom>
              <a:avLst/>
              <a:gdLst>
                <a:gd name="connsiteX0" fmla="*/ 174067 w 174066"/>
                <a:gd name="connsiteY0" fmla="*/ 12573 h 19649"/>
                <a:gd name="connsiteX1" fmla="*/ 117145 w 174066"/>
                <a:gd name="connsiteY1" fmla="*/ 1143 h 19649"/>
                <a:gd name="connsiteX2" fmla="*/ 14275 w 174066"/>
                <a:gd name="connsiteY2" fmla="*/ 0 h 19649"/>
                <a:gd name="connsiteX3" fmla="*/ 102 w 174066"/>
                <a:gd name="connsiteY3" fmla="*/ 7772 h 19649"/>
                <a:gd name="connsiteX4" fmla="*/ 14047 w 174066"/>
                <a:gd name="connsiteY4" fmla="*/ 18974 h 19649"/>
                <a:gd name="connsiteX5" fmla="*/ 28677 w 174066"/>
                <a:gd name="connsiteY5" fmla="*/ 18974 h 19649"/>
                <a:gd name="connsiteX6" fmla="*/ 93142 w 174066"/>
                <a:gd name="connsiteY6" fmla="*/ 19202 h 19649"/>
                <a:gd name="connsiteX7" fmla="*/ 174067 w 174066"/>
                <a:gd name="connsiteY7" fmla="*/ 12573 h 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066" h="19649">
                  <a:moveTo>
                    <a:pt x="174067" y="12573"/>
                  </a:moveTo>
                  <a:cubicBezTo>
                    <a:pt x="152350" y="228"/>
                    <a:pt x="134519" y="1371"/>
                    <a:pt x="117145" y="1143"/>
                  </a:cubicBezTo>
                  <a:cubicBezTo>
                    <a:pt x="82855" y="457"/>
                    <a:pt x="48565" y="228"/>
                    <a:pt x="14275" y="0"/>
                  </a:cubicBezTo>
                  <a:cubicBezTo>
                    <a:pt x="8560" y="0"/>
                    <a:pt x="1017" y="686"/>
                    <a:pt x="102" y="7772"/>
                  </a:cubicBezTo>
                  <a:cubicBezTo>
                    <a:pt x="-1041" y="16916"/>
                    <a:pt x="7646" y="17831"/>
                    <a:pt x="14047" y="18974"/>
                  </a:cubicBezTo>
                  <a:cubicBezTo>
                    <a:pt x="18847" y="19888"/>
                    <a:pt x="23877" y="19431"/>
                    <a:pt x="28677" y="18974"/>
                  </a:cubicBezTo>
                  <a:cubicBezTo>
                    <a:pt x="50166" y="17602"/>
                    <a:pt x="71654" y="18059"/>
                    <a:pt x="93142" y="19202"/>
                  </a:cubicBezTo>
                  <a:cubicBezTo>
                    <a:pt x="118288" y="20117"/>
                    <a:pt x="143434" y="20345"/>
                    <a:pt x="174067" y="12573"/>
                  </a:cubicBezTo>
                  <a:close/>
                </a:path>
              </a:pathLst>
            </a:custGeom>
            <a:solidFill>
              <a:srgbClr val="000000"/>
            </a:solidFill>
            <a:ln w="2286" cap="flat">
              <a:noFill/>
              <a:prstDash val="solid"/>
              <a:miter/>
            </a:ln>
          </p:spPr>
          <p:txBody>
            <a:bodyPr rtlCol="0" anchor="ctr"/>
            <a:lstStyle/>
            <a:p>
              <a:endParaRPr lang="en-US"/>
            </a:p>
          </p:txBody>
        </p:sp>
        <p:sp>
          <p:nvSpPr>
            <p:cNvPr id="95" name="Freeform 158">
              <a:extLst>
                <a:ext uri="{FF2B5EF4-FFF2-40B4-BE49-F238E27FC236}">
                  <a16:creationId xmlns:a16="http://schemas.microsoft.com/office/drawing/2014/main" id="{BE4A0905-075B-5B85-E9E8-756EF98A5DD5}"/>
                </a:ext>
              </a:extLst>
            </p:cNvPr>
            <p:cNvSpPr/>
            <p:nvPr/>
          </p:nvSpPr>
          <p:spPr>
            <a:xfrm>
              <a:off x="2314720" y="6174987"/>
              <a:ext cx="138080" cy="22358"/>
            </a:xfrm>
            <a:custGeom>
              <a:avLst/>
              <a:gdLst>
                <a:gd name="connsiteX0" fmla="*/ 12808 w 138080"/>
                <a:gd name="connsiteY0" fmla="*/ 19387 h 22358"/>
                <a:gd name="connsiteX1" fmla="*/ 138081 w 138080"/>
                <a:gd name="connsiteY1" fmla="*/ 22359 h 22358"/>
                <a:gd name="connsiteX2" fmla="*/ 100133 w 138080"/>
                <a:gd name="connsiteY2" fmla="*/ 642 h 22358"/>
                <a:gd name="connsiteX3" fmla="*/ 12122 w 138080"/>
                <a:gd name="connsiteY3" fmla="*/ 413 h 22358"/>
                <a:gd name="connsiteX4" fmla="*/ 6 w 138080"/>
                <a:gd name="connsiteY4" fmla="*/ 10243 h 22358"/>
                <a:gd name="connsiteX5" fmla="*/ 12808 w 138080"/>
                <a:gd name="connsiteY5" fmla="*/ 19387 h 2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080" h="22358">
                  <a:moveTo>
                    <a:pt x="12808" y="19387"/>
                  </a:moveTo>
                  <a:cubicBezTo>
                    <a:pt x="54413" y="22816"/>
                    <a:pt x="96018" y="18930"/>
                    <a:pt x="138081" y="22359"/>
                  </a:cubicBezTo>
                  <a:cubicBezTo>
                    <a:pt x="128022" y="7729"/>
                    <a:pt x="114764" y="1328"/>
                    <a:pt x="100133" y="642"/>
                  </a:cubicBezTo>
                  <a:cubicBezTo>
                    <a:pt x="70872" y="-501"/>
                    <a:pt x="41383" y="185"/>
                    <a:pt x="12122" y="413"/>
                  </a:cubicBezTo>
                  <a:cubicBezTo>
                    <a:pt x="5721" y="413"/>
                    <a:pt x="-222" y="3385"/>
                    <a:pt x="6" y="10243"/>
                  </a:cubicBezTo>
                  <a:cubicBezTo>
                    <a:pt x="6" y="17558"/>
                    <a:pt x="6864" y="18930"/>
                    <a:pt x="12808" y="19387"/>
                  </a:cubicBezTo>
                  <a:close/>
                </a:path>
              </a:pathLst>
            </a:custGeom>
            <a:solidFill>
              <a:srgbClr val="000000"/>
            </a:solidFill>
            <a:ln w="2286" cap="flat">
              <a:noFill/>
              <a:prstDash val="solid"/>
              <a:miter/>
            </a:ln>
          </p:spPr>
          <p:txBody>
            <a:bodyPr rtlCol="0" anchor="ctr"/>
            <a:lstStyle/>
            <a:p>
              <a:endParaRPr lang="en-US"/>
            </a:p>
          </p:txBody>
        </p:sp>
      </p:grpSp>
      <p:sp>
        <p:nvSpPr>
          <p:cNvPr id="96" name="TextBox 95">
            <a:extLst>
              <a:ext uri="{FF2B5EF4-FFF2-40B4-BE49-F238E27FC236}">
                <a16:creationId xmlns:a16="http://schemas.microsoft.com/office/drawing/2014/main" id="{4C3F28BF-C51E-1FC0-B26D-E19F0BFD5BC4}"/>
              </a:ext>
            </a:extLst>
          </p:cNvPr>
          <p:cNvSpPr txBox="1"/>
          <p:nvPr/>
        </p:nvSpPr>
        <p:spPr>
          <a:xfrm>
            <a:off x="362541" y="6062854"/>
            <a:ext cx="4741712" cy="646331"/>
          </a:xfrm>
          <a:prstGeom prst="rect">
            <a:avLst/>
          </a:prstGeom>
          <a:solidFill>
            <a:srgbClr val="086D6E"/>
          </a:solidFill>
        </p:spPr>
        <p:txBody>
          <a:bodyPr wrap="square" lIns="91440" tIns="45720" rIns="91440" bIns="45720" rtlCol="0" anchor="t">
            <a:spAutoFit/>
          </a:bodyPr>
          <a:lstStyle/>
          <a:p>
            <a:pPr algn="ctr"/>
            <a:r>
              <a:rPr lang="en-GB" b="1" dirty="0">
                <a:solidFill>
                  <a:schemeClr val="bg1"/>
                </a:solidFill>
              </a:rPr>
              <a:t>Í </a:t>
            </a:r>
            <a:r>
              <a:rPr lang="is-IS" b="1" dirty="0">
                <a:solidFill>
                  <a:schemeClr val="bg1"/>
                </a:solidFill>
              </a:rPr>
              <a:t>námskeiðseiningu 2 var farið yfir hvernig á að byggja upp árangursríkt krísustjórnunarteymi</a:t>
            </a:r>
          </a:p>
        </p:txBody>
      </p:sp>
    </p:spTree>
    <p:extLst>
      <p:ext uri="{BB962C8B-B14F-4D97-AF65-F5344CB8AC3E}">
        <p14:creationId xmlns:p14="http://schemas.microsoft.com/office/powerpoint/2010/main" val="3169547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B1468522-BCCB-DE60-D8C0-333BE0824CE4}"/>
              </a:ext>
            </a:extLst>
          </p:cNvPr>
          <p:cNvSpPr/>
          <p:nvPr/>
        </p:nvSpPr>
        <p:spPr>
          <a:xfrm>
            <a:off x="1" y="1481525"/>
            <a:ext cx="5302050" cy="127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490647" y="282735"/>
            <a:ext cx="6577528" cy="6122894"/>
          </a:xfrm>
        </p:spPr>
        <p:txBody>
          <a:bodyPr vert="horz" lIns="91440" tIns="45720" rIns="91440" bIns="45720" rtlCol="0" anchor="t">
            <a:noAutofit/>
          </a:bodyPr>
          <a:lstStyle/>
          <a:p>
            <a:pPr algn="l" fontAlgn="base">
              <a:lnSpc>
                <a:spcPct val="100000"/>
              </a:lnSpc>
              <a:spcBef>
                <a:spcPts val="0"/>
              </a:spcBef>
            </a:pPr>
            <a:r>
              <a:rPr lang="is-IS" sz="2100" b="1" i="0" dirty="0">
                <a:solidFill>
                  <a:srgbClr val="F27954"/>
                </a:solidFill>
                <a:effectLst/>
              </a:rPr>
              <a:t>Markmið 1 </a:t>
            </a:r>
            <a:r>
              <a:rPr lang="is-IS" sz="2100" dirty="0">
                <a:solidFill>
                  <a:srgbClr val="F27954"/>
                </a:solidFill>
              </a:rPr>
              <a:t>Tryggja heilsu og öryggi allra. </a:t>
            </a:r>
            <a:r>
              <a:rPr lang="is-IS" sz="2100" b="0" i="0" dirty="0">
                <a:solidFill>
                  <a:srgbClr val="455264"/>
                </a:solidFill>
                <a:effectLst/>
              </a:rPr>
              <a:t>Þó að svæði geti ekki sagt fyrir um hvers konar krísu það gæti staðið frammi fyrir, er mikilvægt að svæðisbundnir hagsmunaaðilar komi sér saman um mikilvægustu atriðin, svo sem að viðhalda öryggi og heilsu allra</a:t>
            </a:r>
            <a:r>
              <a:rPr lang="is-IS" sz="2100" dirty="0">
                <a:solidFill>
                  <a:srgbClr val="455264"/>
                </a:solidFill>
              </a:rPr>
              <a:t>.</a:t>
            </a:r>
          </a:p>
          <a:p>
            <a:pPr algn="l" fontAlgn="base">
              <a:lnSpc>
                <a:spcPct val="100000"/>
              </a:lnSpc>
              <a:spcBef>
                <a:spcPts val="0"/>
              </a:spcBef>
            </a:pPr>
            <a:endParaRPr lang="is-IS" sz="2100" b="1" i="0" dirty="0">
              <a:solidFill>
                <a:srgbClr val="455264"/>
              </a:solidFill>
              <a:effectLst/>
            </a:endParaRPr>
          </a:p>
          <a:p>
            <a:pPr algn="l" fontAlgn="base">
              <a:lnSpc>
                <a:spcPct val="100000"/>
              </a:lnSpc>
              <a:spcBef>
                <a:spcPts val="0"/>
              </a:spcBef>
            </a:pPr>
            <a:r>
              <a:rPr lang="is-IS" sz="2100" b="1" i="0" dirty="0">
                <a:solidFill>
                  <a:srgbClr val="F27954"/>
                </a:solidFill>
                <a:effectLst/>
              </a:rPr>
              <a:t>Markmið 2 </a:t>
            </a:r>
            <a:r>
              <a:rPr lang="is-IS" sz="2100" i="0" dirty="0">
                <a:solidFill>
                  <a:srgbClr val="F27954"/>
                </a:solidFill>
                <a:effectLst/>
              </a:rPr>
              <a:t>Viðhalda rekstrarsamfellu</a:t>
            </a:r>
            <a:r>
              <a:rPr lang="is-IS" sz="2100" dirty="0">
                <a:solidFill>
                  <a:srgbClr val="F27954"/>
                </a:solidFill>
              </a:rPr>
              <a:t>. </a:t>
            </a:r>
            <a:r>
              <a:rPr lang="is-IS" sz="2100" dirty="0">
                <a:solidFill>
                  <a:srgbClr val="455264"/>
                </a:solidFill>
              </a:rPr>
              <a:t>Svæði ætti að ákveða hvernig hægt er að viðhalda eðlilegri forgangsröðun í viðskiptum, t.d. hvernig hægt er að lágmarka tafir fyrir gesti og viðhalda bókunum og tekjum.</a:t>
            </a:r>
            <a:endParaRPr lang="is-IS" sz="2100" dirty="0">
              <a:solidFill>
                <a:srgbClr val="455264"/>
              </a:solidFill>
              <a:cs typeface="Calibri"/>
            </a:endParaRPr>
          </a:p>
          <a:p>
            <a:pPr algn="l" fontAlgn="base">
              <a:lnSpc>
                <a:spcPct val="100000"/>
              </a:lnSpc>
              <a:spcBef>
                <a:spcPts val="0"/>
              </a:spcBef>
            </a:pPr>
            <a:endParaRPr lang="is-IS" sz="2100" b="0" i="1" dirty="0">
              <a:solidFill>
                <a:srgbClr val="F27954"/>
              </a:solidFill>
              <a:effectLst/>
            </a:endParaRPr>
          </a:p>
          <a:p>
            <a:pPr fontAlgn="base"/>
            <a:r>
              <a:rPr lang="is-IS" sz="2100" b="1" dirty="0">
                <a:solidFill>
                  <a:srgbClr val="F27954"/>
                </a:solidFill>
              </a:rPr>
              <a:t>Markmið 3 </a:t>
            </a:r>
            <a:r>
              <a:rPr lang="is-IS" sz="2100" dirty="0">
                <a:solidFill>
                  <a:srgbClr val="F27954"/>
                </a:solidFill>
              </a:rPr>
              <a:t>Tryggja að brugðist sé við fyrirspurnum varðandi krísu.</a:t>
            </a:r>
            <a:r>
              <a:rPr lang="is-IS" sz="2100" b="1" dirty="0">
                <a:solidFill>
                  <a:srgbClr val="FF0000"/>
                </a:solidFill>
              </a:rPr>
              <a:t> </a:t>
            </a:r>
            <a:r>
              <a:rPr lang="is-IS" sz="2100" dirty="0">
                <a:solidFill>
                  <a:srgbClr val="455264"/>
                </a:solidFill>
              </a:rPr>
              <a:t>Settar skulu fram mismunandi viðbragðsáætlanir, t.d. hvert hægt er að beina starfsfólki til að stýra ofgnótt fyrirspurna frá viðskiptavinum ef kemur til hamfara.</a:t>
            </a:r>
          </a:p>
          <a:p>
            <a:pPr algn="l" fontAlgn="base"/>
            <a:endParaRPr lang="is-IS" sz="2100" b="0" i="0" dirty="0">
              <a:solidFill>
                <a:srgbClr val="455264"/>
              </a:solidFill>
              <a:effectLst/>
            </a:endParaRPr>
          </a:p>
          <a:p>
            <a:pPr marL="342900" indent="-342900">
              <a:lnSpc>
                <a:spcPct val="100000"/>
              </a:lnSpc>
              <a:spcBef>
                <a:spcPts val="0"/>
              </a:spcBef>
              <a:buFont typeface="Wingdings" panose="05000000000000000000" pitchFamily="2" charset="2"/>
              <a:buChar char="ü"/>
            </a:pPr>
            <a:endParaRPr lang="is-IS" sz="21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362541" y="282735"/>
            <a:ext cx="4774836" cy="6122894"/>
          </a:xfrm>
        </p:spPr>
        <p:txBody>
          <a:bodyPr>
            <a:normAutofit/>
          </a:bodyPr>
          <a:lstStyle/>
          <a:p>
            <a:pPr>
              <a:lnSpc>
                <a:spcPct val="120000"/>
              </a:lnSpc>
              <a:spcBef>
                <a:spcPts val="0"/>
              </a:spcBef>
            </a:pPr>
            <a:r>
              <a:rPr lang="is-IS" sz="4600" b="1" dirty="0"/>
              <a:t>Skref 3 </a:t>
            </a:r>
            <a:endParaRPr lang="is-IS" sz="4600" b="1" i="0" dirty="0">
              <a:effectLst/>
            </a:endParaRPr>
          </a:p>
          <a:p>
            <a:pPr>
              <a:spcBef>
                <a:spcPts val="0"/>
              </a:spcBef>
            </a:pPr>
            <a:endParaRPr lang="is-IS" sz="3400" dirty="0">
              <a:solidFill>
                <a:srgbClr val="086D6E"/>
              </a:solidFill>
            </a:endParaRPr>
          </a:p>
          <a:p>
            <a:pPr>
              <a:spcBef>
                <a:spcPts val="0"/>
              </a:spcBef>
            </a:pPr>
            <a:r>
              <a:rPr lang="is-IS" dirty="0">
                <a:solidFill>
                  <a:schemeClr val="bg1"/>
                </a:solidFill>
              </a:rPr>
              <a:t>Setja markmið og forgangsraða</a:t>
            </a:r>
          </a:p>
          <a:p>
            <a:pPr>
              <a:spcBef>
                <a:spcPts val="0"/>
              </a:spcBef>
            </a:pPr>
            <a:endParaRPr lang="is-IS" dirty="0">
              <a:solidFill>
                <a:srgbClr val="086D6E"/>
              </a:solidFill>
            </a:endParaRPr>
          </a:p>
          <a:p>
            <a:pPr>
              <a:spcBef>
                <a:spcPts val="0"/>
              </a:spcBef>
            </a:pPr>
            <a:endParaRPr lang="is-IS" sz="3200" dirty="0"/>
          </a:p>
          <a:p>
            <a:pPr algn="l">
              <a:lnSpc>
                <a:spcPct val="100000"/>
              </a:lnSpc>
              <a:spcBef>
                <a:spcPts val="0"/>
              </a:spcBef>
            </a:pPr>
            <a:endParaRPr lang="is-IS" sz="3400" dirty="0"/>
          </a:p>
          <a:p>
            <a:pPr algn="l">
              <a:lnSpc>
                <a:spcPct val="120000"/>
              </a:lnSpc>
              <a:spcBef>
                <a:spcPts val="0"/>
              </a:spcBef>
            </a:pPr>
            <a:endParaRPr lang="is-IS" sz="3400" dirty="0">
              <a:solidFill>
                <a:srgbClr val="666666"/>
              </a:solidFill>
            </a:endParaRPr>
          </a:p>
          <a:p>
            <a:pPr algn="l">
              <a:lnSpc>
                <a:spcPct val="120000"/>
              </a:lnSpc>
              <a:spcBef>
                <a:spcPts val="0"/>
              </a:spcBef>
            </a:pPr>
            <a:endParaRPr lang="is-IS" sz="3400" dirty="0">
              <a:solidFill>
                <a:srgbClr val="666666"/>
              </a:solidFill>
            </a:endParaRPr>
          </a:p>
          <a:p>
            <a:pPr algn="l">
              <a:lnSpc>
                <a:spcPct val="120000"/>
              </a:lnSpc>
              <a:spcBef>
                <a:spcPts val="0"/>
              </a:spcBef>
            </a:pPr>
            <a:endParaRPr lang="is-IS" sz="2000" b="1" i="0" dirty="0">
              <a:effectLst/>
            </a:endParaRPr>
          </a:p>
          <a:p>
            <a:pPr>
              <a:lnSpc>
                <a:spcPct val="120000"/>
              </a:lnSpc>
              <a:spcBef>
                <a:spcPts val="0"/>
              </a:spcBef>
            </a:pPr>
            <a:endParaRPr lang="is-IS" b="1" i="0" dirty="0">
              <a:solidFill>
                <a:srgbClr val="4D4D4D"/>
              </a:solidFill>
              <a:effectLst/>
            </a:endParaRPr>
          </a:p>
          <a:p>
            <a:pPr>
              <a:lnSpc>
                <a:spcPct val="120000"/>
              </a:lnSpc>
              <a:spcBef>
                <a:spcPts val="0"/>
              </a:spcBef>
            </a:pPr>
            <a:endParaRPr lang="is-IS" dirty="0"/>
          </a:p>
        </p:txBody>
      </p:sp>
      <p:sp>
        <p:nvSpPr>
          <p:cNvPr id="6" name="Text Placeholder 5">
            <a:extLst>
              <a:ext uri="{FF2B5EF4-FFF2-40B4-BE49-F238E27FC236}">
                <a16:creationId xmlns:a16="http://schemas.microsoft.com/office/drawing/2014/main" id="{99634BE5-1808-DE4A-CDDF-C777DFE98B4A}"/>
              </a:ext>
            </a:extLst>
          </p:cNvPr>
          <p:cNvSpPr>
            <a:spLocks noGrp="1"/>
          </p:cNvSpPr>
          <p:nvPr>
            <p:ph type="body" sz="quarter" idx="24"/>
          </p:nvPr>
        </p:nvSpPr>
        <p:spPr/>
        <p:txBody>
          <a:bodyPr/>
          <a:lstStyle/>
          <a:p>
            <a:r>
              <a:rPr lang="en-IE" dirty="0"/>
              <a:t>1</a:t>
            </a:r>
          </a:p>
        </p:txBody>
      </p:sp>
      <p:grpSp>
        <p:nvGrpSpPr>
          <p:cNvPr id="2" name="Graphic 4">
            <a:extLst>
              <a:ext uri="{FF2B5EF4-FFF2-40B4-BE49-F238E27FC236}">
                <a16:creationId xmlns:a16="http://schemas.microsoft.com/office/drawing/2014/main" id="{25EE8695-FD45-6858-81CC-DC0E4FBA8963}"/>
              </a:ext>
            </a:extLst>
          </p:cNvPr>
          <p:cNvGrpSpPr/>
          <p:nvPr/>
        </p:nvGrpSpPr>
        <p:grpSpPr>
          <a:xfrm>
            <a:off x="855995" y="5300079"/>
            <a:ext cx="3108959" cy="1271200"/>
            <a:chOff x="3322320" y="5270917"/>
            <a:chExt cx="1710689" cy="831324"/>
          </a:xfrm>
        </p:grpSpPr>
        <p:sp>
          <p:nvSpPr>
            <p:cNvPr id="4" name="Freeform 262">
              <a:extLst>
                <a:ext uri="{FF2B5EF4-FFF2-40B4-BE49-F238E27FC236}">
                  <a16:creationId xmlns:a16="http://schemas.microsoft.com/office/drawing/2014/main" id="{0BFC0107-A167-8385-51E0-B6F76E2C44D2}"/>
                </a:ext>
              </a:extLst>
            </p:cNvPr>
            <p:cNvSpPr/>
            <p:nvPr/>
          </p:nvSpPr>
          <p:spPr>
            <a:xfrm>
              <a:off x="3818572" y="5963602"/>
              <a:ext cx="20954" cy="8572"/>
            </a:xfrm>
            <a:custGeom>
              <a:avLst/>
              <a:gdLst>
                <a:gd name="connsiteX0" fmla="*/ 20955 w 20954"/>
                <a:gd name="connsiteY0" fmla="*/ 0 h 8572"/>
                <a:gd name="connsiteX1" fmla="*/ 0 w 20954"/>
                <a:gd name="connsiteY1" fmla="*/ 8573 h 8572"/>
                <a:gd name="connsiteX2" fmla="*/ 20955 w 20954"/>
                <a:gd name="connsiteY2" fmla="*/ 0 h 8572"/>
              </a:gdLst>
              <a:ahLst/>
              <a:cxnLst>
                <a:cxn ang="0">
                  <a:pos x="connsiteX0" y="connsiteY0"/>
                </a:cxn>
                <a:cxn ang="0">
                  <a:pos x="connsiteX1" y="connsiteY1"/>
                </a:cxn>
                <a:cxn ang="0">
                  <a:pos x="connsiteX2" y="connsiteY2"/>
                </a:cxn>
              </a:cxnLst>
              <a:rect l="l" t="t" r="r" b="b"/>
              <a:pathLst>
                <a:path w="20954" h="8572">
                  <a:moveTo>
                    <a:pt x="20955" y="0"/>
                  </a:moveTo>
                  <a:cubicBezTo>
                    <a:pt x="13335" y="2858"/>
                    <a:pt x="6667" y="5715"/>
                    <a:pt x="0" y="8573"/>
                  </a:cubicBezTo>
                  <a:cubicBezTo>
                    <a:pt x="6667" y="5715"/>
                    <a:pt x="13335" y="2858"/>
                    <a:pt x="20955" y="0"/>
                  </a:cubicBezTo>
                  <a:close/>
                </a:path>
              </a:pathLst>
            </a:custGeom>
            <a:solidFill>
              <a:srgbClr val="FFFFFF"/>
            </a:solidFill>
            <a:ln w="9525" cap="flat">
              <a:noFill/>
              <a:prstDash val="solid"/>
              <a:miter/>
            </a:ln>
          </p:spPr>
          <p:txBody>
            <a:bodyPr rtlCol="0" anchor="ctr"/>
            <a:lstStyle/>
            <a:p>
              <a:endParaRPr lang="en-US"/>
            </a:p>
          </p:txBody>
        </p:sp>
        <p:sp>
          <p:nvSpPr>
            <p:cNvPr id="7" name="Freeform 263">
              <a:extLst>
                <a:ext uri="{FF2B5EF4-FFF2-40B4-BE49-F238E27FC236}">
                  <a16:creationId xmlns:a16="http://schemas.microsoft.com/office/drawing/2014/main" id="{D2464198-9994-0B6D-E451-47577B5D11CB}"/>
                </a:ext>
              </a:extLst>
            </p:cNvPr>
            <p:cNvSpPr/>
            <p:nvPr/>
          </p:nvSpPr>
          <p:spPr>
            <a:xfrm>
              <a:off x="3467100" y="5753100"/>
              <a:ext cx="430529" cy="249522"/>
            </a:xfrm>
            <a:custGeom>
              <a:avLst/>
              <a:gdLst>
                <a:gd name="connsiteX0" fmla="*/ 10477 w 430529"/>
                <a:gd name="connsiteY0" fmla="*/ 246698 h 249522"/>
                <a:gd name="connsiteX1" fmla="*/ 77152 w 430529"/>
                <a:gd name="connsiteY1" fmla="*/ 245745 h 249522"/>
                <a:gd name="connsiteX2" fmla="*/ 152400 w 430529"/>
                <a:gd name="connsiteY2" fmla="*/ 224790 h 249522"/>
                <a:gd name="connsiteX3" fmla="*/ 411480 w 430529"/>
                <a:gd name="connsiteY3" fmla="*/ 122873 h 249522"/>
                <a:gd name="connsiteX4" fmla="*/ 430530 w 430529"/>
                <a:gd name="connsiteY4" fmla="*/ 113348 h 249522"/>
                <a:gd name="connsiteX5" fmla="*/ 430530 w 430529"/>
                <a:gd name="connsiteY5" fmla="*/ 113348 h 249522"/>
                <a:gd name="connsiteX6" fmla="*/ 387667 w 430529"/>
                <a:gd name="connsiteY6" fmla="*/ 0 h 249522"/>
                <a:gd name="connsiteX7" fmla="*/ 368617 w 430529"/>
                <a:gd name="connsiteY7" fmla="*/ 18098 h 249522"/>
                <a:gd name="connsiteX8" fmla="*/ 272415 w 430529"/>
                <a:gd name="connsiteY8" fmla="*/ 86677 h 249522"/>
                <a:gd name="connsiteX9" fmla="*/ 29527 w 430529"/>
                <a:gd name="connsiteY9" fmla="*/ 202882 h 249522"/>
                <a:gd name="connsiteX10" fmla="*/ 0 w 430529"/>
                <a:gd name="connsiteY10" fmla="*/ 246698 h 249522"/>
                <a:gd name="connsiteX11" fmla="*/ 0 w 430529"/>
                <a:gd name="connsiteY11" fmla="*/ 243840 h 249522"/>
                <a:gd name="connsiteX12" fmla="*/ 10477 w 430529"/>
                <a:gd name="connsiteY12" fmla="*/ 246698 h 24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9" h="249522">
                  <a:moveTo>
                    <a:pt x="10477" y="246698"/>
                  </a:moveTo>
                  <a:cubicBezTo>
                    <a:pt x="34290" y="251460"/>
                    <a:pt x="53340" y="249555"/>
                    <a:pt x="77152" y="245745"/>
                  </a:cubicBezTo>
                  <a:cubicBezTo>
                    <a:pt x="102870" y="241935"/>
                    <a:pt x="127635" y="232410"/>
                    <a:pt x="152400" y="224790"/>
                  </a:cubicBezTo>
                  <a:cubicBezTo>
                    <a:pt x="183833" y="215265"/>
                    <a:pt x="387667" y="134302"/>
                    <a:pt x="411480" y="122873"/>
                  </a:cubicBezTo>
                  <a:cubicBezTo>
                    <a:pt x="418148" y="120015"/>
                    <a:pt x="423863" y="117157"/>
                    <a:pt x="430530" y="113348"/>
                  </a:cubicBezTo>
                  <a:cubicBezTo>
                    <a:pt x="430530" y="113348"/>
                    <a:pt x="430530" y="113348"/>
                    <a:pt x="430530" y="113348"/>
                  </a:cubicBezTo>
                  <a:cubicBezTo>
                    <a:pt x="411480" y="78105"/>
                    <a:pt x="395288" y="40957"/>
                    <a:pt x="387667" y="0"/>
                  </a:cubicBezTo>
                  <a:cubicBezTo>
                    <a:pt x="377190" y="5715"/>
                    <a:pt x="372428" y="11430"/>
                    <a:pt x="368617" y="18098"/>
                  </a:cubicBezTo>
                  <a:cubicBezTo>
                    <a:pt x="346710" y="55245"/>
                    <a:pt x="309563" y="71438"/>
                    <a:pt x="272415" y="86677"/>
                  </a:cubicBezTo>
                  <a:cubicBezTo>
                    <a:pt x="259080" y="92393"/>
                    <a:pt x="68580" y="184785"/>
                    <a:pt x="29527" y="202882"/>
                  </a:cubicBezTo>
                  <a:cubicBezTo>
                    <a:pt x="9525" y="212407"/>
                    <a:pt x="1905" y="227648"/>
                    <a:pt x="0" y="246698"/>
                  </a:cubicBezTo>
                  <a:cubicBezTo>
                    <a:pt x="0" y="245745"/>
                    <a:pt x="0" y="244793"/>
                    <a:pt x="0" y="243840"/>
                  </a:cubicBezTo>
                  <a:cubicBezTo>
                    <a:pt x="4763" y="244793"/>
                    <a:pt x="7620" y="245745"/>
                    <a:pt x="10477" y="246698"/>
                  </a:cubicBezTo>
                  <a:close/>
                </a:path>
              </a:pathLst>
            </a:custGeom>
            <a:solidFill>
              <a:srgbClr val="FFFFFF"/>
            </a:solidFill>
            <a:ln w="9525" cap="flat">
              <a:noFill/>
              <a:prstDash val="solid"/>
              <a:miter/>
            </a:ln>
          </p:spPr>
          <p:txBody>
            <a:bodyPr rtlCol="0" anchor="ctr"/>
            <a:lstStyle/>
            <a:p>
              <a:endParaRPr lang="en-US"/>
            </a:p>
          </p:txBody>
        </p:sp>
        <p:sp>
          <p:nvSpPr>
            <p:cNvPr id="8" name="Freeform 264">
              <a:extLst>
                <a:ext uri="{FF2B5EF4-FFF2-40B4-BE49-F238E27FC236}">
                  <a16:creationId xmlns:a16="http://schemas.microsoft.com/office/drawing/2014/main" id="{3C5ECD2D-61FC-6B81-8738-229F8B2BEF24}"/>
                </a:ext>
              </a:extLst>
            </p:cNvPr>
            <p:cNvSpPr/>
            <p:nvPr/>
          </p:nvSpPr>
          <p:spPr>
            <a:xfrm>
              <a:off x="3775710" y="5984557"/>
              <a:ext cx="14287" cy="6667"/>
            </a:xfrm>
            <a:custGeom>
              <a:avLst/>
              <a:gdLst>
                <a:gd name="connsiteX0" fmla="*/ 14288 w 14287"/>
                <a:gd name="connsiteY0" fmla="*/ 0 h 6667"/>
                <a:gd name="connsiteX1" fmla="*/ 0 w 14287"/>
                <a:gd name="connsiteY1" fmla="*/ 6668 h 6667"/>
                <a:gd name="connsiteX2" fmla="*/ 14288 w 14287"/>
                <a:gd name="connsiteY2" fmla="*/ 0 h 6667"/>
              </a:gdLst>
              <a:ahLst/>
              <a:cxnLst>
                <a:cxn ang="0">
                  <a:pos x="connsiteX0" y="connsiteY0"/>
                </a:cxn>
                <a:cxn ang="0">
                  <a:pos x="connsiteX1" y="connsiteY1"/>
                </a:cxn>
                <a:cxn ang="0">
                  <a:pos x="connsiteX2" y="connsiteY2"/>
                </a:cxn>
              </a:cxnLst>
              <a:rect l="l" t="t" r="r" b="b"/>
              <a:pathLst>
                <a:path w="14287" h="6667">
                  <a:moveTo>
                    <a:pt x="14288" y="0"/>
                  </a:moveTo>
                  <a:cubicBezTo>
                    <a:pt x="9525" y="1905"/>
                    <a:pt x="4763" y="4763"/>
                    <a:pt x="0" y="6668"/>
                  </a:cubicBezTo>
                  <a:cubicBezTo>
                    <a:pt x="4763" y="4763"/>
                    <a:pt x="9525" y="1905"/>
                    <a:pt x="14288" y="0"/>
                  </a:cubicBezTo>
                  <a:close/>
                </a:path>
              </a:pathLst>
            </a:custGeom>
            <a:solidFill>
              <a:srgbClr val="FFFFFF"/>
            </a:solidFill>
            <a:ln w="9525" cap="flat">
              <a:noFill/>
              <a:prstDash val="solid"/>
              <a:miter/>
            </a:ln>
          </p:spPr>
          <p:txBody>
            <a:bodyPr rtlCol="0" anchor="ctr"/>
            <a:lstStyle/>
            <a:p>
              <a:endParaRPr lang="en-US"/>
            </a:p>
          </p:txBody>
        </p:sp>
        <p:sp>
          <p:nvSpPr>
            <p:cNvPr id="9" name="Freeform 265">
              <a:extLst>
                <a:ext uri="{FF2B5EF4-FFF2-40B4-BE49-F238E27FC236}">
                  <a16:creationId xmlns:a16="http://schemas.microsoft.com/office/drawing/2014/main" id="{E2C85498-2AB6-F7BD-382B-E47B9FD2CAAE}"/>
                </a:ext>
              </a:extLst>
            </p:cNvPr>
            <p:cNvSpPr/>
            <p:nvPr/>
          </p:nvSpPr>
          <p:spPr>
            <a:xfrm>
              <a:off x="3720464" y="6007417"/>
              <a:ext cx="20955" cy="9525"/>
            </a:xfrm>
            <a:custGeom>
              <a:avLst/>
              <a:gdLst>
                <a:gd name="connsiteX0" fmla="*/ 20955 w 20955"/>
                <a:gd name="connsiteY0" fmla="*/ 0 h 9525"/>
                <a:gd name="connsiteX1" fmla="*/ 0 w 20955"/>
                <a:gd name="connsiteY1" fmla="*/ 9525 h 9525"/>
                <a:gd name="connsiteX2" fmla="*/ 20955 w 20955"/>
                <a:gd name="connsiteY2" fmla="*/ 0 h 9525"/>
              </a:gdLst>
              <a:ahLst/>
              <a:cxnLst>
                <a:cxn ang="0">
                  <a:pos x="connsiteX0" y="connsiteY0"/>
                </a:cxn>
                <a:cxn ang="0">
                  <a:pos x="connsiteX1" y="connsiteY1"/>
                </a:cxn>
                <a:cxn ang="0">
                  <a:pos x="connsiteX2" y="connsiteY2"/>
                </a:cxn>
              </a:cxnLst>
              <a:rect l="l" t="t" r="r" b="b"/>
              <a:pathLst>
                <a:path w="20955" h="9525">
                  <a:moveTo>
                    <a:pt x="20955" y="0"/>
                  </a:moveTo>
                  <a:cubicBezTo>
                    <a:pt x="14288" y="2857"/>
                    <a:pt x="6668" y="6668"/>
                    <a:pt x="0" y="9525"/>
                  </a:cubicBezTo>
                  <a:cubicBezTo>
                    <a:pt x="6668" y="6668"/>
                    <a:pt x="13335" y="2857"/>
                    <a:pt x="20955" y="0"/>
                  </a:cubicBezTo>
                  <a:close/>
                </a:path>
              </a:pathLst>
            </a:custGeom>
            <a:solidFill>
              <a:srgbClr val="FFFFFF"/>
            </a:solidFill>
            <a:ln w="9525" cap="flat">
              <a:noFill/>
              <a:prstDash val="solid"/>
              <a:miter/>
            </a:ln>
          </p:spPr>
          <p:txBody>
            <a:bodyPr rtlCol="0" anchor="ctr"/>
            <a:lstStyle/>
            <a:p>
              <a:endParaRPr lang="en-US"/>
            </a:p>
          </p:txBody>
        </p:sp>
        <p:sp>
          <p:nvSpPr>
            <p:cNvPr id="10" name="Freeform 266">
              <a:extLst>
                <a:ext uri="{FF2B5EF4-FFF2-40B4-BE49-F238E27FC236}">
                  <a16:creationId xmlns:a16="http://schemas.microsoft.com/office/drawing/2014/main" id="{CEF9FD5F-2CF0-FF5D-987C-922BAAFEA7C2}"/>
                </a:ext>
              </a:extLst>
            </p:cNvPr>
            <p:cNvSpPr/>
            <p:nvPr/>
          </p:nvSpPr>
          <p:spPr>
            <a:xfrm>
              <a:off x="3468052" y="6005512"/>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a:p>
          </p:txBody>
        </p:sp>
        <p:sp>
          <p:nvSpPr>
            <p:cNvPr id="11" name="Freeform 267">
              <a:extLst>
                <a:ext uri="{FF2B5EF4-FFF2-40B4-BE49-F238E27FC236}">
                  <a16:creationId xmlns:a16="http://schemas.microsoft.com/office/drawing/2014/main" id="{FBC4C0E5-2564-DFAA-D086-3CD726FC15B4}"/>
                </a:ext>
              </a:extLst>
            </p:cNvPr>
            <p:cNvSpPr/>
            <p:nvPr/>
          </p:nvSpPr>
          <p:spPr>
            <a:xfrm>
              <a:off x="3930015" y="593216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0" y="953"/>
                    <a:pt x="0" y="1905"/>
                  </a:cubicBezTo>
                  <a:cubicBezTo>
                    <a:pt x="0" y="953"/>
                    <a:pt x="952" y="953"/>
                    <a:pt x="1905" y="0"/>
                  </a:cubicBezTo>
                  <a:close/>
                </a:path>
              </a:pathLst>
            </a:custGeom>
            <a:solidFill>
              <a:srgbClr val="FFFFFF"/>
            </a:solidFill>
            <a:ln w="9525" cap="flat">
              <a:noFill/>
              <a:prstDash val="solid"/>
              <a:miter/>
            </a:ln>
          </p:spPr>
          <p:txBody>
            <a:bodyPr rtlCol="0" anchor="ctr"/>
            <a:lstStyle/>
            <a:p>
              <a:endParaRPr lang="en-US"/>
            </a:p>
          </p:txBody>
        </p:sp>
        <p:sp>
          <p:nvSpPr>
            <p:cNvPr id="12" name="Freeform 268">
              <a:extLst>
                <a:ext uri="{FF2B5EF4-FFF2-40B4-BE49-F238E27FC236}">
                  <a16:creationId xmlns:a16="http://schemas.microsoft.com/office/drawing/2014/main" id="{AC0B572A-AAD1-D589-01FC-4F69CD879ED5}"/>
                </a:ext>
              </a:extLst>
            </p:cNvPr>
            <p:cNvSpPr/>
            <p:nvPr/>
          </p:nvSpPr>
          <p:spPr>
            <a:xfrm>
              <a:off x="3804285" y="5972175"/>
              <a:ext cx="14287" cy="6667"/>
            </a:xfrm>
            <a:custGeom>
              <a:avLst/>
              <a:gdLst>
                <a:gd name="connsiteX0" fmla="*/ 14288 w 14287"/>
                <a:gd name="connsiteY0" fmla="*/ 0 h 6667"/>
                <a:gd name="connsiteX1" fmla="*/ 0 w 14287"/>
                <a:gd name="connsiteY1" fmla="*/ 6668 h 6667"/>
                <a:gd name="connsiteX2" fmla="*/ 14288 w 14287"/>
                <a:gd name="connsiteY2" fmla="*/ 0 h 6667"/>
              </a:gdLst>
              <a:ahLst/>
              <a:cxnLst>
                <a:cxn ang="0">
                  <a:pos x="connsiteX0" y="connsiteY0"/>
                </a:cxn>
                <a:cxn ang="0">
                  <a:pos x="connsiteX1" y="connsiteY1"/>
                </a:cxn>
                <a:cxn ang="0">
                  <a:pos x="connsiteX2" y="connsiteY2"/>
                </a:cxn>
              </a:cxnLst>
              <a:rect l="l" t="t" r="r" b="b"/>
              <a:pathLst>
                <a:path w="14287" h="6667">
                  <a:moveTo>
                    <a:pt x="14288" y="0"/>
                  </a:moveTo>
                  <a:cubicBezTo>
                    <a:pt x="9525" y="1905"/>
                    <a:pt x="4763" y="3810"/>
                    <a:pt x="0" y="6668"/>
                  </a:cubicBezTo>
                  <a:cubicBezTo>
                    <a:pt x="4763" y="3810"/>
                    <a:pt x="9525" y="1905"/>
                    <a:pt x="14288" y="0"/>
                  </a:cubicBezTo>
                  <a:close/>
                </a:path>
              </a:pathLst>
            </a:custGeom>
            <a:solidFill>
              <a:srgbClr val="FFFFFF"/>
            </a:solidFill>
            <a:ln w="9525" cap="flat">
              <a:noFill/>
              <a:prstDash val="solid"/>
              <a:miter/>
            </a:ln>
          </p:spPr>
          <p:txBody>
            <a:bodyPr rtlCol="0" anchor="ctr"/>
            <a:lstStyle/>
            <a:p>
              <a:endParaRPr lang="en-US"/>
            </a:p>
          </p:txBody>
        </p:sp>
        <p:sp>
          <p:nvSpPr>
            <p:cNvPr id="13" name="Freeform 269">
              <a:extLst>
                <a:ext uri="{FF2B5EF4-FFF2-40B4-BE49-F238E27FC236}">
                  <a16:creationId xmlns:a16="http://schemas.microsoft.com/office/drawing/2014/main" id="{B83D67A6-FCC9-933B-92B2-B7DD4BAFD305}"/>
                </a:ext>
              </a:extLst>
            </p:cNvPr>
            <p:cNvSpPr/>
            <p:nvPr/>
          </p:nvSpPr>
          <p:spPr>
            <a:xfrm>
              <a:off x="3540442" y="6083617"/>
              <a:ext cx="4762" cy="9525"/>
            </a:xfrm>
            <a:custGeom>
              <a:avLst/>
              <a:gdLst>
                <a:gd name="connsiteX0" fmla="*/ 4763 w 4762"/>
                <a:gd name="connsiteY0" fmla="*/ 0 h 9525"/>
                <a:gd name="connsiteX1" fmla="*/ 0 w 4762"/>
                <a:gd name="connsiteY1" fmla="*/ 0 h 9525"/>
                <a:gd name="connsiteX2" fmla="*/ 4763 w 4762"/>
                <a:gd name="connsiteY2" fmla="*/ 0 h 9525"/>
              </a:gdLst>
              <a:ahLst/>
              <a:cxnLst>
                <a:cxn ang="0">
                  <a:pos x="connsiteX0" y="connsiteY0"/>
                </a:cxn>
                <a:cxn ang="0">
                  <a:pos x="connsiteX1" y="connsiteY1"/>
                </a:cxn>
                <a:cxn ang="0">
                  <a:pos x="connsiteX2" y="connsiteY2"/>
                </a:cxn>
              </a:cxnLst>
              <a:rect l="l" t="t" r="r" b="b"/>
              <a:pathLst>
                <a:path w="4762" h="9525">
                  <a:moveTo>
                    <a:pt x="4763" y="0"/>
                  </a:moveTo>
                  <a:cubicBezTo>
                    <a:pt x="2858" y="0"/>
                    <a:pt x="1905" y="0"/>
                    <a:pt x="0" y="0"/>
                  </a:cubicBezTo>
                  <a:cubicBezTo>
                    <a:pt x="1905" y="0"/>
                    <a:pt x="2858" y="0"/>
                    <a:pt x="4763" y="0"/>
                  </a:cubicBezTo>
                  <a:close/>
                </a:path>
              </a:pathLst>
            </a:custGeom>
            <a:solidFill>
              <a:srgbClr val="FFFFFF"/>
            </a:solidFill>
            <a:ln w="9525" cap="flat">
              <a:noFill/>
              <a:prstDash val="solid"/>
              <a:miter/>
            </a:ln>
          </p:spPr>
          <p:txBody>
            <a:bodyPr rtlCol="0" anchor="ctr"/>
            <a:lstStyle/>
            <a:p>
              <a:endParaRPr lang="en-US"/>
            </a:p>
          </p:txBody>
        </p:sp>
        <p:sp>
          <p:nvSpPr>
            <p:cNvPr id="14" name="Freeform 270">
              <a:extLst>
                <a:ext uri="{FF2B5EF4-FFF2-40B4-BE49-F238E27FC236}">
                  <a16:creationId xmlns:a16="http://schemas.microsoft.com/office/drawing/2014/main" id="{85150A2F-18E3-20A4-6D09-5187B71C18ED}"/>
                </a:ext>
              </a:extLst>
            </p:cNvPr>
            <p:cNvSpPr/>
            <p:nvPr/>
          </p:nvSpPr>
          <p:spPr>
            <a:xfrm>
              <a:off x="3468052" y="6000750"/>
              <a:ext cx="9525" cy="2857"/>
            </a:xfrm>
            <a:custGeom>
              <a:avLst/>
              <a:gdLst>
                <a:gd name="connsiteX0" fmla="*/ 0 w 9525"/>
                <a:gd name="connsiteY0" fmla="*/ 2857 h 2857"/>
                <a:gd name="connsiteX1" fmla="*/ 0 w 9525"/>
                <a:gd name="connsiteY1" fmla="*/ 0 h 2857"/>
                <a:gd name="connsiteX2" fmla="*/ 0 w 9525"/>
                <a:gd name="connsiteY2" fmla="*/ 2857 h 2857"/>
              </a:gdLst>
              <a:ahLst/>
              <a:cxnLst>
                <a:cxn ang="0">
                  <a:pos x="connsiteX0" y="connsiteY0"/>
                </a:cxn>
                <a:cxn ang="0">
                  <a:pos x="connsiteX1" y="connsiteY1"/>
                </a:cxn>
                <a:cxn ang="0">
                  <a:pos x="connsiteX2" y="connsiteY2"/>
                </a:cxn>
              </a:cxnLst>
              <a:rect l="l" t="t" r="r" b="b"/>
              <a:pathLst>
                <a:path w="9525" h="2857">
                  <a:moveTo>
                    <a:pt x="0" y="2857"/>
                  </a:moveTo>
                  <a:cubicBezTo>
                    <a:pt x="0" y="1905"/>
                    <a:pt x="0" y="952"/>
                    <a:pt x="0" y="0"/>
                  </a:cubicBezTo>
                  <a:cubicBezTo>
                    <a:pt x="0" y="952"/>
                    <a:pt x="0" y="1905"/>
                    <a:pt x="0" y="2857"/>
                  </a:cubicBezTo>
                  <a:close/>
                </a:path>
              </a:pathLst>
            </a:custGeom>
            <a:solidFill>
              <a:srgbClr val="FFFFFF"/>
            </a:solidFill>
            <a:ln w="9525" cap="flat">
              <a:noFill/>
              <a:prstDash val="solid"/>
              <a:miter/>
            </a:ln>
          </p:spPr>
          <p:txBody>
            <a:bodyPr rtlCol="0" anchor="ctr"/>
            <a:lstStyle/>
            <a:p>
              <a:endParaRPr lang="en-US"/>
            </a:p>
          </p:txBody>
        </p:sp>
        <p:sp>
          <p:nvSpPr>
            <p:cNvPr id="15" name="Freeform 271">
              <a:extLst>
                <a:ext uri="{FF2B5EF4-FFF2-40B4-BE49-F238E27FC236}">
                  <a16:creationId xmlns:a16="http://schemas.microsoft.com/office/drawing/2014/main" id="{28BC7EEF-C1EC-32E9-0A72-D8A4685AB845}"/>
                </a:ext>
              </a:extLst>
            </p:cNvPr>
            <p:cNvSpPr/>
            <p:nvPr/>
          </p:nvSpPr>
          <p:spPr>
            <a:xfrm>
              <a:off x="3929062" y="5922644"/>
              <a:ext cx="4762" cy="7619"/>
            </a:xfrm>
            <a:custGeom>
              <a:avLst/>
              <a:gdLst>
                <a:gd name="connsiteX0" fmla="*/ 4763 w 4762"/>
                <a:gd name="connsiteY0" fmla="*/ 7620 h 7619"/>
                <a:gd name="connsiteX1" fmla="*/ 0 w 4762"/>
                <a:gd name="connsiteY1" fmla="*/ 0 h 7619"/>
                <a:gd name="connsiteX2" fmla="*/ 4763 w 4762"/>
                <a:gd name="connsiteY2" fmla="*/ 7620 h 7619"/>
                <a:gd name="connsiteX3" fmla="*/ 4763 w 4762"/>
                <a:gd name="connsiteY3" fmla="*/ 7620 h 7619"/>
              </a:gdLst>
              <a:ahLst/>
              <a:cxnLst>
                <a:cxn ang="0">
                  <a:pos x="connsiteX0" y="connsiteY0"/>
                </a:cxn>
                <a:cxn ang="0">
                  <a:pos x="connsiteX1" y="connsiteY1"/>
                </a:cxn>
                <a:cxn ang="0">
                  <a:pos x="connsiteX2" y="connsiteY2"/>
                </a:cxn>
                <a:cxn ang="0">
                  <a:pos x="connsiteX3" y="connsiteY3"/>
                </a:cxn>
              </a:cxnLst>
              <a:rect l="l" t="t" r="r" b="b"/>
              <a:pathLst>
                <a:path w="4762" h="7619">
                  <a:moveTo>
                    <a:pt x="4763" y="7620"/>
                  </a:moveTo>
                  <a:cubicBezTo>
                    <a:pt x="2858" y="4763"/>
                    <a:pt x="1905" y="2857"/>
                    <a:pt x="0" y="0"/>
                  </a:cubicBezTo>
                  <a:cubicBezTo>
                    <a:pt x="1905" y="2857"/>
                    <a:pt x="3810" y="5715"/>
                    <a:pt x="4763" y="7620"/>
                  </a:cubicBezTo>
                  <a:lnTo>
                    <a:pt x="4763" y="7620"/>
                  </a:lnTo>
                  <a:close/>
                </a:path>
              </a:pathLst>
            </a:custGeom>
            <a:solidFill>
              <a:srgbClr val="FFFFFF"/>
            </a:solidFill>
            <a:ln w="9525" cap="flat">
              <a:noFill/>
              <a:prstDash val="solid"/>
              <a:miter/>
            </a:ln>
          </p:spPr>
          <p:txBody>
            <a:bodyPr rtlCol="0" anchor="ctr"/>
            <a:lstStyle/>
            <a:p>
              <a:endParaRPr lang="en-US"/>
            </a:p>
          </p:txBody>
        </p:sp>
        <p:sp>
          <p:nvSpPr>
            <p:cNvPr id="16" name="Freeform 272">
              <a:extLst>
                <a:ext uri="{FF2B5EF4-FFF2-40B4-BE49-F238E27FC236}">
                  <a16:creationId xmlns:a16="http://schemas.microsoft.com/office/drawing/2014/main" id="{A0DE19A4-BA29-1B7C-0BA6-9432491BDB2F}"/>
                </a:ext>
              </a:extLst>
            </p:cNvPr>
            <p:cNvSpPr/>
            <p:nvPr/>
          </p:nvSpPr>
          <p:spPr>
            <a:xfrm>
              <a:off x="3945254" y="5905500"/>
              <a:ext cx="10477" cy="11430"/>
            </a:xfrm>
            <a:custGeom>
              <a:avLst/>
              <a:gdLst>
                <a:gd name="connsiteX0" fmla="*/ 10478 w 10477"/>
                <a:gd name="connsiteY0" fmla="*/ 11430 h 11430"/>
                <a:gd name="connsiteX1" fmla="*/ 0 w 10477"/>
                <a:gd name="connsiteY1" fmla="*/ 0 h 11430"/>
                <a:gd name="connsiteX2" fmla="*/ 10478 w 10477"/>
                <a:gd name="connsiteY2" fmla="*/ 11430 h 11430"/>
              </a:gdLst>
              <a:ahLst/>
              <a:cxnLst>
                <a:cxn ang="0">
                  <a:pos x="connsiteX0" y="connsiteY0"/>
                </a:cxn>
                <a:cxn ang="0">
                  <a:pos x="connsiteX1" y="connsiteY1"/>
                </a:cxn>
                <a:cxn ang="0">
                  <a:pos x="connsiteX2" y="connsiteY2"/>
                </a:cxn>
              </a:cxnLst>
              <a:rect l="l" t="t" r="r" b="b"/>
              <a:pathLst>
                <a:path w="10477" h="11430">
                  <a:moveTo>
                    <a:pt x="10478" y="11430"/>
                  </a:moveTo>
                  <a:cubicBezTo>
                    <a:pt x="6667" y="7620"/>
                    <a:pt x="3810" y="3810"/>
                    <a:pt x="0" y="0"/>
                  </a:cubicBezTo>
                  <a:cubicBezTo>
                    <a:pt x="2858" y="3810"/>
                    <a:pt x="6667" y="7620"/>
                    <a:pt x="10478" y="11430"/>
                  </a:cubicBezTo>
                  <a:close/>
                </a:path>
              </a:pathLst>
            </a:custGeom>
            <a:solidFill>
              <a:srgbClr val="FFFFFF"/>
            </a:solidFill>
            <a:ln w="9525" cap="flat">
              <a:noFill/>
              <a:prstDash val="solid"/>
              <a:miter/>
            </a:ln>
          </p:spPr>
          <p:txBody>
            <a:bodyPr rtlCol="0" anchor="ctr"/>
            <a:lstStyle/>
            <a:p>
              <a:endParaRPr lang="en-US"/>
            </a:p>
          </p:txBody>
        </p:sp>
        <p:sp>
          <p:nvSpPr>
            <p:cNvPr id="17" name="Freeform 273">
              <a:extLst>
                <a:ext uri="{FF2B5EF4-FFF2-40B4-BE49-F238E27FC236}">
                  <a16:creationId xmlns:a16="http://schemas.microsoft.com/office/drawing/2014/main" id="{292A3C99-8813-7409-7B52-175A7ABEA408}"/>
                </a:ext>
              </a:extLst>
            </p:cNvPr>
            <p:cNvSpPr/>
            <p:nvPr/>
          </p:nvSpPr>
          <p:spPr>
            <a:xfrm>
              <a:off x="3882389" y="5785485"/>
              <a:ext cx="952" cy="1904"/>
            </a:xfrm>
            <a:custGeom>
              <a:avLst/>
              <a:gdLst>
                <a:gd name="connsiteX0" fmla="*/ 952 w 952"/>
                <a:gd name="connsiteY0" fmla="*/ 1905 h 1904"/>
                <a:gd name="connsiteX1" fmla="*/ 0 w 952"/>
                <a:gd name="connsiteY1" fmla="*/ 0 h 1904"/>
                <a:gd name="connsiteX2" fmla="*/ 952 w 952"/>
                <a:gd name="connsiteY2" fmla="*/ 1905 h 1904"/>
              </a:gdLst>
              <a:ahLst/>
              <a:cxnLst>
                <a:cxn ang="0">
                  <a:pos x="connsiteX0" y="connsiteY0"/>
                </a:cxn>
                <a:cxn ang="0">
                  <a:pos x="connsiteX1" y="connsiteY1"/>
                </a:cxn>
                <a:cxn ang="0">
                  <a:pos x="connsiteX2" y="connsiteY2"/>
                </a:cxn>
              </a:cxnLst>
              <a:rect l="l" t="t" r="r" b="b"/>
              <a:pathLst>
                <a:path w="952" h="1904">
                  <a:moveTo>
                    <a:pt x="952" y="1905"/>
                  </a:moveTo>
                  <a:cubicBezTo>
                    <a:pt x="952" y="952"/>
                    <a:pt x="952" y="952"/>
                    <a:pt x="0" y="0"/>
                  </a:cubicBezTo>
                  <a:cubicBezTo>
                    <a:pt x="952" y="0"/>
                    <a:pt x="952" y="952"/>
                    <a:pt x="952" y="1905"/>
                  </a:cubicBezTo>
                  <a:close/>
                </a:path>
              </a:pathLst>
            </a:custGeom>
            <a:solidFill>
              <a:srgbClr val="FFFFFF"/>
            </a:solidFill>
            <a:ln w="9525" cap="flat">
              <a:noFill/>
              <a:prstDash val="solid"/>
              <a:miter/>
            </a:ln>
          </p:spPr>
          <p:txBody>
            <a:bodyPr rtlCol="0" anchor="ctr"/>
            <a:lstStyle/>
            <a:p>
              <a:endParaRPr lang="en-US"/>
            </a:p>
          </p:txBody>
        </p:sp>
        <p:sp>
          <p:nvSpPr>
            <p:cNvPr id="18" name="Freeform 274">
              <a:extLst>
                <a:ext uri="{FF2B5EF4-FFF2-40B4-BE49-F238E27FC236}">
                  <a16:creationId xmlns:a16="http://schemas.microsoft.com/office/drawing/2014/main" id="{51ADF3BC-BF5C-052E-2A93-C0D3B8FFB1B7}"/>
                </a:ext>
              </a:extLst>
            </p:cNvPr>
            <p:cNvSpPr/>
            <p:nvPr/>
          </p:nvSpPr>
          <p:spPr>
            <a:xfrm>
              <a:off x="3880485" y="5773102"/>
              <a:ext cx="952" cy="3810"/>
            </a:xfrm>
            <a:custGeom>
              <a:avLst/>
              <a:gdLst>
                <a:gd name="connsiteX0" fmla="*/ 952 w 952"/>
                <a:gd name="connsiteY0" fmla="*/ 3810 h 3810"/>
                <a:gd name="connsiteX1" fmla="*/ 0 w 952"/>
                <a:gd name="connsiteY1" fmla="*/ 0 h 3810"/>
                <a:gd name="connsiteX2" fmla="*/ 952 w 952"/>
                <a:gd name="connsiteY2" fmla="*/ 3810 h 3810"/>
              </a:gdLst>
              <a:ahLst/>
              <a:cxnLst>
                <a:cxn ang="0">
                  <a:pos x="connsiteX0" y="connsiteY0"/>
                </a:cxn>
                <a:cxn ang="0">
                  <a:pos x="connsiteX1" y="connsiteY1"/>
                </a:cxn>
                <a:cxn ang="0">
                  <a:pos x="connsiteX2" y="connsiteY2"/>
                </a:cxn>
              </a:cxnLst>
              <a:rect l="l" t="t" r="r" b="b"/>
              <a:pathLst>
                <a:path w="952" h="3810">
                  <a:moveTo>
                    <a:pt x="952" y="3810"/>
                  </a:moveTo>
                  <a:cubicBezTo>
                    <a:pt x="952" y="2858"/>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a:p>
          </p:txBody>
        </p:sp>
        <p:sp>
          <p:nvSpPr>
            <p:cNvPr id="19" name="Freeform 275">
              <a:extLst>
                <a:ext uri="{FF2B5EF4-FFF2-40B4-BE49-F238E27FC236}">
                  <a16:creationId xmlns:a16="http://schemas.microsoft.com/office/drawing/2014/main" id="{6F8BF79F-6010-68CA-AE51-08F6F1350B50}"/>
                </a:ext>
              </a:extLst>
            </p:cNvPr>
            <p:cNvSpPr/>
            <p:nvPr/>
          </p:nvSpPr>
          <p:spPr>
            <a:xfrm>
              <a:off x="3878579" y="5759767"/>
              <a:ext cx="952" cy="7619"/>
            </a:xfrm>
            <a:custGeom>
              <a:avLst/>
              <a:gdLst>
                <a:gd name="connsiteX0" fmla="*/ 953 w 952"/>
                <a:gd name="connsiteY0" fmla="*/ 7620 h 7619"/>
                <a:gd name="connsiteX1" fmla="*/ 0 w 952"/>
                <a:gd name="connsiteY1" fmla="*/ 0 h 7619"/>
                <a:gd name="connsiteX2" fmla="*/ 953 w 952"/>
                <a:gd name="connsiteY2" fmla="*/ 7620 h 7619"/>
              </a:gdLst>
              <a:ahLst/>
              <a:cxnLst>
                <a:cxn ang="0">
                  <a:pos x="connsiteX0" y="connsiteY0"/>
                </a:cxn>
                <a:cxn ang="0">
                  <a:pos x="connsiteX1" y="connsiteY1"/>
                </a:cxn>
                <a:cxn ang="0">
                  <a:pos x="connsiteX2" y="connsiteY2"/>
                </a:cxn>
              </a:cxnLst>
              <a:rect l="l" t="t" r="r" b="b"/>
              <a:pathLst>
                <a:path w="952" h="7619">
                  <a:moveTo>
                    <a:pt x="953" y="7620"/>
                  </a:moveTo>
                  <a:cubicBezTo>
                    <a:pt x="0" y="4763"/>
                    <a:pt x="0" y="2857"/>
                    <a:pt x="0" y="0"/>
                  </a:cubicBezTo>
                  <a:cubicBezTo>
                    <a:pt x="0" y="1905"/>
                    <a:pt x="0" y="4763"/>
                    <a:pt x="953" y="7620"/>
                  </a:cubicBezTo>
                  <a:close/>
                </a:path>
              </a:pathLst>
            </a:custGeom>
            <a:solidFill>
              <a:srgbClr val="FFFFFF"/>
            </a:solidFill>
            <a:ln w="9525" cap="flat">
              <a:noFill/>
              <a:prstDash val="solid"/>
              <a:miter/>
            </a:ln>
          </p:spPr>
          <p:txBody>
            <a:bodyPr rtlCol="0" anchor="ctr"/>
            <a:lstStyle/>
            <a:p>
              <a:endParaRPr lang="en-US"/>
            </a:p>
          </p:txBody>
        </p:sp>
        <p:sp>
          <p:nvSpPr>
            <p:cNvPr id="20" name="Freeform 276">
              <a:extLst>
                <a:ext uri="{FF2B5EF4-FFF2-40B4-BE49-F238E27FC236}">
                  <a16:creationId xmlns:a16="http://schemas.microsoft.com/office/drawing/2014/main" id="{EA8AB0C3-D5CB-475C-6D14-0D18CF3CEAD9}"/>
                </a:ext>
              </a:extLst>
            </p:cNvPr>
            <p:cNvSpPr/>
            <p:nvPr/>
          </p:nvSpPr>
          <p:spPr>
            <a:xfrm>
              <a:off x="3891914" y="5813107"/>
              <a:ext cx="9525" cy="23812"/>
            </a:xfrm>
            <a:custGeom>
              <a:avLst/>
              <a:gdLst>
                <a:gd name="connsiteX0" fmla="*/ 9525 w 9525"/>
                <a:gd name="connsiteY0" fmla="*/ 23813 h 23812"/>
                <a:gd name="connsiteX1" fmla="*/ 0 w 9525"/>
                <a:gd name="connsiteY1" fmla="*/ 0 h 23812"/>
                <a:gd name="connsiteX2" fmla="*/ 9525 w 9525"/>
                <a:gd name="connsiteY2" fmla="*/ 23813 h 23812"/>
              </a:gdLst>
              <a:ahLst/>
              <a:cxnLst>
                <a:cxn ang="0">
                  <a:pos x="connsiteX0" y="connsiteY0"/>
                </a:cxn>
                <a:cxn ang="0">
                  <a:pos x="connsiteX1" y="connsiteY1"/>
                </a:cxn>
                <a:cxn ang="0">
                  <a:pos x="connsiteX2" y="connsiteY2"/>
                </a:cxn>
              </a:cxnLst>
              <a:rect l="l" t="t" r="r" b="b"/>
              <a:pathLst>
                <a:path w="9525" h="23812">
                  <a:moveTo>
                    <a:pt x="9525" y="23813"/>
                  </a:moveTo>
                  <a:cubicBezTo>
                    <a:pt x="5715" y="16193"/>
                    <a:pt x="2858" y="8573"/>
                    <a:pt x="0" y="0"/>
                  </a:cubicBezTo>
                  <a:cubicBezTo>
                    <a:pt x="2858" y="8573"/>
                    <a:pt x="5715" y="16193"/>
                    <a:pt x="9525" y="23813"/>
                  </a:cubicBezTo>
                  <a:close/>
                </a:path>
              </a:pathLst>
            </a:custGeom>
            <a:solidFill>
              <a:srgbClr val="FFFFFF"/>
            </a:solidFill>
            <a:ln w="9525" cap="flat">
              <a:noFill/>
              <a:prstDash val="solid"/>
              <a:miter/>
            </a:ln>
          </p:spPr>
          <p:txBody>
            <a:bodyPr rtlCol="0" anchor="ctr"/>
            <a:lstStyle/>
            <a:p>
              <a:endParaRPr lang="en-US"/>
            </a:p>
          </p:txBody>
        </p:sp>
        <p:sp>
          <p:nvSpPr>
            <p:cNvPr id="21" name="Freeform 277">
              <a:extLst>
                <a:ext uri="{FF2B5EF4-FFF2-40B4-BE49-F238E27FC236}">
                  <a16:creationId xmlns:a16="http://schemas.microsoft.com/office/drawing/2014/main" id="{0AE36FB8-0BB8-EC46-CC8A-DA9EE8D98248}"/>
                </a:ext>
              </a:extLst>
            </p:cNvPr>
            <p:cNvSpPr/>
            <p:nvPr/>
          </p:nvSpPr>
          <p:spPr>
            <a:xfrm>
              <a:off x="3875722" y="5746432"/>
              <a:ext cx="1904" cy="11430"/>
            </a:xfrm>
            <a:custGeom>
              <a:avLst/>
              <a:gdLst>
                <a:gd name="connsiteX0" fmla="*/ 1905 w 1904"/>
                <a:gd name="connsiteY0" fmla="*/ 11430 h 11430"/>
                <a:gd name="connsiteX1" fmla="*/ 0 w 1904"/>
                <a:gd name="connsiteY1" fmla="*/ 0 h 11430"/>
                <a:gd name="connsiteX2" fmla="*/ 1905 w 1904"/>
                <a:gd name="connsiteY2" fmla="*/ 11430 h 11430"/>
              </a:gdLst>
              <a:ahLst/>
              <a:cxnLst>
                <a:cxn ang="0">
                  <a:pos x="connsiteX0" y="connsiteY0"/>
                </a:cxn>
                <a:cxn ang="0">
                  <a:pos x="connsiteX1" y="connsiteY1"/>
                </a:cxn>
                <a:cxn ang="0">
                  <a:pos x="connsiteX2" y="connsiteY2"/>
                </a:cxn>
              </a:cxnLst>
              <a:rect l="l" t="t" r="r" b="b"/>
              <a:pathLst>
                <a:path w="1904" h="11430">
                  <a:moveTo>
                    <a:pt x="1905" y="11430"/>
                  </a:moveTo>
                  <a:cubicBezTo>
                    <a:pt x="952" y="7620"/>
                    <a:pt x="952" y="3810"/>
                    <a:pt x="0" y="0"/>
                  </a:cubicBezTo>
                  <a:cubicBezTo>
                    <a:pt x="0" y="2857"/>
                    <a:pt x="952" y="7620"/>
                    <a:pt x="1905" y="11430"/>
                  </a:cubicBezTo>
                  <a:close/>
                </a:path>
              </a:pathLst>
            </a:custGeom>
            <a:solidFill>
              <a:srgbClr val="FFFFFF"/>
            </a:solidFill>
            <a:ln w="9525" cap="flat">
              <a:noFill/>
              <a:prstDash val="solid"/>
              <a:miter/>
            </a:ln>
          </p:spPr>
          <p:txBody>
            <a:bodyPr rtlCol="0" anchor="ctr"/>
            <a:lstStyle/>
            <a:p>
              <a:endParaRPr lang="en-US"/>
            </a:p>
          </p:txBody>
        </p:sp>
        <p:sp>
          <p:nvSpPr>
            <p:cNvPr id="22" name="Freeform 278">
              <a:extLst>
                <a:ext uri="{FF2B5EF4-FFF2-40B4-BE49-F238E27FC236}">
                  <a16:creationId xmlns:a16="http://schemas.microsoft.com/office/drawing/2014/main" id="{11481122-2919-4AED-FC5D-8286356DEB97}"/>
                </a:ext>
              </a:extLst>
            </p:cNvPr>
            <p:cNvSpPr/>
            <p:nvPr/>
          </p:nvSpPr>
          <p:spPr>
            <a:xfrm>
              <a:off x="3901439" y="5837872"/>
              <a:ext cx="11430" cy="21907"/>
            </a:xfrm>
            <a:custGeom>
              <a:avLst/>
              <a:gdLst>
                <a:gd name="connsiteX0" fmla="*/ 11430 w 11430"/>
                <a:gd name="connsiteY0" fmla="*/ 21907 h 21907"/>
                <a:gd name="connsiteX1" fmla="*/ 0 w 11430"/>
                <a:gd name="connsiteY1" fmla="*/ 0 h 21907"/>
                <a:gd name="connsiteX2" fmla="*/ 11430 w 11430"/>
                <a:gd name="connsiteY2" fmla="*/ 21907 h 21907"/>
              </a:gdLst>
              <a:ahLst/>
              <a:cxnLst>
                <a:cxn ang="0">
                  <a:pos x="connsiteX0" y="connsiteY0"/>
                </a:cxn>
                <a:cxn ang="0">
                  <a:pos x="connsiteX1" y="connsiteY1"/>
                </a:cxn>
                <a:cxn ang="0">
                  <a:pos x="connsiteX2" y="connsiteY2"/>
                </a:cxn>
              </a:cxnLst>
              <a:rect l="l" t="t" r="r" b="b"/>
              <a:pathLst>
                <a:path w="11430" h="21907">
                  <a:moveTo>
                    <a:pt x="11430" y="21907"/>
                  </a:moveTo>
                  <a:cubicBezTo>
                    <a:pt x="7620" y="15240"/>
                    <a:pt x="3810" y="7620"/>
                    <a:pt x="0" y="0"/>
                  </a:cubicBezTo>
                  <a:cubicBezTo>
                    <a:pt x="3810" y="6667"/>
                    <a:pt x="7620" y="14288"/>
                    <a:pt x="11430" y="21907"/>
                  </a:cubicBezTo>
                  <a:close/>
                </a:path>
              </a:pathLst>
            </a:custGeom>
            <a:solidFill>
              <a:srgbClr val="FFFFFF"/>
            </a:solidFill>
            <a:ln w="9525" cap="flat">
              <a:noFill/>
              <a:prstDash val="solid"/>
              <a:miter/>
            </a:ln>
          </p:spPr>
          <p:txBody>
            <a:bodyPr rtlCol="0" anchor="ctr"/>
            <a:lstStyle/>
            <a:p>
              <a:endParaRPr lang="en-US"/>
            </a:p>
          </p:txBody>
        </p:sp>
        <p:sp>
          <p:nvSpPr>
            <p:cNvPr id="23" name="Freeform 279">
              <a:extLst>
                <a:ext uri="{FF2B5EF4-FFF2-40B4-BE49-F238E27FC236}">
                  <a16:creationId xmlns:a16="http://schemas.microsoft.com/office/drawing/2014/main" id="{B62E8D04-96DB-A9F1-0EB6-D46B73A75B08}"/>
                </a:ext>
              </a:extLst>
            </p:cNvPr>
            <p:cNvSpPr/>
            <p:nvPr/>
          </p:nvSpPr>
          <p:spPr>
            <a:xfrm>
              <a:off x="3955732" y="5916930"/>
              <a:ext cx="10477" cy="11430"/>
            </a:xfrm>
            <a:custGeom>
              <a:avLst/>
              <a:gdLst>
                <a:gd name="connsiteX0" fmla="*/ 10477 w 10477"/>
                <a:gd name="connsiteY0" fmla="*/ 11430 h 11430"/>
                <a:gd name="connsiteX1" fmla="*/ 0 w 10477"/>
                <a:gd name="connsiteY1" fmla="*/ 0 h 11430"/>
                <a:gd name="connsiteX2" fmla="*/ 10477 w 10477"/>
                <a:gd name="connsiteY2" fmla="*/ 11430 h 11430"/>
              </a:gdLst>
              <a:ahLst/>
              <a:cxnLst>
                <a:cxn ang="0">
                  <a:pos x="connsiteX0" y="connsiteY0"/>
                </a:cxn>
                <a:cxn ang="0">
                  <a:pos x="connsiteX1" y="connsiteY1"/>
                </a:cxn>
                <a:cxn ang="0">
                  <a:pos x="connsiteX2" y="connsiteY2"/>
                </a:cxn>
              </a:cxnLst>
              <a:rect l="l" t="t" r="r" b="b"/>
              <a:pathLst>
                <a:path w="10477" h="11430">
                  <a:moveTo>
                    <a:pt x="10477" y="11430"/>
                  </a:moveTo>
                  <a:cubicBezTo>
                    <a:pt x="6667" y="7620"/>
                    <a:pt x="2858" y="3810"/>
                    <a:pt x="0" y="0"/>
                  </a:cubicBezTo>
                  <a:cubicBezTo>
                    <a:pt x="2858" y="3810"/>
                    <a:pt x="6667" y="7620"/>
                    <a:pt x="10477" y="11430"/>
                  </a:cubicBezTo>
                  <a:close/>
                </a:path>
              </a:pathLst>
            </a:custGeom>
            <a:solidFill>
              <a:srgbClr val="FFFFFF"/>
            </a:solidFill>
            <a:ln w="9525" cap="flat">
              <a:noFill/>
              <a:prstDash val="solid"/>
              <a:miter/>
            </a:ln>
          </p:spPr>
          <p:txBody>
            <a:bodyPr rtlCol="0" anchor="ctr"/>
            <a:lstStyle/>
            <a:p>
              <a:endParaRPr lang="en-US"/>
            </a:p>
          </p:txBody>
        </p:sp>
        <p:sp>
          <p:nvSpPr>
            <p:cNvPr id="24" name="Freeform 280">
              <a:extLst>
                <a:ext uri="{FF2B5EF4-FFF2-40B4-BE49-F238E27FC236}">
                  <a16:creationId xmlns:a16="http://schemas.microsoft.com/office/drawing/2014/main" id="{0D9413EE-D8D4-D9FD-2262-3A462911EBB3}"/>
                </a:ext>
              </a:extLst>
            </p:cNvPr>
            <p:cNvSpPr/>
            <p:nvPr/>
          </p:nvSpPr>
          <p:spPr>
            <a:xfrm>
              <a:off x="3966209" y="5928360"/>
              <a:ext cx="11430" cy="10477"/>
            </a:xfrm>
            <a:custGeom>
              <a:avLst/>
              <a:gdLst>
                <a:gd name="connsiteX0" fmla="*/ 11430 w 11430"/>
                <a:gd name="connsiteY0" fmla="*/ 10477 h 10477"/>
                <a:gd name="connsiteX1" fmla="*/ 0 w 11430"/>
                <a:gd name="connsiteY1" fmla="*/ 0 h 10477"/>
                <a:gd name="connsiteX2" fmla="*/ 11430 w 11430"/>
                <a:gd name="connsiteY2" fmla="*/ 10477 h 10477"/>
              </a:gdLst>
              <a:ahLst/>
              <a:cxnLst>
                <a:cxn ang="0">
                  <a:pos x="connsiteX0" y="connsiteY0"/>
                </a:cxn>
                <a:cxn ang="0">
                  <a:pos x="connsiteX1" y="connsiteY1"/>
                </a:cxn>
                <a:cxn ang="0">
                  <a:pos x="connsiteX2" y="connsiteY2"/>
                </a:cxn>
              </a:cxnLst>
              <a:rect l="l" t="t" r="r" b="b"/>
              <a:pathLst>
                <a:path w="11430" h="10477">
                  <a:moveTo>
                    <a:pt x="11430" y="10477"/>
                  </a:moveTo>
                  <a:cubicBezTo>
                    <a:pt x="7620" y="6667"/>
                    <a:pt x="3810" y="3810"/>
                    <a:pt x="0" y="0"/>
                  </a:cubicBezTo>
                  <a:cubicBezTo>
                    <a:pt x="3810" y="2857"/>
                    <a:pt x="7620" y="6667"/>
                    <a:pt x="11430" y="10477"/>
                  </a:cubicBezTo>
                  <a:close/>
                </a:path>
              </a:pathLst>
            </a:custGeom>
            <a:solidFill>
              <a:srgbClr val="FFFFFF"/>
            </a:solidFill>
            <a:ln w="9525" cap="flat">
              <a:noFill/>
              <a:prstDash val="solid"/>
              <a:miter/>
            </a:ln>
          </p:spPr>
          <p:txBody>
            <a:bodyPr rtlCol="0" anchor="ctr"/>
            <a:lstStyle/>
            <a:p>
              <a:endParaRPr lang="en-US"/>
            </a:p>
          </p:txBody>
        </p:sp>
        <p:sp>
          <p:nvSpPr>
            <p:cNvPr id="25" name="Freeform 281">
              <a:extLst>
                <a:ext uri="{FF2B5EF4-FFF2-40B4-BE49-F238E27FC236}">
                  <a16:creationId xmlns:a16="http://schemas.microsoft.com/office/drawing/2014/main" id="{6D558711-D08E-195B-6A32-DF86ED55E85E}"/>
                </a:ext>
              </a:extLst>
            </p:cNvPr>
            <p:cNvSpPr/>
            <p:nvPr/>
          </p:nvSpPr>
          <p:spPr>
            <a:xfrm>
              <a:off x="3870064" y="5289988"/>
              <a:ext cx="786188" cy="699100"/>
            </a:xfrm>
            <a:custGeom>
              <a:avLst/>
              <a:gdLst>
                <a:gd name="connsiteX0" fmla="*/ 319983 w 786188"/>
                <a:gd name="connsiteY0" fmla="*/ 689806 h 699100"/>
                <a:gd name="connsiteX1" fmla="*/ 531438 w 786188"/>
                <a:gd name="connsiteY1" fmla="*/ 683139 h 699100"/>
                <a:gd name="connsiteX2" fmla="*/ 625735 w 786188"/>
                <a:gd name="connsiteY2" fmla="*/ 641229 h 699100"/>
                <a:gd name="connsiteX3" fmla="*/ 781945 w 786188"/>
                <a:gd name="connsiteY3" fmla="*/ 442156 h 699100"/>
                <a:gd name="connsiteX4" fmla="*/ 785755 w 786188"/>
                <a:gd name="connsiteY4" fmla="*/ 387864 h 699100"/>
                <a:gd name="connsiteX5" fmla="*/ 779088 w 786188"/>
                <a:gd name="connsiteY5" fmla="*/ 309759 h 699100"/>
                <a:gd name="connsiteX6" fmla="*/ 755275 w 786188"/>
                <a:gd name="connsiteY6" fmla="*/ 229749 h 699100"/>
                <a:gd name="connsiteX7" fmla="*/ 727653 w 786188"/>
                <a:gd name="connsiteY7" fmla="*/ 217367 h 699100"/>
                <a:gd name="connsiteX8" fmla="*/ 708603 w 786188"/>
                <a:gd name="connsiteY8" fmla="*/ 222129 h 699100"/>
                <a:gd name="connsiteX9" fmla="*/ 679075 w 786188"/>
                <a:gd name="connsiteY9" fmla="*/ 214509 h 699100"/>
                <a:gd name="connsiteX10" fmla="*/ 649548 w 786188"/>
                <a:gd name="connsiteY10" fmla="*/ 169742 h 699100"/>
                <a:gd name="connsiteX11" fmla="*/ 665740 w 786188"/>
                <a:gd name="connsiteY11" fmla="*/ 131642 h 699100"/>
                <a:gd name="connsiteX12" fmla="*/ 697173 w 786188"/>
                <a:gd name="connsiteY12" fmla="*/ 118306 h 699100"/>
                <a:gd name="connsiteX13" fmla="*/ 691458 w 786188"/>
                <a:gd name="connsiteY13" fmla="*/ 96399 h 699100"/>
                <a:gd name="connsiteX14" fmla="*/ 87573 w 786188"/>
                <a:gd name="connsiteY14" fmla="*/ 125926 h 699100"/>
                <a:gd name="connsiteX15" fmla="*/ 5658 w 786188"/>
                <a:gd name="connsiteY15" fmla="*/ 325951 h 699100"/>
                <a:gd name="connsiteX16" fmla="*/ 3753 w 786188"/>
                <a:gd name="connsiteY16" fmla="*/ 454539 h 699100"/>
                <a:gd name="connsiteX17" fmla="*/ 319983 w 786188"/>
                <a:gd name="connsiteY17" fmla="*/ 689806 h 699100"/>
                <a:gd name="connsiteX18" fmla="*/ 116148 w 786188"/>
                <a:gd name="connsiteY18" fmla="*/ 306901 h 699100"/>
                <a:gd name="connsiteX19" fmla="*/ 118053 w 786188"/>
                <a:gd name="connsiteY19" fmla="*/ 299281 h 699100"/>
                <a:gd name="connsiteX20" fmla="*/ 121863 w 786188"/>
                <a:gd name="connsiteY20" fmla="*/ 284042 h 699100"/>
                <a:gd name="connsiteX21" fmla="*/ 129483 w 786188"/>
                <a:gd name="connsiteY21" fmla="*/ 259276 h 699100"/>
                <a:gd name="connsiteX22" fmla="*/ 132340 w 786188"/>
                <a:gd name="connsiteY22" fmla="*/ 244989 h 699100"/>
                <a:gd name="connsiteX23" fmla="*/ 299980 w 786188"/>
                <a:gd name="connsiteY23" fmla="*/ 77349 h 699100"/>
                <a:gd name="connsiteX24" fmla="*/ 530485 w 786188"/>
                <a:gd name="connsiteY24" fmla="*/ 95447 h 699100"/>
                <a:gd name="connsiteX25" fmla="*/ 666693 w 786188"/>
                <a:gd name="connsiteY25" fmla="*/ 289756 h 699100"/>
                <a:gd name="connsiteX26" fmla="*/ 668598 w 786188"/>
                <a:gd name="connsiteY26" fmla="*/ 299281 h 699100"/>
                <a:gd name="connsiteX27" fmla="*/ 671455 w 786188"/>
                <a:gd name="connsiteY27" fmla="*/ 313569 h 699100"/>
                <a:gd name="connsiteX28" fmla="*/ 674313 w 786188"/>
                <a:gd name="connsiteY28" fmla="*/ 343097 h 699100"/>
                <a:gd name="connsiteX29" fmla="*/ 674313 w 786188"/>
                <a:gd name="connsiteY29" fmla="*/ 345001 h 699100"/>
                <a:gd name="connsiteX30" fmla="*/ 674313 w 786188"/>
                <a:gd name="connsiteY30" fmla="*/ 359289 h 699100"/>
                <a:gd name="connsiteX31" fmla="*/ 674313 w 786188"/>
                <a:gd name="connsiteY31" fmla="*/ 366909 h 699100"/>
                <a:gd name="connsiteX32" fmla="*/ 674313 w 786188"/>
                <a:gd name="connsiteY32" fmla="*/ 367861 h 699100"/>
                <a:gd name="connsiteX33" fmla="*/ 674313 w 786188"/>
                <a:gd name="connsiteY33" fmla="*/ 377386 h 699100"/>
                <a:gd name="connsiteX34" fmla="*/ 670503 w 786188"/>
                <a:gd name="connsiteY34" fmla="*/ 418344 h 699100"/>
                <a:gd name="connsiteX35" fmla="*/ 634308 w 786188"/>
                <a:gd name="connsiteY35" fmla="*/ 517404 h 699100"/>
                <a:gd name="connsiteX36" fmla="*/ 625735 w 786188"/>
                <a:gd name="connsiteY36" fmla="*/ 528834 h 699100"/>
                <a:gd name="connsiteX37" fmla="*/ 588588 w 786188"/>
                <a:gd name="connsiteY37" fmla="*/ 566934 h 699100"/>
                <a:gd name="connsiteX38" fmla="*/ 585730 w 786188"/>
                <a:gd name="connsiteY38" fmla="*/ 569792 h 699100"/>
                <a:gd name="connsiteX39" fmla="*/ 580015 w 786188"/>
                <a:gd name="connsiteY39" fmla="*/ 575506 h 699100"/>
                <a:gd name="connsiteX40" fmla="*/ 567633 w 786188"/>
                <a:gd name="connsiteY40" fmla="*/ 585984 h 699100"/>
                <a:gd name="connsiteX41" fmla="*/ 548583 w 786188"/>
                <a:gd name="connsiteY41" fmla="*/ 600272 h 699100"/>
                <a:gd name="connsiteX42" fmla="*/ 545725 w 786188"/>
                <a:gd name="connsiteY42" fmla="*/ 602176 h 699100"/>
                <a:gd name="connsiteX43" fmla="*/ 539058 w 786188"/>
                <a:gd name="connsiteY43" fmla="*/ 605986 h 699100"/>
                <a:gd name="connsiteX44" fmla="*/ 471430 w 786188"/>
                <a:gd name="connsiteY44" fmla="*/ 634561 h 699100"/>
                <a:gd name="connsiteX45" fmla="*/ 445713 w 786188"/>
                <a:gd name="connsiteY45" fmla="*/ 641229 h 699100"/>
                <a:gd name="connsiteX46" fmla="*/ 439045 w 786188"/>
                <a:gd name="connsiteY46" fmla="*/ 642181 h 699100"/>
                <a:gd name="connsiteX47" fmla="*/ 429520 w 786188"/>
                <a:gd name="connsiteY47" fmla="*/ 644086 h 699100"/>
                <a:gd name="connsiteX48" fmla="*/ 422853 w 786188"/>
                <a:gd name="connsiteY48" fmla="*/ 645039 h 699100"/>
                <a:gd name="connsiteX49" fmla="*/ 419995 w 786188"/>
                <a:gd name="connsiteY49" fmla="*/ 645039 h 699100"/>
                <a:gd name="connsiteX50" fmla="*/ 393325 w 786188"/>
                <a:gd name="connsiteY50" fmla="*/ 646944 h 699100"/>
                <a:gd name="connsiteX51" fmla="*/ 389515 w 786188"/>
                <a:gd name="connsiteY51" fmla="*/ 646944 h 699100"/>
                <a:gd name="connsiteX52" fmla="*/ 378085 w 786188"/>
                <a:gd name="connsiteY52" fmla="*/ 646944 h 699100"/>
                <a:gd name="connsiteX53" fmla="*/ 360940 w 786188"/>
                <a:gd name="connsiteY53" fmla="*/ 645039 h 699100"/>
                <a:gd name="connsiteX54" fmla="*/ 313315 w 786188"/>
                <a:gd name="connsiteY54" fmla="*/ 633609 h 699100"/>
                <a:gd name="connsiteX55" fmla="*/ 242830 w 786188"/>
                <a:gd name="connsiteY55" fmla="*/ 605034 h 699100"/>
                <a:gd name="connsiteX56" fmla="*/ 234258 w 786188"/>
                <a:gd name="connsiteY56" fmla="*/ 600272 h 699100"/>
                <a:gd name="connsiteX57" fmla="*/ 218065 w 786188"/>
                <a:gd name="connsiteY57" fmla="*/ 589794 h 699100"/>
                <a:gd name="connsiteX58" fmla="*/ 189490 w 786188"/>
                <a:gd name="connsiteY58" fmla="*/ 565981 h 699100"/>
                <a:gd name="connsiteX59" fmla="*/ 171393 w 786188"/>
                <a:gd name="connsiteY59" fmla="*/ 546931 h 699100"/>
                <a:gd name="connsiteX60" fmla="*/ 165678 w 786188"/>
                <a:gd name="connsiteY60" fmla="*/ 540264 h 699100"/>
                <a:gd name="connsiteX61" fmla="*/ 113290 w 786188"/>
                <a:gd name="connsiteY61" fmla="*/ 419297 h 699100"/>
                <a:gd name="connsiteX62" fmla="*/ 112338 w 786188"/>
                <a:gd name="connsiteY62" fmla="*/ 411676 h 699100"/>
                <a:gd name="connsiteX63" fmla="*/ 110433 w 786188"/>
                <a:gd name="connsiteY63" fmla="*/ 370719 h 699100"/>
                <a:gd name="connsiteX64" fmla="*/ 110433 w 786188"/>
                <a:gd name="connsiteY64" fmla="*/ 368814 h 699100"/>
                <a:gd name="connsiteX65" fmla="*/ 116148 w 786188"/>
                <a:gd name="connsiteY65" fmla="*/ 311664 h 699100"/>
                <a:gd name="connsiteX66" fmla="*/ 116148 w 786188"/>
                <a:gd name="connsiteY66" fmla="*/ 306901 h 69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86188" h="699100">
                  <a:moveTo>
                    <a:pt x="319983" y="689806"/>
                  </a:moveTo>
                  <a:cubicBezTo>
                    <a:pt x="389515" y="703142"/>
                    <a:pt x="462858" y="703142"/>
                    <a:pt x="531438" y="683139"/>
                  </a:cubicBezTo>
                  <a:cubicBezTo>
                    <a:pt x="563823" y="673614"/>
                    <a:pt x="597160" y="659326"/>
                    <a:pt x="625735" y="641229"/>
                  </a:cubicBezTo>
                  <a:cubicBezTo>
                    <a:pt x="659073" y="619322"/>
                    <a:pt x="741940" y="543122"/>
                    <a:pt x="781945" y="442156"/>
                  </a:cubicBezTo>
                  <a:cubicBezTo>
                    <a:pt x="783850" y="424059"/>
                    <a:pt x="785755" y="405961"/>
                    <a:pt x="785755" y="387864"/>
                  </a:cubicBezTo>
                  <a:cubicBezTo>
                    <a:pt x="787660" y="361194"/>
                    <a:pt x="782898" y="335476"/>
                    <a:pt x="779088" y="309759"/>
                  </a:cubicBezTo>
                  <a:cubicBezTo>
                    <a:pt x="774325" y="282136"/>
                    <a:pt x="768610" y="255467"/>
                    <a:pt x="755275" y="229749"/>
                  </a:cubicBezTo>
                  <a:cubicBezTo>
                    <a:pt x="747655" y="214509"/>
                    <a:pt x="744798" y="213556"/>
                    <a:pt x="727653" y="217367"/>
                  </a:cubicBezTo>
                  <a:cubicBezTo>
                    <a:pt x="720985" y="219272"/>
                    <a:pt x="715270" y="222129"/>
                    <a:pt x="708603" y="222129"/>
                  </a:cubicBezTo>
                  <a:cubicBezTo>
                    <a:pt x="698125" y="223081"/>
                    <a:pt x="686695" y="223081"/>
                    <a:pt x="679075" y="214509"/>
                  </a:cubicBezTo>
                  <a:cubicBezTo>
                    <a:pt x="666693" y="201174"/>
                    <a:pt x="655263" y="187839"/>
                    <a:pt x="649548" y="169742"/>
                  </a:cubicBezTo>
                  <a:cubicBezTo>
                    <a:pt x="643833" y="150692"/>
                    <a:pt x="647643" y="140214"/>
                    <a:pt x="665740" y="131642"/>
                  </a:cubicBezTo>
                  <a:cubicBezTo>
                    <a:pt x="676218" y="126879"/>
                    <a:pt x="686695" y="123069"/>
                    <a:pt x="697173" y="118306"/>
                  </a:cubicBezTo>
                  <a:cubicBezTo>
                    <a:pt x="713365" y="111639"/>
                    <a:pt x="704793" y="109734"/>
                    <a:pt x="691458" y="96399"/>
                  </a:cubicBezTo>
                  <a:cubicBezTo>
                    <a:pt x="578110" y="4006"/>
                    <a:pt x="282835" y="-76004"/>
                    <a:pt x="87573" y="125926"/>
                  </a:cubicBezTo>
                  <a:cubicBezTo>
                    <a:pt x="38995" y="181172"/>
                    <a:pt x="17088" y="252609"/>
                    <a:pt x="5658" y="325951"/>
                  </a:cubicBezTo>
                  <a:cubicBezTo>
                    <a:pt x="-1010" y="368814"/>
                    <a:pt x="-1962" y="411676"/>
                    <a:pt x="3753" y="454539"/>
                  </a:cubicBezTo>
                  <a:cubicBezTo>
                    <a:pt x="121863" y="663136"/>
                    <a:pt x="285693" y="683139"/>
                    <a:pt x="319983" y="689806"/>
                  </a:cubicBezTo>
                  <a:close/>
                  <a:moveTo>
                    <a:pt x="116148" y="306901"/>
                  </a:moveTo>
                  <a:cubicBezTo>
                    <a:pt x="117100" y="304044"/>
                    <a:pt x="117100" y="302139"/>
                    <a:pt x="118053" y="299281"/>
                  </a:cubicBezTo>
                  <a:cubicBezTo>
                    <a:pt x="119005" y="294519"/>
                    <a:pt x="120910" y="288804"/>
                    <a:pt x="121863" y="284042"/>
                  </a:cubicBezTo>
                  <a:cubicBezTo>
                    <a:pt x="123768" y="275469"/>
                    <a:pt x="126625" y="266897"/>
                    <a:pt x="129483" y="259276"/>
                  </a:cubicBezTo>
                  <a:cubicBezTo>
                    <a:pt x="130435" y="254514"/>
                    <a:pt x="131388" y="249751"/>
                    <a:pt x="132340" y="244989"/>
                  </a:cubicBezTo>
                  <a:cubicBezTo>
                    <a:pt x="137103" y="223081"/>
                    <a:pt x="146628" y="132594"/>
                    <a:pt x="299980" y="77349"/>
                  </a:cubicBezTo>
                  <a:cubicBezTo>
                    <a:pt x="386658" y="45917"/>
                    <a:pt x="510483" y="87826"/>
                    <a:pt x="530485" y="95447"/>
                  </a:cubicBezTo>
                  <a:cubicBezTo>
                    <a:pt x="666693" y="165931"/>
                    <a:pt x="668598" y="287851"/>
                    <a:pt x="666693" y="289756"/>
                  </a:cubicBezTo>
                  <a:cubicBezTo>
                    <a:pt x="667645" y="292614"/>
                    <a:pt x="667645" y="295472"/>
                    <a:pt x="668598" y="299281"/>
                  </a:cubicBezTo>
                  <a:cubicBezTo>
                    <a:pt x="669550" y="304044"/>
                    <a:pt x="670503" y="308806"/>
                    <a:pt x="671455" y="313569"/>
                  </a:cubicBezTo>
                  <a:cubicBezTo>
                    <a:pt x="673360" y="324999"/>
                    <a:pt x="673360" y="334524"/>
                    <a:pt x="674313" y="343097"/>
                  </a:cubicBezTo>
                  <a:cubicBezTo>
                    <a:pt x="674313" y="344049"/>
                    <a:pt x="674313" y="344049"/>
                    <a:pt x="674313" y="345001"/>
                  </a:cubicBezTo>
                  <a:cubicBezTo>
                    <a:pt x="674313" y="350717"/>
                    <a:pt x="674313" y="355479"/>
                    <a:pt x="674313" y="359289"/>
                  </a:cubicBezTo>
                  <a:cubicBezTo>
                    <a:pt x="674313" y="362147"/>
                    <a:pt x="674313" y="365004"/>
                    <a:pt x="674313" y="366909"/>
                  </a:cubicBezTo>
                  <a:cubicBezTo>
                    <a:pt x="674313" y="366909"/>
                    <a:pt x="674313" y="366909"/>
                    <a:pt x="674313" y="367861"/>
                  </a:cubicBezTo>
                  <a:cubicBezTo>
                    <a:pt x="674313" y="370719"/>
                    <a:pt x="674313" y="374529"/>
                    <a:pt x="674313" y="377386"/>
                  </a:cubicBezTo>
                  <a:cubicBezTo>
                    <a:pt x="674313" y="391674"/>
                    <a:pt x="672408" y="405009"/>
                    <a:pt x="670503" y="418344"/>
                  </a:cubicBezTo>
                  <a:cubicBezTo>
                    <a:pt x="664788" y="453586"/>
                    <a:pt x="654310" y="486924"/>
                    <a:pt x="634308" y="517404"/>
                  </a:cubicBezTo>
                  <a:cubicBezTo>
                    <a:pt x="631450" y="521214"/>
                    <a:pt x="628593" y="525024"/>
                    <a:pt x="625735" y="528834"/>
                  </a:cubicBezTo>
                  <a:cubicBezTo>
                    <a:pt x="615258" y="542169"/>
                    <a:pt x="602875" y="555504"/>
                    <a:pt x="588588" y="566934"/>
                  </a:cubicBezTo>
                  <a:cubicBezTo>
                    <a:pt x="587635" y="567886"/>
                    <a:pt x="586683" y="568839"/>
                    <a:pt x="585730" y="569792"/>
                  </a:cubicBezTo>
                  <a:cubicBezTo>
                    <a:pt x="583825" y="571697"/>
                    <a:pt x="581920" y="573601"/>
                    <a:pt x="580015" y="575506"/>
                  </a:cubicBezTo>
                  <a:cubicBezTo>
                    <a:pt x="576205" y="579317"/>
                    <a:pt x="571443" y="582174"/>
                    <a:pt x="567633" y="585984"/>
                  </a:cubicBezTo>
                  <a:cubicBezTo>
                    <a:pt x="560965" y="590747"/>
                    <a:pt x="555250" y="596461"/>
                    <a:pt x="548583" y="600272"/>
                  </a:cubicBezTo>
                  <a:cubicBezTo>
                    <a:pt x="547630" y="601224"/>
                    <a:pt x="546678" y="601224"/>
                    <a:pt x="545725" y="602176"/>
                  </a:cubicBezTo>
                  <a:cubicBezTo>
                    <a:pt x="543820" y="603129"/>
                    <a:pt x="540963" y="605034"/>
                    <a:pt x="539058" y="605986"/>
                  </a:cubicBezTo>
                  <a:cubicBezTo>
                    <a:pt x="517150" y="616464"/>
                    <a:pt x="495243" y="627894"/>
                    <a:pt x="471430" y="634561"/>
                  </a:cubicBezTo>
                  <a:cubicBezTo>
                    <a:pt x="462858" y="636467"/>
                    <a:pt x="454285" y="639324"/>
                    <a:pt x="445713" y="641229"/>
                  </a:cubicBezTo>
                  <a:cubicBezTo>
                    <a:pt x="443808" y="642181"/>
                    <a:pt x="441903" y="642181"/>
                    <a:pt x="439045" y="642181"/>
                  </a:cubicBezTo>
                  <a:cubicBezTo>
                    <a:pt x="436188" y="643134"/>
                    <a:pt x="433330" y="643134"/>
                    <a:pt x="429520" y="644086"/>
                  </a:cubicBezTo>
                  <a:cubicBezTo>
                    <a:pt x="427615" y="644086"/>
                    <a:pt x="425710" y="645039"/>
                    <a:pt x="422853" y="645039"/>
                  </a:cubicBezTo>
                  <a:cubicBezTo>
                    <a:pt x="421900" y="645039"/>
                    <a:pt x="420948" y="645039"/>
                    <a:pt x="419995" y="645039"/>
                  </a:cubicBezTo>
                  <a:cubicBezTo>
                    <a:pt x="411423" y="645992"/>
                    <a:pt x="402850" y="646944"/>
                    <a:pt x="393325" y="646944"/>
                  </a:cubicBezTo>
                  <a:cubicBezTo>
                    <a:pt x="392373" y="646944"/>
                    <a:pt x="390468" y="646944"/>
                    <a:pt x="389515" y="646944"/>
                  </a:cubicBezTo>
                  <a:cubicBezTo>
                    <a:pt x="385705" y="646944"/>
                    <a:pt x="381895" y="646944"/>
                    <a:pt x="378085" y="646944"/>
                  </a:cubicBezTo>
                  <a:cubicBezTo>
                    <a:pt x="372370" y="646944"/>
                    <a:pt x="367608" y="645992"/>
                    <a:pt x="360940" y="645039"/>
                  </a:cubicBezTo>
                  <a:cubicBezTo>
                    <a:pt x="343795" y="642181"/>
                    <a:pt x="327603" y="638372"/>
                    <a:pt x="313315" y="633609"/>
                  </a:cubicBezTo>
                  <a:cubicBezTo>
                    <a:pt x="286645" y="625989"/>
                    <a:pt x="263785" y="616464"/>
                    <a:pt x="242830" y="605034"/>
                  </a:cubicBezTo>
                  <a:cubicBezTo>
                    <a:pt x="239973" y="603129"/>
                    <a:pt x="237115" y="602176"/>
                    <a:pt x="234258" y="600272"/>
                  </a:cubicBezTo>
                  <a:cubicBezTo>
                    <a:pt x="228543" y="596461"/>
                    <a:pt x="222828" y="593604"/>
                    <a:pt x="218065" y="589794"/>
                  </a:cubicBezTo>
                  <a:cubicBezTo>
                    <a:pt x="207588" y="582174"/>
                    <a:pt x="198063" y="574554"/>
                    <a:pt x="189490" y="565981"/>
                  </a:cubicBezTo>
                  <a:cubicBezTo>
                    <a:pt x="182823" y="560267"/>
                    <a:pt x="177108" y="553599"/>
                    <a:pt x="171393" y="546931"/>
                  </a:cubicBezTo>
                  <a:cubicBezTo>
                    <a:pt x="169488" y="545026"/>
                    <a:pt x="167583" y="542169"/>
                    <a:pt x="165678" y="540264"/>
                  </a:cubicBezTo>
                  <a:cubicBezTo>
                    <a:pt x="137103" y="504069"/>
                    <a:pt x="119958" y="462159"/>
                    <a:pt x="113290" y="419297"/>
                  </a:cubicBezTo>
                  <a:cubicBezTo>
                    <a:pt x="113290" y="416439"/>
                    <a:pt x="112338" y="413581"/>
                    <a:pt x="112338" y="411676"/>
                  </a:cubicBezTo>
                  <a:cubicBezTo>
                    <a:pt x="110433" y="398342"/>
                    <a:pt x="109480" y="384054"/>
                    <a:pt x="110433" y="370719"/>
                  </a:cubicBezTo>
                  <a:cubicBezTo>
                    <a:pt x="110433" y="369767"/>
                    <a:pt x="110433" y="369767"/>
                    <a:pt x="110433" y="368814"/>
                  </a:cubicBezTo>
                  <a:cubicBezTo>
                    <a:pt x="110433" y="349764"/>
                    <a:pt x="112338" y="330714"/>
                    <a:pt x="116148" y="311664"/>
                  </a:cubicBezTo>
                  <a:cubicBezTo>
                    <a:pt x="115195" y="309759"/>
                    <a:pt x="116148" y="308806"/>
                    <a:pt x="116148" y="306901"/>
                  </a:cubicBezTo>
                  <a:close/>
                </a:path>
              </a:pathLst>
            </a:custGeom>
            <a:solidFill>
              <a:srgbClr val="FFFFFF"/>
            </a:solidFill>
            <a:ln w="9525" cap="flat">
              <a:noFill/>
              <a:prstDash val="solid"/>
              <a:miter/>
            </a:ln>
          </p:spPr>
          <p:txBody>
            <a:bodyPr rtlCol="0" anchor="ctr"/>
            <a:lstStyle/>
            <a:p>
              <a:endParaRPr lang="en-US"/>
            </a:p>
          </p:txBody>
        </p:sp>
        <p:sp>
          <p:nvSpPr>
            <p:cNvPr id="26" name="Freeform 282">
              <a:extLst>
                <a:ext uri="{FF2B5EF4-FFF2-40B4-BE49-F238E27FC236}">
                  <a16:creationId xmlns:a16="http://schemas.microsoft.com/office/drawing/2014/main" id="{442C00A5-2C09-C815-4EDB-D65701793057}"/>
                </a:ext>
              </a:extLst>
            </p:cNvPr>
            <p:cNvSpPr/>
            <p:nvPr/>
          </p:nvSpPr>
          <p:spPr>
            <a:xfrm>
              <a:off x="3935729" y="5893117"/>
              <a:ext cx="9525" cy="12382"/>
            </a:xfrm>
            <a:custGeom>
              <a:avLst/>
              <a:gdLst>
                <a:gd name="connsiteX0" fmla="*/ 9525 w 9525"/>
                <a:gd name="connsiteY0" fmla="*/ 12382 h 12382"/>
                <a:gd name="connsiteX1" fmla="*/ 0 w 9525"/>
                <a:gd name="connsiteY1" fmla="*/ 0 h 12382"/>
                <a:gd name="connsiteX2" fmla="*/ 9525 w 9525"/>
                <a:gd name="connsiteY2" fmla="*/ 12382 h 12382"/>
              </a:gdLst>
              <a:ahLst/>
              <a:cxnLst>
                <a:cxn ang="0">
                  <a:pos x="connsiteX0" y="connsiteY0"/>
                </a:cxn>
                <a:cxn ang="0">
                  <a:pos x="connsiteX1" y="connsiteY1"/>
                </a:cxn>
                <a:cxn ang="0">
                  <a:pos x="connsiteX2" y="connsiteY2"/>
                </a:cxn>
              </a:cxnLst>
              <a:rect l="l" t="t" r="r" b="b"/>
              <a:pathLst>
                <a:path w="9525" h="12382">
                  <a:moveTo>
                    <a:pt x="9525" y="12382"/>
                  </a:moveTo>
                  <a:cubicBezTo>
                    <a:pt x="5715" y="8572"/>
                    <a:pt x="2858" y="3810"/>
                    <a:pt x="0" y="0"/>
                  </a:cubicBezTo>
                  <a:cubicBezTo>
                    <a:pt x="2858" y="3810"/>
                    <a:pt x="5715" y="7620"/>
                    <a:pt x="9525" y="12382"/>
                  </a:cubicBezTo>
                  <a:close/>
                </a:path>
              </a:pathLst>
            </a:custGeom>
            <a:solidFill>
              <a:srgbClr val="FFFFFF"/>
            </a:solidFill>
            <a:ln w="9525" cap="flat">
              <a:noFill/>
              <a:prstDash val="solid"/>
              <a:miter/>
            </a:ln>
          </p:spPr>
          <p:txBody>
            <a:bodyPr rtlCol="0" anchor="ctr"/>
            <a:lstStyle/>
            <a:p>
              <a:endParaRPr lang="en-US"/>
            </a:p>
          </p:txBody>
        </p:sp>
        <p:sp>
          <p:nvSpPr>
            <p:cNvPr id="27" name="Freeform 283">
              <a:extLst>
                <a:ext uri="{FF2B5EF4-FFF2-40B4-BE49-F238E27FC236}">
                  <a16:creationId xmlns:a16="http://schemas.microsoft.com/office/drawing/2014/main" id="{27FCDC61-1547-8287-BCE9-8792FB1BF5E1}"/>
                </a:ext>
              </a:extLst>
            </p:cNvPr>
            <p:cNvSpPr/>
            <p:nvPr/>
          </p:nvSpPr>
          <p:spPr>
            <a:xfrm>
              <a:off x="4625340" y="5830252"/>
              <a:ext cx="1904" cy="5715"/>
            </a:xfrm>
            <a:custGeom>
              <a:avLst/>
              <a:gdLst>
                <a:gd name="connsiteX0" fmla="*/ 1905 w 1904"/>
                <a:gd name="connsiteY0" fmla="*/ 0 h 5715"/>
                <a:gd name="connsiteX1" fmla="*/ 0 w 1904"/>
                <a:gd name="connsiteY1" fmla="*/ 5715 h 5715"/>
                <a:gd name="connsiteX2" fmla="*/ 1905 w 1904"/>
                <a:gd name="connsiteY2" fmla="*/ 0 h 5715"/>
              </a:gdLst>
              <a:ahLst/>
              <a:cxnLst>
                <a:cxn ang="0">
                  <a:pos x="connsiteX0" y="connsiteY0"/>
                </a:cxn>
                <a:cxn ang="0">
                  <a:pos x="connsiteX1" y="connsiteY1"/>
                </a:cxn>
                <a:cxn ang="0">
                  <a:pos x="connsiteX2" y="connsiteY2"/>
                </a:cxn>
              </a:cxnLst>
              <a:rect l="l" t="t" r="r" b="b"/>
              <a:pathLst>
                <a:path w="1904" h="5715">
                  <a:moveTo>
                    <a:pt x="1905" y="0"/>
                  </a:moveTo>
                  <a:cubicBezTo>
                    <a:pt x="952" y="1905"/>
                    <a:pt x="0" y="3810"/>
                    <a:pt x="0" y="5715"/>
                  </a:cubicBezTo>
                  <a:cubicBezTo>
                    <a:pt x="952" y="3810"/>
                    <a:pt x="952" y="1905"/>
                    <a:pt x="1905" y="0"/>
                  </a:cubicBezTo>
                  <a:close/>
                </a:path>
              </a:pathLst>
            </a:custGeom>
            <a:solidFill>
              <a:srgbClr val="FFFFFF"/>
            </a:solidFill>
            <a:ln w="9525" cap="flat">
              <a:noFill/>
              <a:prstDash val="solid"/>
              <a:miter/>
            </a:ln>
          </p:spPr>
          <p:txBody>
            <a:bodyPr rtlCol="0" anchor="ctr"/>
            <a:lstStyle/>
            <a:p>
              <a:endParaRPr lang="en-US"/>
            </a:p>
          </p:txBody>
        </p:sp>
        <p:sp>
          <p:nvSpPr>
            <p:cNvPr id="28" name="Freeform 284">
              <a:extLst>
                <a:ext uri="{FF2B5EF4-FFF2-40B4-BE49-F238E27FC236}">
                  <a16:creationId xmlns:a16="http://schemas.microsoft.com/office/drawing/2014/main" id="{B2EC6556-80A5-424A-A242-0D1D1F63F245}"/>
                </a:ext>
              </a:extLst>
            </p:cNvPr>
            <p:cNvSpPr/>
            <p:nvPr/>
          </p:nvSpPr>
          <p:spPr>
            <a:xfrm>
              <a:off x="4641532" y="5781675"/>
              <a:ext cx="1904" cy="7619"/>
            </a:xfrm>
            <a:custGeom>
              <a:avLst/>
              <a:gdLst>
                <a:gd name="connsiteX0" fmla="*/ 1905 w 1904"/>
                <a:gd name="connsiteY0" fmla="*/ 0 h 7619"/>
                <a:gd name="connsiteX1" fmla="*/ 0 w 1904"/>
                <a:gd name="connsiteY1" fmla="*/ 7620 h 7619"/>
                <a:gd name="connsiteX2" fmla="*/ 1905 w 1904"/>
                <a:gd name="connsiteY2" fmla="*/ 0 h 7619"/>
              </a:gdLst>
              <a:ahLst/>
              <a:cxnLst>
                <a:cxn ang="0">
                  <a:pos x="connsiteX0" y="connsiteY0"/>
                </a:cxn>
                <a:cxn ang="0">
                  <a:pos x="connsiteX1" y="connsiteY1"/>
                </a:cxn>
                <a:cxn ang="0">
                  <a:pos x="connsiteX2" y="connsiteY2"/>
                </a:cxn>
              </a:cxnLst>
              <a:rect l="l" t="t" r="r" b="b"/>
              <a:pathLst>
                <a:path w="1904" h="7619">
                  <a:moveTo>
                    <a:pt x="1905" y="0"/>
                  </a:moveTo>
                  <a:cubicBezTo>
                    <a:pt x="952" y="2857"/>
                    <a:pt x="952" y="4763"/>
                    <a:pt x="0" y="7620"/>
                  </a:cubicBezTo>
                  <a:cubicBezTo>
                    <a:pt x="0" y="4763"/>
                    <a:pt x="952" y="2857"/>
                    <a:pt x="1905" y="0"/>
                  </a:cubicBezTo>
                  <a:close/>
                </a:path>
              </a:pathLst>
            </a:custGeom>
            <a:solidFill>
              <a:srgbClr val="FFFFFF"/>
            </a:solidFill>
            <a:ln w="9525" cap="flat">
              <a:noFill/>
              <a:prstDash val="solid"/>
              <a:miter/>
            </a:ln>
          </p:spPr>
          <p:txBody>
            <a:bodyPr rtlCol="0" anchor="ctr"/>
            <a:lstStyle/>
            <a:p>
              <a:endParaRPr lang="en-US"/>
            </a:p>
          </p:txBody>
        </p:sp>
        <p:sp>
          <p:nvSpPr>
            <p:cNvPr id="29" name="Freeform 285">
              <a:extLst>
                <a:ext uri="{FF2B5EF4-FFF2-40B4-BE49-F238E27FC236}">
                  <a16:creationId xmlns:a16="http://schemas.microsoft.com/office/drawing/2014/main" id="{691B3FEE-5227-BF8B-CE3C-CAD647078187}"/>
                </a:ext>
              </a:extLst>
            </p:cNvPr>
            <p:cNvSpPr/>
            <p:nvPr/>
          </p:nvSpPr>
          <p:spPr>
            <a:xfrm>
              <a:off x="4638675" y="5790247"/>
              <a:ext cx="1904" cy="6667"/>
            </a:xfrm>
            <a:custGeom>
              <a:avLst/>
              <a:gdLst>
                <a:gd name="connsiteX0" fmla="*/ 1905 w 1904"/>
                <a:gd name="connsiteY0" fmla="*/ 0 h 6667"/>
                <a:gd name="connsiteX1" fmla="*/ 0 w 1904"/>
                <a:gd name="connsiteY1" fmla="*/ 6667 h 6667"/>
                <a:gd name="connsiteX2" fmla="*/ 1905 w 1904"/>
                <a:gd name="connsiteY2" fmla="*/ 0 h 6667"/>
              </a:gdLst>
              <a:ahLst/>
              <a:cxnLst>
                <a:cxn ang="0">
                  <a:pos x="connsiteX0" y="connsiteY0"/>
                </a:cxn>
                <a:cxn ang="0">
                  <a:pos x="connsiteX1" y="connsiteY1"/>
                </a:cxn>
                <a:cxn ang="0">
                  <a:pos x="connsiteX2" y="connsiteY2"/>
                </a:cxn>
              </a:cxnLst>
              <a:rect l="l" t="t" r="r" b="b"/>
              <a:pathLst>
                <a:path w="1904" h="6667">
                  <a:moveTo>
                    <a:pt x="1905" y="0"/>
                  </a:moveTo>
                  <a:cubicBezTo>
                    <a:pt x="953" y="1905"/>
                    <a:pt x="953" y="4763"/>
                    <a:pt x="0" y="6667"/>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30" name="Freeform 286">
              <a:extLst>
                <a:ext uri="{FF2B5EF4-FFF2-40B4-BE49-F238E27FC236}">
                  <a16:creationId xmlns:a16="http://schemas.microsoft.com/office/drawing/2014/main" id="{D542D2CD-C90C-15EF-4EFB-1318A405DC40}"/>
                </a:ext>
              </a:extLst>
            </p:cNvPr>
            <p:cNvSpPr/>
            <p:nvPr/>
          </p:nvSpPr>
          <p:spPr>
            <a:xfrm>
              <a:off x="4633912" y="5797867"/>
              <a:ext cx="4762" cy="14287"/>
            </a:xfrm>
            <a:custGeom>
              <a:avLst/>
              <a:gdLst>
                <a:gd name="connsiteX0" fmla="*/ 4763 w 4762"/>
                <a:gd name="connsiteY0" fmla="*/ 0 h 14287"/>
                <a:gd name="connsiteX1" fmla="*/ 0 w 4762"/>
                <a:gd name="connsiteY1" fmla="*/ 14288 h 14287"/>
                <a:gd name="connsiteX2" fmla="*/ 4763 w 4762"/>
                <a:gd name="connsiteY2" fmla="*/ 0 h 14287"/>
              </a:gdLst>
              <a:ahLst/>
              <a:cxnLst>
                <a:cxn ang="0">
                  <a:pos x="connsiteX0" y="connsiteY0"/>
                </a:cxn>
                <a:cxn ang="0">
                  <a:pos x="connsiteX1" y="connsiteY1"/>
                </a:cxn>
                <a:cxn ang="0">
                  <a:pos x="connsiteX2" y="connsiteY2"/>
                </a:cxn>
              </a:cxnLst>
              <a:rect l="l" t="t" r="r" b="b"/>
              <a:pathLst>
                <a:path w="4762" h="14287">
                  <a:moveTo>
                    <a:pt x="4763" y="0"/>
                  </a:moveTo>
                  <a:cubicBezTo>
                    <a:pt x="2858" y="4763"/>
                    <a:pt x="1905" y="9525"/>
                    <a:pt x="0" y="14288"/>
                  </a:cubicBezTo>
                  <a:cubicBezTo>
                    <a:pt x="1905" y="9525"/>
                    <a:pt x="2858" y="4763"/>
                    <a:pt x="4763" y="0"/>
                  </a:cubicBezTo>
                  <a:close/>
                </a:path>
              </a:pathLst>
            </a:custGeom>
            <a:solidFill>
              <a:srgbClr val="FFFFFF"/>
            </a:solidFill>
            <a:ln w="9525" cap="flat">
              <a:noFill/>
              <a:prstDash val="solid"/>
              <a:miter/>
            </a:ln>
          </p:spPr>
          <p:txBody>
            <a:bodyPr rtlCol="0" anchor="ctr"/>
            <a:lstStyle/>
            <a:p>
              <a:endParaRPr lang="en-US"/>
            </a:p>
          </p:txBody>
        </p:sp>
        <p:sp>
          <p:nvSpPr>
            <p:cNvPr id="31" name="Freeform 287">
              <a:extLst>
                <a:ext uri="{FF2B5EF4-FFF2-40B4-BE49-F238E27FC236}">
                  <a16:creationId xmlns:a16="http://schemas.microsoft.com/office/drawing/2014/main" id="{82E7114E-BD4D-AFC3-332F-033503CB2147}"/>
                </a:ext>
              </a:extLst>
            </p:cNvPr>
            <p:cNvSpPr/>
            <p:nvPr/>
          </p:nvSpPr>
          <p:spPr>
            <a:xfrm>
              <a:off x="4631054" y="5814060"/>
              <a:ext cx="1904" cy="5714"/>
            </a:xfrm>
            <a:custGeom>
              <a:avLst/>
              <a:gdLst>
                <a:gd name="connsiteX0" fmla="*/ 1905 w 1904"/>
                <a:gd name="connsiteY0" fmla="*/ 0 h 5714"/>
                <a:gd name="connsiteX1" fmla="*/ 0 w 1904"/>
                <a:gd name="connsiteY1" fmla="*/ 5715 h 5714"/>
                <a:gd name="connsiteX2" fmla="*/ 1905 w 1904"/>
                <a:gd name="connsiteY2" fmla="*/ 0 h 5714"/>
              </a:gdLst>
              <a:ahLst/>
              <a:cxnLst>
                <a:cxn ang="0">
                  <a:pos x="connsiteX0" y="connsiteY0"/>
                </a:cxn>
                <a:cxn ang="0">
                  <a:pos x="connsiteX1" y="connsiteY1"/>
                </a:cxn>
                <a:cxn ang="0">
                  <a:pos x="connsiteX2" y="connsiteY2"/>
                </a:cxn>
              </a:cxnLst>
              <a:rect l="l" t="t" r="r" b="b"/>
              <a:pathLst>
                <a:path w="1904" h="5714">
                  <a:moveTo>
                    <a:pt x="1905" y="0"/>
                  </a:moveTo>
                  <a:cubicBezTo>
                    <a:pt x="953" y="1905"/>
                    <a:pt x="0" y="3810"/>
                    <a:pt x="0" y="5715"/>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32" name="Freeform 288">
              <a:extLst>
                <a:ext uri="{FF2B5EF4-FFF2-40B4-BE49-F238E27FC236}">
                  <a16:creationId xmlns:a16="http://schemas.microsoft.com/office/drawing/2014/main" id="{0228318D-E50A-D655-C541-DA3FBBF5E77E}"/>
                </a:ext>
              </a:extLst>
            </p:cNvPr>
            <p:cNvSpPr/>
            <p:nvPr/>
          </p:nvSpPr>
          <p:spPr>
            <a:xfrm>
              <a:off x="4628197" y="5821680"/>
              <a:ext cx="2857" cy="6667"/>
            </a:xfrm>
            <a:custGeom>
              <a:avLst/>
              <a:gdLst>
                <a:gd name="connsiteX0" fmla="*/ 2858 w 2857"/>
                <a:gd name="connsiteY0" fmla="*/ 0 h 6667"/>
                <a:gd name="connsiteX1" fmla="*/ 0 w 2857"/>
                <a:gd name="connsiteY1" fmla="*/ 6668 h 6667"/>
                <a:gd name="connsiteX2" fmla="*/ 2858 w 2857"/>
                <a:gd name="connsiteY2" fmla="*/ 0 h 6667"/>
              </a:gdLst>
              <a:ahLst/>
              <a:cxnLst>
                <a:cxn ang="0">
                  <a:pos x="connsiteX0" y="connsiteY0"/>
                </a:cxn>
                <a:cxn ang="0">
                  <a:pos x="connsiteX1" y="connsiteY1"/>
                </a:cxn>
                <a:cxn ang="0">
                  <a:pos x="connsiteX2" y="connsiteY2"/>
                </a:cxn>
              </a:cxnLst>
              <a:rect l="l" t="t" r="r" b="b"/>
              <a:pathLst>
                <a:path w="2857" h="6667">
                  <a:moveTo>
                    <a:pt x="2858" y="0"/>
                  </a:moveTo>
                  <a:cubicBezTo>
                    <a:pt x="1905" y="1905"/>
                    <a:pt x="953" y="4763"/>
                    <a:pt x="0" y="6668"/>
                  </a:cubicBezTo>
                  <a:cubicBezTo>
                    <a:pt x="953" y="4763"/>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33" name="Freeform 289">
              <a:extLst>
                <a:ext uri="{FF2B5EF4-FFF2-40B4-BE49-F238E27FC236}">
                  <a16:creationId xmlns:a16="http://schemas.microsoft.com/office/drawing/2014/main" id="{276076D6-78AD-E483-D23E-B5D528BFE249}"/>
                </a:ext>
              </a:extLst>
            </p:cNvPr>
            <p:cNvSpPr/>
            <p:nvPr/>
          </p:nvSpPr>
          <p:spPr>
            <a:xfrm>
              <a:off x="4520565" y="55340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4" name="Freeform 290">
              <a:extLst>
                <a:ext uri="{FF2B5EF4-FFF2-40B4-BE49-F238E27FC236}">
                  <a16:creationId xmlns:a16="http://schemas.microsoft.com/office/drawing/2014/main" id="{18E866CF-3825-0AF7-C924-64E76051E2D1}"/>
                </a:ext>
              </a:extLst>
            </p:cNvPr>
            <p:cNvSpPr/>
            <p:nvPr/>
          </p:nvSpPr>
          <p:spPr>
            <a:xfrm>
              <a:off x="4651057" y="5731192"/>
              <a:ext cx="952" cy="7619"/>
            </a:xfrm>
            <a:custGeom>
              <a:avLst/>
              <a:gdLst>
                <a:gd name="connsiteX0" fmla="*/ 952 w 952"/>
                <a:gd name="connsiteY0" fmla="*/ 0 h 7619"/>
                <a:gd name="connsiteX1" fmla="*/ 0 w 952"/>
                <a:gd name="connsiteY1" fmla="*/ 7620 h 7619"/>
                <a:gd name="connsiteX2" fmla="*/ 952 w 952"/>
                <a:gd name="connsiteY2" fmla="*/ 0 h 7619"/>
              </a:gdLst>
              <a:ahLst/>
              <a:cxnLst>
                <a:cxn ang="0">
                  <a:pos x="connsiteX0" y="connsiteY0"/>
                </a:cxn>
                <a:cxn ang="0">
                  <a:pos x="connsiteX1" y="connsiteY1"/>
                </a:cxn>
                <a:cxn ang="0">
                  <a:pos x="connsiteX2" y="connsiteY2"/>
                </a:cxn>
              </a:cxnLst>
              <a:rect l="l" t="t" r="r" b="b"/>
              <a:pathLst>
                <a:path w="952" h="7619">
                  <a:moveTo>
                    <a:pt x="952" y="0"/>
                  </a:moveTo>
                  <a:cubicBezTo>
                    <a:pt x="952" y="2857"/>
                    <a:pt x="0" y="4763"/>
                    <a:pt x="0" y="7620"/>
                  </a:cubicBezTo>
                  <a:cubicBezTo>
                    <a:pt x="952" y="5715"/>
                    <a:pt x="952" y="2857"/>
                    <a:pt x="952" y="0"/>
                  </a:cubicBezTo>
                  <a:close/>
                </a:path>
              </a:pathLst>
            </a:custGeom>
            <a:solidFill>
              <a:srgbClr val="FFFFFF"/>
            </a:solidFill>
            <a:ln w="9525" cap="flat">
              <a:noFill/>
              <a:prstDash val="solid"/>
              <a:miter/>
            </a:ln>
          </p:spPr>
          <p:txBody>
            <a:bodyPr rtlCol="0" anchor="ctr"/>
            <a:lstStyle/>
            <a:p>
              <a:endParaRPr lang="en-US"/>
            </a:p>
          </p:txBody>
        </p:sp>
        <p:sp>
          <p:nvSpPr>
            <p:cNvPr id="35" name="Freeform 291">
              <a:extLst>
                <a:ext uri="{FF2B5EF4-FFF2-40B4-BE49-F238E27FC236}">
                  <a16:creationId xmlns:a16="http://schemas.microsoft.com/office/drawing/2014/main" id="{6C11A248-43EA-3180-6315-FCDF2D3EE736}"/>
                </a:ext>
              </a:extLst>
            </p:cNvPr>
            <p:cNvSpPr/>
            <p:nvPr/>
          </p:nvSpPr>
          <p:spPr>
            <a:xfrm>
              <a:off x="4648200" y="5740717"/>
              <a:ext cx="2857" cy="15239"/>
            </a:xfrm>
            <a:custGeom>
              <a:avLst/>
              <a:gdLst>
                <a:gd name="connsiteX0" fmla="*/ 2858 w 2857"/>
                <a:gd name="connsiteY0" fmla="*/ 0 h 15239"/>
                <a:gd name="connsiteX1" fmla="*/ 0 w 2857"/>
                <a:gd name="connsiteY1" fmla="*/ 15240 h 15239"/>
                <a:gd name="connsiteX2" fmla="*/ 2858 w 2857"/>
                <a:gd name="connsiteY2" fmla="*/ 0 h 15239"/>
              </a:gdLst>
              <a:ahLst/>
              <a:cxnLst>
                <a:cxn ang="0">
                  <a:pos x="connsiteX0" y="connsiteY0"/>
                </a:cxn>
                <a:cxn ang="0">
                  <a:pos x="connsiteX1" y="connsiteY1"/>
                </a:cxn>
                <a:cxn ang="0">
                  <a:pos x="connsiteX2" y="connsiteY2"/>
                </a:cxn>
              </a:cxnLst>
              <a:rect l="l" t="t" r="r" b="b"/>
              <a:pathLst>
                <a:path w="2857" h="15239">
                  <a:moveTo>
                    <a:pt x="2858" y="0"/>
                  </a:moveTo>
                  <a:cubicBezTo>
                    <a:pt x="1905" y="4763"/>
                    <a:pt x="953" y="10477"/>
                    <a:pt x="0" y="15240"/>
                  </a:cubicBezTo>
                  <a:cubicBezTo>
                    <a:pt x="953" y="9525"/>
                    <a:pt x="1905" y="4763"/>
                    <a:pt x="2858" y="0"/>
                  </a:cubicBezTo>
                  <a:close/>
                </a:path>
              </a:pathLst>
            </a:custGeom>
            <a:solidFill>
              <a:srgbClr val="FFFFFF"/>
            </a:solidFill>
            <a:ln w="9525" cap="flat">
              <a:noFill/>
              <a:prstDash val="solid"/>
              <a:miter/>
            </a:ln>
          </p:spPr>
          <p:txBody>
            <a:bodyPr rtlCol="0" anchor="ctr"/>
            <a:lstStyle/>
            <a:p>
              <a:endParaRPr lang="en-US"/>
            </a:p>
          </p:txBody>
        </p:sp>
        <p:sp>
          <p:nvSpPr>
            <p:cNvPr id="36" name="Freeform 292">
              <a:extLst>
                <a:ext uri="{FF2B5EF4-FFF2-40B4-BE49-F238E27FC236}">
                  <a16:creationId xmlns:a16="http://schemas.microsoft.com/office/drawing/2014/main" id="{065EA5F2-4B28-9706-1F8B-7A6F79B517D6}"/>
                </a:ext>
              </a:extLst>
            </p:cNvPr>
            <p:cNvSpPr/>
            <p:nvPr/>
          </p:nvSpPr>
          <p:spPr>
            <a:xfrm>
              <a:off x="4645342" y="5764530"/>
              <a:ext cx="1904" cy="7619"/>
            </a:xfrm>
            <a:custGeom>
              <a:avLst/>
              <a:gdLst>
                <a:gd name="connsiteX0" fmla="*/ 1905 w 1904"/>
                <a:gd name="connsiteY0" fmla="*/ 0 h 7619"/>
                <a:gd name="connsiteX1" fmla="*/ 0 w 1904"/>
                <a:gd name="connsiteY1" fmla="*/ 7620 h 7619"/>
                <a:gd name="connsiteX2" fmla="*/ 1905 w 1904"/>
                <a:gd name="connsiteY2" fmla="*/ 0 h 7619"/>
              </a:gdLst>
              <a:ahLst/>
              <a:cxnLst>
                <a:cxn ang="0">
                  <a:pos x="connsiteX0" y="connsiteY0"/>
                </a:cxn>
                <a:cxn ang="0">
                  <a:pos x="connsiteX1" y="connsiteY1"/>
                </a:cxn>
                <a:cxn ang="0">
                  <a:pos x="connsiteX2" y="connsiteY2"/>
                </a:cxn>
              </a:cxnLst>
              <a:rect l="l" t="t" r="r" b="b"/>
              <a:pathLst>
                <a:path w="1904" h="7619">
                  <a:moveTo>
                    <a:pt x="1905" y="0"/>
                  </a:moveTo>
                  <a:cubicBezTo>
                    <a:pt x="953" y="2857"/>
                    <a:pt x="953" y="4763"/>
                    <a:pt x="0" y="7620"/>
                  </a:cubicBezTo>
                  <a:cubicBezTo>
                    <a:pt x="953" y="5715"/>
                    <a:pt x="953" y="2857"/>
                    <a:pt x="1905" y="0"/>
                  </a:cubicBezTo>
                  <a:close/>
                </a:path>
              </a:pathLst>
            </a:custGeom>
            <a:solidFill>
              <a:srgbClr val="FFFFFF"/>
            </a:solidFill>
            <a:ln w="9525" cap="flat">
              <a:noFill/>
              <a:prstDash val="solid"/>
              <a:miter/>
            </a:ln>
          </p:spPr>
          <p:txBody>
            <a:bodyPr rtlCol="0" anchor="ctr"/>
            <a:lstStyle/>
            <a:p>
              <a:endParaRPr lang="en-US"/>
            </a:p>
          </p:txBody>
        </p:sp>
        <p:sp>
          <p:nvSpPr>
            <p:cNvPr id="37" name="Freeform 293">
              <a:extLst>
                <a:ext uri="{FF2B5EF4-FFF2-40B4-BE49-F238E27FC236}">
                  <a16:creationId xmlns:a16="http://schemas.microsoft.com/office/drawing/2014/main" id="{51FF3775-0124-7BA1-7CDA-C7E803C40085}"/>
                </a:ext>
              </a:extLst>
            </p:cNvPr>
            <p:cNvSpPr/>
            <p:nvPr/>
          </p:nvSpPr>
          <p:spPr>
            <a:xfrm>
              <a:off x="4647247" y="5756910"/>
              <a:ext cx="952" cy="7619"/>
            </a:xfrm>
            <a:custGeom>
              <a:avLst/>
              <a:gdLst>
                <a:gd name="connsiteX0" fmla="*/ 953 w 952"/>
                <a:gd name="connsiteY0" fmla="*/ 0 h 7619"/>
                <a:gd name="connsiteX1" fmla="*/ 0 w 952"/>
                <a:gd name="connsiteY1" fmla="*/ 7620 h 7619"/>
                <a:gd name="connsiteX2" fmla="*/ 953 w 952"/>
                <a:gd name="connsiteY2" fmla="*/ 0 h 7619"/>
              </a:gdLst>
              <a:ahLst/>
              <a:cxnLst>
                <a:cxn ang="0">
                  <a:pos x="connsiteX0" y="connsiteY0"/>
                </a:cxn>
                <a:cxn ang="0">
                  <a:pos x="connsiteX1" y="connsiteY1"/>
                </a:cxn>
                <a:cxn ang="0">
                  <a:pos x="connsiteX2" y="connsiteY2"/>
                </a:cxn>
              </a:cxnLst>
              <a:rect l="l" t="t" r="r" b="b"/>
              <a:pathLst>
                <a:path w="952" h="7619">
                  <a:moveTo>
                    <a:pt x="953" y="0"/>
                  </a:moveTo>
                  <a:cubicBezTo>
                    <a:pt x="953" y="2857"/>
                    <a:pt x="0" y="4763"/>
                    <a:pt x="0" y="7620"/>
                  </a:cubicBezTo>
                  <a:cubicBezTo>
                    <a:pt x="0" y="4763"/>
                    <a:pt x="953" y="2857"/>
                    <a:pt x="953" y="0"/>
                  </a:cubicBezTo>
                  <a:close/>
                </a:path>
              </a:pathLst>
            </a:custGeom>
            <a:solidFill>
              <a:srgbClr val="FFFFFF"/>
            </a:solidFill>
            <a:ln w="9525" cap="flat">
              <a:noFill/>
              <a:prstDash val="solid"/>
              <a:miter/>
            </a:ln>
          </p:spPr>
          <p:txBody>
            <a:bodyPr rtlCol="0" anchor="ctr"/>
            <a:lstStyle/>
            <a:p>
              <a:endParaRPr lang="en-US"/>
            </a:p>
          </p:txBody>
        </p:sp>
        <p:sp>
          <p:nvSpPr>
            <p:cNvPr id="38" name="Freeform 294">
              <a:extLst>
                <a:ext uri="{FF2B5EF4-FFF2-40B4-BE49-F238E27FC236}">
                  <a16:creationId xmlns:a16="http://schemas.microsoft.com/office/drawing/2014/main" id="{1EDCF012-6351-3696-515A-EDBD3C98493C}"/>
                </a:ext>
              </a:extLst>
            </p:cNvPr>
            <p:cNvSpPr/>
            <p:nvPr/>
          </p:nvSpPr>
          <p:spPr>
            <a:xfrm>
              <a:off x="4643437" y="5774055"/>
              <a:ext cx="1904" cy="6667"/>
            </a:xfrm>
            <a:custGeom>
              <a:avLst/>
              <a:gdLst>
                <a:gd name="connsiteX0" fmla="*/ 1905 w 1904"/>
                <a:gd name="connsiteY0" fmla="*/ 0 h 6667"/>
                <a:gd name="connsiteX1" fmla="*/ 0 w 1904"/>
                <a:gd name="connsiteY1" fmla="*/ 6668 h 6667"/>
                <a:gd name="connsiteX2" fmla="*/ 1905 w 1904"/>
                <a:gd name="connsiteY2" fmla="*/ 0 h 6667"/>
              </a:gdLst>
              <a:ahLst/>
              <a:cxnLst>
                <a:cxn ang="0">
                  <a:pos x="connsiteX0" y="connsiteY0"/>
                </a:cxn>
                <a:cxn ang="0">
                  <a:pos x="connsiteX1" y="connsiteY1"/>
                </a:cxn>
                <a:cxn ang="0">
                  <a:pos x="connsiteX2" y="connsiteY2"/>
                </a:cxn>
              </a:cxnLst>
              <a:rect l="l" t="t" r="r" b="b"/>
              <a:pathLst>
                <a:path w="1904" h="6667">
                  <a:moveTo>
                    <a:pt x="1905" y="0"/>
                  </a:moveTo>
                  <a:cubicBezTo>
                    <a:pt x="953" y="1905"/>
                    <a:pt x="953" y="4763"/>
                    <a:pt x="0" y="6668"/>
                  </a:cubicBezTo>
                  <a:cubicBezTo>
                    <a:pt x="953" y="3810"/>
                    <a:pt x="953" y="1905"/>
                    <a:pt x="1905" y="0"/>
                  </a:cubicBezTo>
                  <a:close/>
                </a:path>
              </a:pathLst>
            </a:custGeom>
            <a:solidFill>
              <a:srgbClr val="FFFFFF"/>
            </a:solidFill>
            <a:ln w="9525" cap="flat">
              <a:noFill/>
              <a:prstDash val="solid"/>
              <a:miter/>
            </a:ln>
          </p:spPr>
          <p:txBody>
            <a:bodyPr rtlCol="0" anchor="ctr"/>
            <a:lstStyle/>
            <a:p>
              <a:endParaRPr lang="en-US"/>
            </a:p>
          </p:txBody>
        </p:sp>
        <p:sp>
          <p:nvSpPr>
            <p:cNvPr id="39" name="Freeform 295">
              <a:extLst>
                <a:ext uri="{FF2B5EF4-FFF2-40B4-BE49-F238E27FC236}">
                  <a16:creationId xmlns:a16="http://schemas.microsoft.com/office/drawing/2014/main" id="{C483C94A-3DC2-B62D-85B1-185998F70631}"/>
                </a:ext>
              </a:extLst>
            </p:cNvPr>
            <p:cNvSpPr/>
            <p:nvPr/>
          </p:nvSpPr>
          <p:spPr>
            <a:xfrm>
              <a:off x="4612957" y="5853112"/>
              <a:ext cx="3809" cy="6667"/>
            </a:xfrm>
            <a:custGeom>
              <a:avLst/>
              <a:gdLst>
                <a:gd name="connsiteX0" fmla="*/ 3810 w 3809"/>
                <a:gd name="connsiteY0" fmla="*/ 0 h 6667"/>
                <a:gd name="connsiteX1" fmla="*/ 0 w 3809"/>
                <a:gd name="connsiteY1" fmla="*/ 6668 h 6667"/>
                <a:gd name="connsiteX2" fmla="*/ 3810 w 3809"/>
                <a:gd name="connsiteY2" fmla="*/ 0 h 6667"/>
              </a:gdLst>
              <a:ahLst/>
              <a:cxnLst>
                <a:cxn ang="0">
                  <a:pos x="connsiteX0" y="connsiteY0"/>
                </a:cxn>
                <a:cxn ang="0">
                  <a:pos x="connsiteX1" y="connsiteY1"/>
                </a:cxn>
                <a:cxn ang="0">
                  <a:pos x="connsiteX2" y="connsiteY2"/>
                </a:cxn>
              </a:cxnLst>
              <a:rect l="l" t="t" r="r" b="b"/>
              <a:pathLst>
                <a:path w="3809" h="6667">
                  <a:moveTo>
                    <a:pt x="3810" y="0"/>
                  </a:moveTo>
                  <a:cubicBezTo>
                    <a:pt x="2858" y="1905"/>
                    <a:pt x="1905" y="4763"/>
                    <a:pt x="0" y="6668"/>
                  </a:cubicBezTo>
                  <a:cubicBezTo>
                    <a:pt x="1905" y="3810"/>
                    <a:pt x="2858" y="1905"/>
                    <a:pt x="3810" y="0"/>
                  </a:cubicBezTo>
                  <a:close/>
                </a:path>
              </a:pathLst>
            </a:custGeom>
            <a:solidFill>
              <a:srgbClr val="FFFFFF"/>
            </a:solidFill>
            <a:ln w="9525" cap="flat">
              <a:noFill/>
              <a:prstDash val="solid"/>
              <a:miter/>
            </a:ln>
          </p:spPr>
          <p:txBody>
            <a:bodyPr rtlCol="0" anchor="ctr"/>
            <a:lstStyle/>
            <a:p>
              <a:endParaRPr lang="en-US"/>
            </a:p>
          </p:txBody>
        </p:sp>
        <p:sp>
          <p:nvSpPr>
            <p:cNvPr id="40" name="Freeform 296">
              <a:extLst>
                <a:ext uri="{FF2B5EF4-FFF2-40B4-BE49-F238E27FC236}">
                  <a16:creationId xmlns:a16="http://schemas.microsoft.com/office/drawing/2014/main" id="{6B7A7C82-230A-D07B-DF54-A5E29C42D7F0}"/>
                </a:ext>
              </a:extLst>
            </p:cNvPr>
            <p:cNvSpPr/>
            <p:nvPr/>
          </p:nvSpPr>
          <p:spPr>
            <a:xfrm>
              <a:off x="4036695" y="5982652"/>
              <a:ext cx="18097" cy="10477"/>
            </a:xfrm>
            <a:custGeom>
              <a:avLst/>
              <a:gdLst>
                <a:gd name="connsiteX0" fmla="*/ 18097 w 18097"/>
                <a:gd name="connsiteY0" fmla="*/ 10478 h 10477"/>
                <a:gd name="connsiteX1" fmla="*/ 0 w 18097"/>
                <a:gd name="connsiteY1" fmla="*/ 0 h 10477"/>
                <a:gd name="connsiteX2" fmla="*/ 18097 w 18097"/>
                <a:gd name="connsiteY2" fmla="*/ 10478 h 10477"/>
              </a:gdLst>
              <a:ahLst/>
              <a:cxnLst>
                <a:cxn ang="0">
                  <a:pos x="connsiteX0" y="connsiteY0"/>
                </a:cxn>
                <a:cxn ang="0">
                  <a:pos x="connsiteX1" y="connsiteY1"/>
                </a:cxn>
                <a:cxn ang="0">
                  <a:pos x="connsiteX2" y="connsiteY2"/>
                </a:cxn>
              </a:cxnLst>
              <a:rect l="l" t="t" r="r" b="b"/>
              <a:pathLst>
                <a:path w="18097" h="10477">
                  <a:moveTo>
                    <a:pt x="18097" y="10478"/>
                  </a:moveTo>
                  <a:cubicBezTo>
                    <a:pt x="12383" y="6668"/>
                    <a:pt x="5715" y="3810"/>
                    <a:pt x="0" y="0"/>
                  </a:cubicBezTo>
                  <a:cubicBezTo>
                    <a:pt x="5715" y="3810"/>
                    <a:pt x="11430" y="7620"/>
                    <a:pt x="18097" y="10478"/>
                  </a:cubicBezTo>
                  <a:close/>
                </a:path>
              </a:pathLst>
            </a:custGeom>
            <a:solidFill>
              <a:srgbClr val="FFFFFF"/>
            </a:solidFill>
            <a:ln w="9525" cap="flat">
              <a:noFill/>
              <a:prstDash val="solid"/>
              <a:miter/>
            </a:ln>
          </p:spPr>
          <p:txBody>
            <a:bodyPr rtlCol="0" anchor="ctr"/>
            <a:lstStyle/>
            <a:p>
              <a:endParaRPr lang="en-US"/>
            </a:p>
          </p:txBody>
        </p:sp>
        <p:sp>
          <p:nvSpPr>
            <p:cNvPr id="41" name="Freeform 297">
              <a:extLst>
                <a:ext uri="{FF2B5EF4-FFF2-40B4-BE49-F238E27FC236}">
                  <a16:creationId xmlns:a16="http://schemas.microsoft.com/office/drawing/2014/main" id="{4E44F857-D1B7-B97C-3EB2-D1AD70A27618}"/>
                </a:ext>
              </a:extLst>
            </p:cNvPr>
            <p:cNvSpPr/>
            <p:nvPr/>
          </p:nvSpPr>
          <p:spPr>
            <a:xfrm>
              <a:off x="4053840" y="5993130"/>
              <a:ext cx="12382" cy="6667"/>
            </a:xfrm>
            <a:custGeom>
              <a:avLst/>
              <a:gdLst>
                <a:gd name="connsiteX0" fmla="*/ 12382 w 12382"/>
                <a:gd name="connsiteY0" fmla="*/ 6668 h 6667"/>
                <a:gd name="connsiteX1" fmla="*/ 0 w 12382"/>
                <a:gd name="connsiteY1" fmla="*/ 0 h 6667"/>
                <a:gd name="connsiteX2" fmla="*/ 12382 w 12382"/>
                <a:gd name="connsiteY2" fmla="*/ 6668 h 6667"/>
              </a:gdLst>
              <a:ahLst/>
              <a:cxnLst>
                <a:cxn ang="0">
                  <a:pos x="connsiteX0" y="connsiteY0"/>
                </a:cxn>
                <a:cxn ang="0">
                  <a:pos x="connsiteX1" y="connsiteY1"/>
                </a:cxn>
                <a:cxn ang="0">
                  <a:pos x="connsiteX2" y="connsiteY2"/>
                </a:cxn>
              </a:cxnLst>
              <a:rect l="l" t="t" r="r" b="b"/>
              <a:pathLst>
                <a:path w="12382" h="6667">
                  <a:moveTo>
                    <a:pt x="12382" y="6668"/>
                  </a:moveTo>
                  <a:cubicBezTo>
                    <a:pt x="8572" y="4763"/>
                    <a:pt x="4763" y="2857"/>
                    <a:pt x="0" y="0"/>
                  </a:cubicBezTo>
                  <a:cubicBezTo>
                    <a:pt x="4763" y="2857"/>
                    <a:pt x="8572" y="4763"/>
                    <a:pt x="12382" y="6668"/>
                  </a:cubicBezTo>
                  <a:close/>
                </a:path>
              </a:pathLst>
            </a:custGeom>
            <a:solidFill>
              <a:srgbClr val="FFFFFF"/>
            </a:solidFill>
            <a:ln w="9525" cap="flat">
              <a:noFill/>
              <a:prstDash val="solid"/>
              <a:miter/>
            </a:ln>
          </p:spPr>
          <p:txBody>
            <a:bodyPr rtlCol="0" anchor="ctr"/>
            <a:lstStyle/>
            <a:p>
              <a:endParaRPr lang="en-US"/>
            </a:p>
          </p:txBody>
        </p:sp>
        <p:sp>
          <p:nvSpPr>
            <p:cNvPr id="42" name="Freeform 298">
              <a:extLst>
                <a:ext uri="{FF2B5EF4-FFF2-40B4-BE49-F238E27FC236}">
                  <a16:creationId xmlns:a16="http://schemas.microsoft.com/office/drawing/2014/main" id="{D130B6A9-69DB-F64A-CC03-E7F73ED22319}"/>
                </a:ext>
              </a:extLst>
            </p:cNvPr>
            <p:cNvSpPr/>
            <p:nvPr/>
          </p:nvSpPr>
          <p:spPr>
            <a:xfrm>
              <a:off x="4006215" y="5962650"/>
              <a:ext cx="18097" cy="12382"/>
            </a:xfrm>
            <a:custGeom>
              <a:avLst/>
              <a:gdLst>
                <a:gd name="connsiteX0" fmla="*/ 18097 w 18097"/>
                <a:gd name="connsiteY0" fmla="*/ 12382 h 12382"/>
                <a:gd name="connsiteX1" fmla="*/ 0 w 18097"/>
                <a:gd name="connsiteY1" fmla="*/ 0 h 12382"/>
                <a:gd name="connsiteX2" fmla="*/ 18097 w 18097"/>
                <a:gd name="connsiteY2" fmla="*/ 12382 h 12382"/>
              </a:gdLst>
              <a:ahLst/>
              <a:cxnLst>
                <a:cxn ang="0">
                  <a:pos x="connsiteX0" y="connsiteY0"/>
                </a:cxn>
                <a:cxn ang="0">
                  <a:pos x="connsiteX1" y="connsiteY1"/>
                </a:cxn>
                <a:cxn ang="0">
                  <a:pos x="connsiteX2" y="connsiteY2"/>
                </a:cxn>
              </a:cxnLst>
              <a:rect l="l" t="t" r="r" b="b"/>
              <a:pathLst>
                <a:path w="18097" h="12382">
                  <a:moveTo>
                    <a:pt x="18097" y="12382"/>
                  </a:moveTo>
                  <a:cubicBezTo>
                    <a:pt x="12382" y="8573"/>
                    <a:pt x="5715" y="3810"/>
                    <a:pt x="0" y="0"/>
                  </a:cubicBezTo>
                  <a:cubicBezTo>
                    <a:pt x="6667" y="3810"/>
                    <a:pt x="12382" y="8573"/>
                    <a:pt x="18097" y="12382"/>
                  </a:cubicBezTo>
                  <a:close/>
                </a:path>
              </a:pathLst>
            </a:custGeom>
            <a:solidFill>
              <a:srgbClr val="FFFFFF"/>
            </a:solidFill>
            <a:ln w="9525" cap="flat">
              <a:noFill/>
              <a:prstDash val="solid"/>
              <a:miter/>
            </a:ln>
          </p:spPr>
          <p:txBody>
            <a:bodyPr rtlCol="0" anchor="ctr"/>
            <a:lstStyle/>
            <a:p>
              <a:endParaRPr lang="en-US"/>
            </a:p>
          </p:txBody>
        </p:sp>
        <p:sp>
          <p:nvSpPr>
            <p:cNvPr id="43" name="Freeform 299">
              <a:extLst>
                <a:ext uri="{FF2B5EF4-FFF2-40B4-BE49-F238E27FC236}">
                  <a16:creationId xmlns:a16="http://schemas.microsoft.com/office/drawing/2014/main" id="{1AA31CE7-6490-9902-2CAA-1D3BEB428947}"/>
                </a:ext>
              </a:extLst>
            </p:cNvPr>
            <p:cNvSpPr/>
            <p:nvPr/>
          </p:nvSpPr>
          <p:spPr>
            <a:xfrm>
              <a:off x="4621529" y="5836919"/>
              <a:ext cx="2857" cy="6667"/>
            </a:xfrm>
            <a:custGeom>
              <a:avLst/>
              <a:gdLst>
                <a:gd name="connsiteX0" fmla="*/ 2858 w 2857"/>
                <a:gd name="connsiteY0" fmla="*/ 0 h 6667"/>
                <a:gd name="connsiteX1" fmla="*/ 0 w 2857"/>
                <a:gd name="connsiteY1" fmla="*/ 6668 h 6667"/>
                <a:gd name="connsiteX2" fmla="*/ 2858 w 2857"/>
                <a:gd name="connsiteY2" fmla="*/ 0 h 6667"/>
              </a:gdLst>
              <a:ahLst/>
              <a:cxnLst>
                <a:cxn ang="0">
                  <a:pos x="connsiteX0" y="connsiteY0"/>
                </a:cxn>
                <a:cxn ang="0">
                  <a:pos x="connsiteX1" y="connsiteY1"/>
                </a:cxn>
                <a:cxn ang="0">
                  <a:pos x="connsiteX2" y="connsiteY2"/>
                </a:cxn>
              </a:cxnLst>
              <a:rect l="l" t="t" r="r" b="b"/>
              <a:pathLst>
                <a:path w="2857" h="6667">
                  <a:moveTo>
                    <a:pt x="2858" y="0"/>
                  </a:moveTo>
                  <a:cubicBezTo>
                    <a:pt x="1905" y="1905"/>
                    <a:pt x="953" y="4763"/>
                    <a:pt x="0" y="6668"/>
                  </a:cubicBezTo>
                  <a:cubicBezTo>
                    <a:pt x="953" y="4763"/>
                    <a:pt x="1905" y="2857"/>
                    <a:pt x="2858" y="0"/>
                  </a:cubicBezTo>
                  <a:close/>
                </a:path>
              </a:pathLst>
            </a:custGeom>
            <a:solidFill>
              <a:srgbClr val="FFFFFF"/>
            </a:solidFill>
            <a:ln w="9525" cap="flat">
              <a:noFill/>
              <a:prstDash val="solid"/>
              <a:miter/>
            </a:ln>
          </p:spPr>
          <p:txBody>
            <a:bodyPr rtlCol="0" anchor="ctr"/>
            <a:lstStyle/>
            <a:p>
              <a:endParaRPr lang="en-US"/>
            </a:p>
          </p:txBody>
        </p:sp>
        <p:sp>
          <p:nvSpPr>
            <p:cNvPr id="44" name="Freeform 300">
              <a:extLst>
                <a:ext uri="{FF2B5EF4-FFF2-40B4-BE49-F238E27FC236}">
                  <a16:creationId xmlns:a16="http://schemas.microsoft.com/office/drawing/2014/main" id="{75D5EFF1-0291-9272-FD19-2777566E8195}"/>
                </a:ext>
              </a:extLst>
            </p:cNvPr>
            <p:cNvSpPr/>
            <p:nvPr/>
          </p:nvSpPr>
          <p:spPr>
            <a:xfrm>
              <a:off x="4072890" y="6002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1905"/>
                    <a:pt x="5715" y="3810"/>
                    <a:pt x="9525" y="4763"/>
                  </a:cubicBezTo>
                  <a:close/>
                </a:path>
              </a:pathLst>
            </a:custGeom>
            <a:solidFill>
              <a:srgbClr val="FFFFFF"/>
            </a:solidFill>
            <a:ln w="9525" cap="flat">
              <a:noFill/>
              <a:prstDash val="solid"/>
              <a:miter/>
            </a:ln>
          </p:spPr>
          <p:txBody>
            <a:bodyPr rtlCol="0" anchor="ctr"/>
            <a:lstStyle/>
            <a:p>
              <a:endParaRPr lang="en-US"/>
            </a:p>
          </p:txBody>
        </p:sp>
        <p:sp>
          <p:nvSpPr>
            <p:cNvPr id="45" name="Freeform 301">
              <a:extLst>
                <a:ext uri="{FF2B5EF4-FFF2-40B4-BE49-F238E27FC236}">
                  <a16:creationId xmlns:a16="http://schemas.microsoft.com/office/drawing/2014/main" id="{DC9B0608-6493-EE51-8BEC-833588570BBA}"/>
                </a:ext>
              </a:extLst>
            </p:cNvPr>
            <p:cNvSpPr/>
            <p:nvPr/>
          </p:nvSpPr>
          <p:spPr>
            <a:xfrm>
              <a:off x="3994784" y="5953125"/>
              <a:ext cx="11430" cy="9525"/>
            </a:xfrm>
            <a:custGeom>
              <a:avLst/>
              <a:gdLst>
                <a:gd name="connsiteX0" fmla="*/ 11430 w 11430"/>
                <a:gd name="connsiteY0" fmla="*/ 9525 h 9525"/>
                <a:gd name="connsiteX1" fmla="*/ 0 w 11430"/>
                <a:gd name="connsiteY1" fmla="*/ 0 h 9525"/>
                <a:gd name="connsiteX2" fmla="*/ 11430 w 11430"/>
                <a:gd name="connsiteY2" fmla="*/ 9525 h 9525"/>
              </a:gdLst>
              <a:ahLst/>
              <a:cxnLst>
                <a:cxn ang="0">
                  <a:pos x="connsiteX0" y="connsiteY0"/>
                </a:cxn>
                <a:cxn ang="0">
                  <a:pos x="connsiteX1" y="connsiteY1"/>
                </a:cxn>
                <a:cxn ang="0">
                  <a:pos x="connsiteX2" y="connsiteY2"/>
                </a:cxn>
              </a:cxnLst>
              <a:rect l="l" t="t" r="r" b="b"/>
              <a:pathLst>
                <a:path w="11430" h="9525">
                  <a:moveTo>
                    <a:pt x="11430" y="9525"/>
                  </a:moveTo>
                  <a:cubicBezTo>
                    <a:pt x="7620" y="6668"/>
                    <a:pt x="3810" y="3810"/>
                    <a:pt x="0" y="0"/>
                  </a:cubicBezTo>
                  <a:cubicBezTo>
                    <a:pt x="3810" y="2857"/>
                    <a:pt x="7620" y="6668"/>
                    <a:pt x="11430" y="9525"/>
                  </a:cubicBezTo>
                  <a:close/>
                </a:path>
              </a:pathLst>
            </a:custGeom>
            <a:solidFill>
              <a:srgbClr val="FFFFFF"/>
            </a:solidFill>
            <a:ln w="9525" cap="flat">
              <a:noFill/>
              <a:prstDash val="solid"/>
              <a:miter/>
            </a:ln>
          </p:spPr>
          <p:txBody>
            <a:bodyPr rtlCol="0" anchor="ctr"/>
            <a:lstStyle/>
            <a:p>
              <a:endParaRPr lang="en-US"/>
            </a:p>
          </p:txBody>
        </p:sp>
        <p:sp>
          <p:nvSpPr>
            <p:cNvPr id="46" name="Freeform 302">
              <a:extLst>
                <a:ext uri="{FF2B5EF4-FFF2-40B4-BE49-F238E27FC236}">
                  <a16:creationId xmlns:a16="http://schemas.microsoft.com/office/drawing/2014/main" id="{E10D64A6-7C77-88DB-6589-AF0733D2432A}"/>
                </a:ext>
              </a:extLst>
            </p:cNvPr>
            <p:cNvSpPr/>
            <p:nvPr/>
          </p:nvSpPr>
          <p:spPr>
            <a:xfrm>
              <a:off x="3977640" y="5938837"/>
              <a:ext cx="11429" cy="9525"/>
            </a:xfrm>
            <a:custGeom>
              <a:avLst/>
              <a:gdLst>
                <a:gd name="connsiteX0" fmla="*/ 11430 w 11429"/>
                <a:gd name="connsiteY0" fmla="*/ 9525 h 9525"/>
                <a:gd name="connsiteX1" fmla="*/ 0 w 11429"/>
                <a:gd name="connsiteY1" fmla="*/ 0 h 9525"/>
                <a:gd name="connsiteX2" fmla="*/ 11430 w 11429"/>
                <a:gd name="connsiteY2" fmla="*/ 9525 h 9525"/>
              </a:gdLst>
              <a:ahLst/>
              <a:cxnLst>
                <a:cxn ang="0">
                  <a:pos x="connsiteX0" y="connsiteY0"/>
                </a:cxn>
                <a:cxn ang="0">
                  <a:pos x="connsiteX1" y="connsiteY1"/>
                </a:cxn>
                <a:cxn ang="0">
                  <a:pos x="connsiteX2" y="connsiteY2"/>
                </a:cxn>
              </a:cxnLst>
              <a:rect l="l" t="t" r="r" b="b"/>
              <a:pathLst>
                <a:path w="11429" h="9525">
                  <a:moveTo>
                    <a:pt x="11430" y="9525"/>
                  </a:moveTo>
                  <a:cubicBezTo>
                    <a:pt x="7620" y="6668"/>
                    <a:pt x="3810" y="2857"/>
                    <a:pt x="0" y="0"/>
                  </a:cubicBezTo>
                  <a:cubicBezTo>
                    <a:pt x="3810" y="2857"/>
                    <a:pt x="7620" y="6668"/>
                    <a:pt x="11430" y="9525"/>
                  </a:cubicBezTo>
                  <a:close/>
                </a:path>
              </a:pathLst>
            </a:custGeom>
            <a:solidFill>
              <a:srgbClr val="FFFFFF"/>
            </a:solidFill>
            <a:ln w="9525" cap="flat">
              <a:noFill/>
              <a:prstDash val="solid"/>
              <a:miter/>
            </a:ln>
          </p:spPr>
          <p:txBody>
            <a:bodyPr rtlCol="0" anchor="ctr"/>
            <a:lstStyle/>
            <a:p>
              <a:endParaRPr lang="en-US"/>
            </a:p>
          </p:txBody>
        </p:sp>
        <p:sp>
          <p:nvSpPr>
            <p:cNvPr id="47" name="Freeform 303">
              <a:extLst>
                <a:ext uri="{FF2B5EF4-FFF2-40B4-BE49-F238E27FC236}">
                  <a16:creationId xmlns:a16="http://schemas.microsoft.com/office/drawing/2014/main" id="{36E2D365-2D51-B6D4-8F7A-F5720C00EE4C}"/>
                </a:ext>
              </a:extLst>
            </p:cNvPr>
            <p:cNvSpPr/>
            <p:nvPr/>
          </p:nvSpPr>
          <p:spPr>
            <a:xfrm>
              <a:off x="4127182" y="6027419"/>
              <a:ext cx="8572" cy="2857"/>
            </a:xfrm>
            <a:custGeom>
              <a:avLst/>
              <a:gdLst>
                <a:gd name="connsiteX0" fmla="*/ 8572 w 8572"/>
                <a:gd name="connsiteY0" fmla="*/ 2857 h 2857"/>
                <a:gd name="connsiteX1" fmla="*/ 0 w 8572"/>
                <a:gd name="connsiteY1" fmla="*/ 0 h 2857"/>
                <a:gd name="connsiteX2" fmla="*/ 8572 w 8572"/>
                <a:gd name="connsiteY2" fmla="*/ 2857 h 2857"/>
              </a:gdLst>
              <a:ahLst/>
              <a:cxnLst>
                <a:cxn ang="0">
                  <a:pos x="connsiteX0" y="connsiteY0"/>
                </a:cxn>
                <a:cxn ang="0">
                  <a:pos x="connsiteX1" y="connsiteY1"/>
                </a:cxn>
                <a:cxn ang="0">
                  <a:pos x="connsiteX2" y="connsiteY2"/>
                </a:cxn>
              </a:cxnLst>
              <a:rect l="l" t="t" r="r" b="b"/>
              <a:pathLst>
                <a:path w="8572" h="2857">
                  <a:moveTo>
                    <a:pt x="8572" y="2857"/>
                  </a:moveTo>
                  <a:cubicBezTo>
                    <a:pt x="5715" y="1905"/>
                    <a:pt x="2858" y="953"/>
                    <a:pt x="0" y="0"/>
                  </a:cubicBezTo>
                  <a:cubicBezTo>
                    <a:pt x="2858" y="953"/>
                    <a:pt x="5715" y="1905"/>
                    <a:pt x="8572" y="2857"/>
                  </a:cubicBezTo>
                  <a:close/>
                </a:path>
              </a:pathLst>
            </a:custGeom>
            <a:solidFill>
              <a:srgbClr val="FFFFFF"/>
            </a:solidFill>
            <a:ln w="9525" cap="flat">
              <a:noFill/>
              <a:prstDash val="solid"/>
              <a:miter/>
            </a:ln>
          </p:spPr>
          <p:txBody>
            <a:bodyPr rtlCol="0" anchor="ctr"/>
            <a:lstStyle/>
            <a:p>
              <a:endParaRPr lang="en-US"/>
            </a:p>
          </p:txBody>
        </p:sp>
        <p:sp>
          <p:nvSpPr>
            <p:cNvPr id="48" name="Freeform 304">
              <a:extLst>
                <a:ext uri="{FF2B5EF4-FFF2-40B4-BE49-F238E27FC236}">
                  <a16:creationId xmlns:a16="http://schemas.microsoft.com/office/drawing/2014/main" id="{1A846AB7-D641-A7DB-BE81-BFCE8DBD17B0}"/>
                </a:ext>
              </a:extLst>
            </p:cNvPr>
            <p:cNvSpPr/>
            <p:nvPr/>
          </p:nvSpPr>
          <p:spPr>
            <a:xfrm>
              <a:off x="4617720" y="5845492"/>
              <a:ext cx="2857" cy="5714"/>
            </a:xfrm>
            <a:custGeom>
              <a:avLst/>
              <a:gdLst>
                <a:gd name="connsiteX0" fmla="*/ 2858 w 2857"/>
                <a:gd name="connsiteY0" fmla="*/ 0 h 5714"/>
                <a:gd name="connsiteX1" fmla="*/ 0 w 2857"/>
                <a:gd name="connsiteY1" fmla="*/ 5715 h 5714"/>
                <a:gd name="connsiteX2" fmla="*/ 2858 w 2857"/>
                <a:gd name="connsiteY2" fmla="*/ 0 h 5714"/>
              </a:gdLst>
              <a:ahLst/>
              <a:cxnLst>
                <a:cxn ang="0">
                  <a:pos x="connsiteX0" y="connsiteY0"/>
                </a:cxn>
                <a:cxn ang="0">
                  <a:pos x="connsiteX1" y="connsiteY1"/>
                </a:cxn>
                <a:cxn ang="0">
                  <a:pos x="connsiteX2" y="connsiteY2"/>
                </a:cxn>
              </a:cxnLst>
              <a:rect l="l" t="t" r="r" b="b"/>
              <a:pathLst>
                <a:path w="2857" h="5714">
                  <a:moveTo>
                    <a:pt x="2858" y="0"/>
                  </a:moveTo>
                  <a:cubicBezTo>
                    <a:pt x="1905" y="1905"/>
                    <a:pt x="952" y="3810"/>
                    <a:pt x="0" y="5715"/>
                  </a:cubicBezTo>
                  <a:cubicBezTo>
                    <a:pt x="952" y="3810"/>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49" name="Freeform 305">
              <a:extLst>
                <a:ext uri="{FF2B5EF4-FFF2-40B4-BE49-F238E27FC236}">
                  <a16:creationId xmlns:a16="http://schemas.microsoft.com/office/drawing/2014/main" id="{50A9EEE4-F51D-0818-D6EC-F75FFC62C0AB}"/>
                </a:ext>
              </a:extLst>
            </p:cNvPr>
            <p:cNvSpPr/>
            <p:nvPr/>
          </p:nvSpPr>
          <p:spPr>
            <a:xfrm>
              <a:off x="4173854" y="6041707"/>
              <a:ext cx="5715" cy="1905"/>
            </a:xfrm>
            <a:custGeom>
              <a:avLst/>
              <a:gdLst>
                <a:gd name="connsiteX0" fmla="*/ 5715 w 5715"/>
                <a:gd name="connsiteY0" fmla="*/ 1905 h 1905"/>
                <a:gd name="connsiteX1" fmla="*/ 0 w 5715"/>
                <a:gd name="connsiteY1" fmla="*/ 0 h 1905"/>
                <a:gd name="connsiteX2" fmla="*/ 5715 w 5715"/>
                <a:gd name="connsiteY2" fmla="*/ 1905 h 1905"/>
              </a:gdLst>
              <a:ahLst/>
              <a:cxnLst>
                <a:cxn ang="0">
                  <a:pos x="connsiteX0" y="connsiteY0"/>
                </a:cxn>
                <a:cxn ang="0">
                  <a:pos x="connsiteX1" y="connsiteY1"/>
                </a:cxn>
                <a:cxn ang="0">
                  <a:pos x="connsiteX2" y="connsiteY2"/>
                </a:cxn>
              </a:cxnLst>
              <a:rect l="l" t="t" r="r" b="b"/>
              <a:pathLst>
                <a:path w="5715" h="1905">
                  <a:moveTo>
                    <a:pt x="5715" y="1905"/>
                  </a:moveTo>
                  <a:cubicBezTo>
                    <a:pt x="3810" y="1905"/>
                    <a:pt x="1905" y="953"/>
                    <a:pt x="0" y="0"/>
                  </a:cubicBezTo>
                  <a:cubicBezTo>
                    <a:pt x="1905" y="953"/>
                    <a:pt x="3810" y="1905"/>
                    <a:pt x="5715" y="1905"/>
                  </a:cubicBezTo>
                  <a:close/>
                </a:path>
              </a:pathLst>
            </a:custGeom>
            <a:solidFill>
              <a:srgbClr val="FFFFFF"/>
            </a:solidFill>
            <a:ln w="9525" cap="flat">
              <a:noFill/>
              <a:prstDash val="solid"/>
              <a:miter/>
            </a:ln>
          </p:spPr>
          <p:txBody>
            <a:bodyPr rtlCol="0" anchor="ctr"/>
            <a:lstStyle/>
            <a:p>
              <a:endParaRPr lang="en-US"/>
            </a:p>
          </p:txBody>
        </p:sp>
        <p:sp>
          <p:nvSpPr>
            <p:cNvPr id="50" name="Freeform 306">
              <a:extLst>
                <a:ext uri="{FF2B5EF4-FFF2-40B4-BE49-F238E27FC236}">
                  <a16:creationId xmlns:a16="http://schemas.microsoft.com/office/drawing/2014/main" id="{5DA7B3E2-4FB9-5E74-6FB8-08357B38DFDB}"/>
                </a:ext>
              </a:extLst>
            </p:cNvPr>
            <p:cNvSpPr/>
            <p:nvPr/>
          </p:nvSpPr>
          <p:spPr>
            <a:xfrm>
              <a:off x="4485322" y="547973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0"/>
                    <a:pt x="953" y="953"/>
                    <a:pt x="953" y="1905"/>
                  </a:cubicBezTo>
                  <a:close/>
                </a:path>
              </a:pathLst>
            </a:custGeom>
            <a:solidFill>
              <a:srgbClr val="FFFFFF"/>
            </a:solidFill>
            <a:ln w="9525" cap="flat">
              <a:noFill/>
              <a:prstDash val="solid"/>
              <a:miter/>
            </a:ln>
          </p:spPr>
          <p:txBody>
            <a:bodyPr rtlCol="0" anchor="ctr"/>
            <a:lstStyle/>
            <a:p>
              <a:endParaRPr lang="en-US"/>
            </a:p>
          </p:txBody>
        </p:sp>
        <p:sp>
          <p:nvSpPr>
            <p:cNvPr id="51" name="Freeform 307">
              <a:extLst>
                <a:ext uri="{FF2B5EF4-FFF2-40B4-BE49-F238E27FC236}">
                  <a16:creationId xmlns:a16="http://schemas.microsoft.com/office/drawing/2014/main" id="{1C8EEAF9-B633-E1C0-87BE-F17888D7E4A9}"/>
                </a:ext>
              </a:extLst>
            </p:cNvPr>
            <p:cNvSpPr/>
            <p:nvPr/>
          </p:nvSpPr>
          <p:spPr>
            <a:xfrm>
              <a:off x="4489132" y="5482589"/>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0" y="1905"/>
                    <a:pt x="952" y="1905"/>
                  </a:cubicBezTo>
                  <a:close/>
                </a:path>
              </a:pathLst>
            </a:custGeom>
            <a:solidFill>
              <a:srgbClr val="FFFFFF"/>
            </a:solidFill>
            <a:ln w="9525" cap="flat">
              <a:noFill/>
              <a:prstDash val="solid"/>
              <a:miter/>
            </a:ln>
          </p:spPr>
          <p:txBody>
            <a:bodyPr rtlCol="0" anchor="ctr"/>
            <a:lstStyle/>
            <a:p>
              <a:endParaRPr lang="en-US"/>
            </a:p>
          </p:txBody>
        </p:sp>
        <p:sp>
          <p:nvSpPr>
            <p:cNvPr id="52" name="Freeform 308">
              <a:extLst>
                <a:ext uri="{FF2B5EF4-FFF2-40B4-BE49-F238E27FC236}">
                  <a16:creationId xmlns:a16="http://schemas.microsoft.com/office/drawing/2014/main" id="{68570700-39A5-6D6A-407B-E406A07CAD02}"/>
                </a:ext>
              </a:extLst>
            </p:cNvPr>
            <p:cNvSpPr/>
            <p:nvPr/>
          </p:nvSpPr>
          <p:spPr>
            <a:xfrm>
              <a:off x="4482465" y="5475922"/>
              <a:ext cx="952" cy="1904"/>
            </a:xfrm>
            <a:custGeom>
              <a:avLst/>
              <a:gdLst>
                <a:gd name="connsiteX0" fmla="*/ 952 w 952"/>
                <a:gd name="connsiteY0" fmla="*/ 1905 h 1904"/>
                <a:gd name="connsiteX1" fmla="*/ 0 w 952"/>
                <a:gd name="connsiteY1" fmla="*/ 0 h 1904"/>
                <a:gd name="connsiteX2" fmla="*/ 952 w 952"/>
                <a:gd name="connsiteY2" fmla="*/ 1905 h 1904"/>
              </a:gdLst>
              <a:ahLst/>
              <a:cxnLst>
                <a:cxn ang="0">
                  <a:pos x="connsiteX0" y="connsiteY0"/>
                </a:cxn>
                <a:cxn ang="0">
                  <a:pos x="connsiteX1" y="connsiteY1"/>
                </a:cxn>
                <a:cxn ang="0">
                  <a:pos x="connsiteX2" y="connsiteY2"/>
                </a:cxn>
              </a:cxnLst>
              <a:rect l="l" t="t" r="r" b="b"/>
              <a:pathLst>
                <a:path w="952" h="1904">
                  <a:moveTo>
                    <a:pt x="952" y="1905"/>
                  </a:moveTo>
                  <a:cubicBezTo>
                    <a:pt x="952" y="952"/>
                    <a:pt x="0" y="952"/>
                    <a:pt x="0" y="0"/>
                  </a:cubicBezTo>
                  <a:cubicBezTo>
                    <a:pt x="0" y="0"/>
                    <a:pt x="0" y="952"/>
                    <a:pt x="952" y="1905"/>
                  </a:cubicBezTo>
                  <a:close/>
                </a:path>
              </a:pathLst>
            </a:custGeom>
            <a:solidFill>
              <a:srgbClr val="FFFFFF"/>
            </a:solidFill>
            <a:ln w="9525" cap="flat">
              <a:noFill/>
              <a:prstDash val="solid"/>
              <a:miter/>
            </a:ln>
          </p:spPr>
          <p:txBody>
            <a:bodyPr rtlCol="0" anchor="ctr"/>
            <a:lstStyle/>
            <a:p>
              <a:endParaRPr lang="en-US"/>
            </a:p>
          </p:txBody>
        </p:sp>
        <p:sp>
          <p:nvSpPr>
            <p:cNvPr id="53" name="Freeform 309">
              <a:extLst>
                <a:ext uri="{FF2B5EF4-FFF2-40B4-BE49-F238E27FC236}">
                  <a16:creationId xmlns:a16="http://schemas.microsoft.com/office/drawing/2014/main" id="{9B0731D7-7804-1A95-DC4B-DFA1A2434188}"/>
                </a:ext>
              </a:extLst>
            </p:cNvPr>
            <p:cNvSpPr/>
            <p:nvPr/>
          </p:nvSpPr>
          <p:spPr>
            <a:xfrm>
              <a:off x="4506277" y="5507884"/>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54" name="Freeform 310">
              <a:extLst>
                <a:ext uri="{FF2B5EF4-FFF2-40B4-BE49-F238E27FC236}">
                  <a16:creationId xmlns:a16="http://schemas.microsoft.com/office/drawing/2014/main" id="{6777E09F-B7C3-C3EF-A90A-9F57C792F786}"/>
                </a:ext>
              </a:extLst>
            </p:cNvPr>
            <p:cNvSpPr/>
            <p:nvPr/>
          </p:nvSpPr>
          <p:spPr>
            <a:xfrm>
              <a:off x="4477702" y="5472112"/>
              <a:ext cx="1904" cy="1905"/>
            </a:xfrm>
            <a:custGeom>
              <a:avLst/>
              <a:gdLst>
                <a:gd name="connsiteX0" fmla="*/ 1905 w 1904"/>
                <a:gd name="connsiteY0" fmla="*/ 1905 h 1905"/>
                <a:gd name="connsiteX1" fmla="*/ 0 w 1904"/>
                <a:gd name="connsiteY1" fmla="*/ 0 h 1905"/>
                <a:gd name="connsiteX2" fmla="*/ 1905 w 1904"/>
                <a:gd name="connsiteY2" fmla="*/ 1905 h 1905"/>
              </a:gdLst>
              <a:ahLst/>
              <a:cxnLst>
                <a:cxn ang="0">
                  <a:pos x="connsiteX0" y="connsiteY0"/>
                </a:cxn>
                <a:cxn ang="0">
                  <a:pos x="connsiteX1" y="connsiteY1"/>
                </a:cxn>
                <a:cxn ang="0">
                  <a:pos x="connsiteX2" y="connsiteY2"/>
                </a:cxn>
              </a:cxnLst>
              <a:rect l="l" t="t" r="r" b="b"/>
              <a:pathLst>
                <a:path w="1904" h="1905">
                  <a:moveTo>
                    <a:pt x="1905" y="1905"/>
                  </a:moveTo>
                  <a:cubicBezTo>
                    <a:pt x="952" y="952"/>
                    <a:pt x="952" y="952"/>
                    <a:pt x="0" y="0"/>
                  </a:cubicBezTo>
                  <a:cubicBezTo>
                    <a:pt x="952" y="0"/>
                    <a:pt x="1905" y="952"/>
                    <a:pt x="1905" y="1905"/>
                  </a:cubicBezTo>
                  <a:close/>
                </a:path>
              </a:pathLst>
            </a:custGeom>
            <a:solidFill>
              <a:srgbClr val="FFFFFF"/>
            </a:solidFill>
            <a:ln w="9525" cap="flat">
              <a:noFill/>
              <a:prstDash val="solid"/>
              <a:miter/>
            </a:ln>
          </p:spPr>
          <p:txBody>
            <a:bodyPr rtlCol="0" anchor="ctr"/>
            <a:lstStyle/>
            <a:p>
              <a:endParaRPr lang="en-US"/>
            </a:p>
          </p:txBody>
        </p:sp>
        <p:sp>
          <p:nvSpPr>
            <p:cNvPr id="55" name="Freeform 311">
              <a:extLst>
                <a:ext uri="{FF2B5EF4-FFF2-40B4-BE49-F238E27FC236}">
                  <a16:creationId xmlns:a16="http://schemas.microsoft.com/office/drawing/2014/main" id="{F37FC7BC-A31A-4DAD-875C-A80A1DFB7DD9}"/>
                </a:ext>
              </a:extLst>
            </p:cNvPr>
            <p:cNvSpPr/>
            <p:nvPr/>
          </p:nvSpPr>
          <p:spPr>
            <a:xfrm>
              <a:off x="4508182" y="5511164"/>
              <a:ext cx="952" cy="952"/>
            </a:xfrm>
            <a:custGeom>
              <a:avLst/>
              <a:gdLst>
                <a:gd name="connsiteX0" fmla="*/ 952 w 952"/>
                <a:gd name="connsiteY0" fmla="*/ 953 h 952"/>
                <a:gd name="connsiteX1" fmla="*/ 0 w 952"/>
                <a:gd name="connsiteY1" fmla="*/ 0 h 952"/>
                <a:gd name="connsiteX2" fmla="*/ 952 w 952"/>
                <a:gd name="connsiteY2" fmla="*/ 953 h 952"/>
              </a:gdLst>
              <a:ahLst/>
              <a:cxnLst>
                <a:cxn ang="0">
                  <a:pos x="connsiteX0" y="connsiteY0"/>
                </a:cxn>
                <a:cxn ang="0">
                  <a:pos x="connsiteX1" y="connsiteY1"/>
                </a:cxn>
                <a:cxn ang="0">
                  <a:pos x="connsiteX2" y="connsiteY2"/>
                </a:cxn>
              </a:cxnLst>
              <a:rect l="l" t="t" r="r" b="b"/>
              <a:pathLst>
                <a:path w="952" h="952">
                  <a:moveTo>
                    <a:pt x="952" y="953"/>
                  </a:moveTo>
                  <a:cubicBezTo>
                    <a:pt x="952" y="953"/>
                    <a:pt x="952" y="0"/>
                    <a:pt x="0" y="0"/>
                  </a:cubicBezTo>
                  <a:cubicBezTo>
                    <a:pt x="0" y="0"/>
                    <a:pt x="952" y="953"/>
                    <a:pt x="952" y="953"/>
                  </a:cubicBezTo>
                  <a:close/>
                </a:path>
              </a:pathLst>
            </a:custGeom>
            <a:solidFill>
              <a:srgbClr val="FFFFFF"/>
            </a:solidFill>
            <a:ln w="9525" cap="flat">
              <a:noFill/>
              <a:prstDash val="solid"/>
              <a:miter/>
            </a:ln>
          </p:spPr>
          <p:txBody>
            <a:bodyPr rtlCol="0" anchor="ctr"/>
            <a:lstStyle/>
            <a:p>
              <a:endParaRPr lang="en-US"/>
            </a:p>
          </p:txBody>
        </p:sp>
        <p:sp>
          <p:nvSpPr>
            <p:cNvPr id="56" name="Freeform 312">
              <a:extLst>
                <a:ext uri="{FF2B5EF4-FFF2-40B4-BE49-F238E27FC236}">
                  <a16:creationId xmlns:a16="http://schemas.microsoft.com/office/drawing/2014/main" id="{1CC244A6-5559-4820-0185-DB04F416FC79}"/>
                </a:ext>
              </a:extLst>
            </p:cNvPr>
            <p:cNvSpPr/>
            <p:nvPr/>
          </p:nvSpPr>
          <p:spPr>
            <a:xfrm>
              <a:off x="4008120" y="552926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57" name="Freeform 313">
              <a:extLst>
                <a:ext uri="{FF2B5EF4-FFF2-40B4-BE49-F238E27FC236}">
                  <a16:creationId xmlns:a16="http://schemas.microsoft.com/office/drawing/2014/main" id="{A840B97D-885A-6D33-54A3-6AC6543D4791}"/>
                </a:ext>
              </a:extLst>
            </p:cNvPr>
            <p:cNvSpPr/>
            <p:nvPr/>
          </p:nvSpPr>
          <p:spPr>
            <a:xfrm>
              <a:off x="4500562" y="5499311"/>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58" name="Freeform 314">
              <a:extLst>
                <a:ext uri="{FF2B5EF4-FFF2-40B4-BE49-F238E27FC236}">
                  <a16:creationId xmlns:a16="http://schemas.microsoft.com/office/drawing/2014/main" id="{0623E962-C44F-5DAE-DB31-A3D44A105E1D}"/>
                </a:ext>
              </a:extLst>
            </p:cNvPr>
            <p:cNvSpPr/>
            <p:nvPr/>
          </p:nvSpPr>
          <p:spPr>
            <a:xfrm>
              <a:off x="4494847" y="5490210"/>
              <a:ext cx="952" cy="1904"/>
            </a:xfrm>
            <a:custGeom>
              <a:avLst/>
              <a:gdLst>
                <a:gd name="connsiteX0" fmla="*/ 953 w 952"/>
                <a:gd name="connsiteY0" fmla="*/ 1905 h 1904"/>
                <a:gd name="connsiteX1" fmla="*/ 0 w 952"/>
                <a:gd name="connsiteY1" fmla="*/ 0 h 1904"/>
                <a:gd name="connsiteX2" fmla="*/ 953 w 952"/>
                <a:gd name="connsiteY2" fmla="*/ 1905 h 1904"/>
              </a:gdLst>
              <a:ahLst/>
              <a:cxnLst>
                <a:cxn ang="0">
                  <a:pos x="connsiteX0" y="connsiteY0"/>
                </a:cxn>
                <a:cxn ang="0">
                  <a:pos x="connsiteX1" y="connsiteY1"/>
                </a:cxn>
                <a:cxn ang="0">
                  <a:pos x="connsiteX2" y="connsiteY2"/>
                </a:cxn>
              </a:cxnLst>
              <a:rect l="l" t="t" r="r" b="b"/>
              <a:pathLst>
                <a:path w="952" h="1904">
                  <a:moveTo>
                    <a:pt x="953" y="1905"/>
                  </a:moveTo>
                  <a:cubicBezTo>
                    <a:pt x="953" y="952"/>
                    <a:pt x="0" y="952"/>
                    <a:pt x="0" y="0"/>
                  </a:cubicBezTo>
                  <a:cubicBezTo>
                    <a:pt x="0" y="952"/>
                    <a:pt x="0" y="1905"/>
                    <a:pt x="953" y="1905"/>
                  </a:cubicBezTo>
                  <a:close/>
                </a:path>
              </a:pathLst>
            </a:custGeom>
            <a:solidFill>
              <a:srgbClr val="FFFFFF"/>
            </a:solidFill>
            <a:ln w="9525" cap="flat">
              <a:noFill/>
              <a:prstDash val="solid"/>
              <a:miter/>
            </a:ln>
          </p:spPr>
          <p:txBody>
            <a:bodyPr rtlCol="0" anchor="ctr"/>
            <a:lstStyle/>
            <a:p>
              <a:endParaRPr lang="en-US"/>
            </a:p>
          </p:txBody>
        </p:sp>
        <p:sp>
          <p:nvSpPr>
            <p:cNvPr id="59" name="Freeform 315">
              <a:extLst>
                <a:ext uri="{FF2B5EF4-FFF2-40B4-BE49-F238E27FC236}">
                  <a16:creationId xmlns:a16="http://schemas.microsoft.com/office/drawing/2014/main" id="{1384EC57-CD18-11F9-E255-B569BC4E05AF}"/>
                </a:ext>
              </a:extLst>
            </p:cNvPr>
            <p:cNvSpPr/>
            <p:nvPr/>
          </p:nvSpPr>
          <p:spPr>
            <a:xfrm>
              <a:off x="4491990" y="5486400"/>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2"/>
                    <a:pt x="0" y="952"/>
                    <a:pt x="0" y="0"/>
                  </a:cubicBezTo>
                  <a:cubicBezTo>
                    <a:pt x="0" y="952"/>
                    <a:pt x="0" y="1905"/>
                    <a:pt x="952" y="1905"/>
                  </a:cubicBezTo>
                  <a:close/>
                </a:path>
              </a:pathLst>
            </a:custGeom>
            <a:solidFill>
              <a:srgbClr val="FFFFFF"/>
            </a:solidFill>
            <a:ln w="9525" cap="flat">
              <a:noFill/>
              <a:prstDash val="solid"/>
              <a:miter/>
            </a:ln>
          </p:spPr>
          <p:txBody>
            <a:bodyPr rtlCol="0" anchor="ctr"/>
            <a:lstStyle/>
            <a:p>
              <a:endParaRPr lang="en-US"/>
            </a:p>
          </p:txBody>
        </p:sp>
        <p:sp>
          <p:nvSpPr>
            <p:cNvPr id="60" name="Freeform 316">
              <a:extLst>
                <a:ext uri="{FF2B5EF4-FFF2-40B4-BE49-F238E27FC236}">
                  <a16:creationId xmlns:a16="http://schemas.microsoft.com/office/drawing/2014/main" id="{CE43AC3D-14A4-DDF5-169E-BC2961FE3943}"/>
                </a:ext>
              </a:extLst>
            </p:cNvPr>
            <p:cNvSpPr/>
            <p:nvPr/>
          </p:nvSpPr>
          <p:spPr>
            <a:xfrm>
              <a:off x="4497704" y="5494972"/>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0" y="0"/>
                    <a:pt x="0" y="0"/>
                  </a:cubicBezTo>
                  <a:cubicBezTo>
                    <a:pt x="0" y="0"/>
                    <a:pt x="0" y="952"/>
                    <a:pt x="953" y="952"/>
                  </a:cubicBezTo>
                  <a:close/>
                </a:path>
              </a:pathLst>
            </a:custGeom>
            <a:solidFill>
              <a:srgbClr val="FFFFFF"/>
            </a:solidFill>
            <a:ln w="9525" cap="flat">
              <a:noFill/>
              <a:prstDash val="solid"/>
              <a:miter/>
            </a:ln>
          </p:spPr>
          <p:txBody>
            <a:bodyPr rtlCol="0" anchor="ctr"/>
            <a:lstStyle/>
            <a:p>
              <a:endParaRPr lang="en-US"/>
            </a:p>
          </p:txBody>
        </p:sp>
        <p:sp>
          <p:nvSpPr>
            <p:cNvPr id="61" name="Freeform 317">
              <a:extLst>
                <a:ext uri="{FF2B5EF4-FFF2-40B4-BE49-F238E27FC236}">
                  <a16:creationId xmlns:a16="http://schemas.microsoft.com/office/drawing/2014/main" id="{4A1C9B99-A918-AC91-8802-A5809E819FC6}"/>
                </a:ext>
              </a:extLst>
            </p:cNvPr>
            <p:cNvSpPr/>
            <p:nvPr/>
          </p:nvSpPr>
          <p:spPr>
            <a:xfrm>
              <a:off x="4475797" y="546830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0" y="953"/>
                    <a:pt x="953" y="1905"/>
                  </a:cubicBezTo>
                  <a:close/>
                </a:path>
              </a:pathLst>
            </a:custGeom>
            <a:solidFill>
              <a:srgbClr val="FFFFFF"/>
            </a:solidFill>
            <a:ln w="9525" cap="flat">
              <a:noFill/>
              <a:prstDash val="solid"/>
              <a:miter/>
            </a:ln>
          </p:spPr>
          <p:txBody>
            <a:bodyPr rtlCol="0" anchor="ctr"/>
            <a:lstStyle/>
            <a:p>
              <a:endParaRPr lang="en-US"/>
            </a:p>
          </p:txBody>
        </p:sp>
        <p:sp>
          <p:nvSpPr>
            <p:cNvPr id="62" name="Freeform 318">
              <a:extLst>
                <a:ext uri="{FF2B5EF4-FFF2-40B4-BE49-F238E27FC236}">
                  <a16:creationId xmlns:a16="http://schemas.microsoft.com/office/drawing/2014/main" id="{5B40FE3F-7A53-E6A1-6E7D-B188F4F40E99}"/>
                </a:ext>
              </a:extLst>
            </p:cNvPr>
            <p:cNvSpPr/>
            <p:nvPr/>
          </p:nvSpPr>
          <p:spPr>
            <a:xfrm>
              <a:off x="4514850" y="55225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a:p>
          </p:txBody>
        </p:sp>
        <p:sp>
          <p:nvSpPr>
            <p:cNvPr id="63" name="Freeform 319">
              <a:extLst>
                <a:ext uri="{FF2B5EF4-FFF2-40B4-BE49-F238E27FC236}">
                  <a16:creationId xmlns:a16="http://schemas.microsoft.com/office/drawing/2014/main" id="{7ECB396B-5F76-F581-130C-B9D61E28E99C}"/>
                </a:ext>
              </a:extLst>
            </p:cNvPr>
            <p:cNvSpPr/>
            <p:nvPr/>
          </p:nvSpPr>
          <p:spPr>
            <a:xfrm>
              <a:off x="4516993" y="5526643"/>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a:p>
          </p:txBody>
        </p:sp>
        <p:sp>
          <p:nvSpPr>
            <p:cNvPr id="64" name="Freeform 320">
              <a:extLst>
                <a:ext uri="{FF2B5EF4-FFF2-40B4-BE49-F238E27FC236}">
                  <a16:creationId xmlns:a16="http://schemas.microsoft.com/office/drawing/2014/main" id="{CB35938F-4C37-F6A3-D475-7CD2CC786A4A}"/>
                </a:ext>
              </a:extLst>
            </p:cNvPr>
            <p:cNvSpPr/>
            <p:nvPr/>
          </p:nvSpPr>
          <p:spPr>
            <a:xfrm>
              <a:off x="4511992" y="5518785"/>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953" y="0"/>
                    <a:pt x="0" y="0"/>
                  </a:cubicBezTo>
                  <a:cubicBezTo>
                    <a:pt x="953" y="0"/>
                    <a:pt x="953" y="952"/>
                    <a:pt x="953" y="952"/>
                  </a:cubicBezTo>
                  <a:close/>
                </a:path>
              </a:pathLst>
            </a:custGeom>
            <a:solidFill>
              <a:srgbClr val="FFFFFF"/>
            </a:solidFill>
            <a:ln w="9525" cap="flat">
              <a:noFill/>
              <a:prstDash val="solid"/>
              <a:miter/>
            </a:ln>
          </p:spPr>
          <p:txBody>
            <a:bodyPr rtlCol="0" anchor="ctr"/>
            <a:lstStyle/>
            <a:p>
              <a:endParaRPr lang="en-US"/>
            </a:p>
          </p:txBody>
        </p:sp>
        <p:sp>
          <p:nvSpPr>
            <p:cNvPr id="65" name="Freeform 321">
              <a:extLst>
                <a:ext uri="{FF2B5EF4-FFF2-40B4-BE49-F238E27FC236}">
                  <a16:creationId xmlns:a16="http://schemas.microsoft.com/office/drawing/2014/main" id="{5C11A880-A81E-AFB1-8CC4-E84949D6FAE3}"/>
                </a:ext>
              </a:extLst>
            </p:cNvPr>
            <p:cNvSpPr/>
            <p:nvPr/>
          </p:nvSpPr>
          <p:spPr>
            <a:xfrm>
              <a:off x="4518659" y="553021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66" name="Freeform 322">
              <a:extLst>
                <a:ext uri="{FF2B5EF4-FFF2-40B4-BE49-F238E27FC236}">
                  <a16:creationId xmlns:a16="http://schemas.microsoft.com/office/drawing/2014/main" id="{5C6BB4A5-DF8D-6741-F93B-A1FACCB71A24}"/>
                </a:ext>
              </a:extLst>
            </p:cNvPr>
            <p:cNvSpPr/>
            <p:nvPr/>
          </p:nvSpPr>
          <p:spPr>
            <a:xfrm>
              <a:off x="4011929" y="551973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2"/>
                    <a:pt x="0" y="952"/>
                    <a:pt x="0" y="1905"/>
                  </a:cubicBezTo>
                  <a:cubicBezTo>
                    <a:pt x="0" y="952"/>
                    <a:pt x="953" y="0"/>
                    <a:pt x="953" y="0"/>
                  </a:cubicBezTo>
                  <a:close/>
                </a:path>
              </a:pathLst>
            </a:custGeom>
            <a:solidFill>
              <a:srgbClr val="FFFFFF"/>
            </a:solidFill>
            <a:ln w="9525" cap="flat">
              <a:noFill/>
              <a:prstDash val="solid"/>
              <a:miter/>
            </a:ln>
          </p:spPr>
          <p:txBody>
            <a:bodyPr rtlCol="0" anchor="ctr"/>
            <a:lstStyle/>
            <a:p>
              <a:endParaRPr lang="en-US"/>
            </a:p>
          </p:txBody>
        </p:sp>
        <p:sp>
          <p:nvSpPr>
            <p:cNvPr id="67" name="Freeform 323">
              <a:extLst>
                <a:ext uri="{FF2B5EF4-FFF2-40B4-BE49-F238E27FC236}">
                  <a16:creationId xmlns:a16="http://schemas.microsoft.com/office/drawing/2014/main" id="{D069AE43-91A5-BA7D-9271-AD3D792A0202}"/>
                </a:ext>
              </a:extLst>
            </p:cNvPr>
            <p:cNvSpPr/>
            <p:nvPr/>
          </p:nvSpPr>
          <p:spPr>
            <a:xfrm>
              <a:off x="4471987" y="5464492"/>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0" y="0"/>
                    <a:pt x="0" y="0"/>
                  </a:cubicBezTo>
                  <a:cubicBezTo>
                    <a:pt x="0" y="0"/>
                    <a:pt x="0" y="952"/>
                    <a:pt x="953" y="952"/>
                  </a:cubicBezTo>
                  <a:close/>
                </a:path>
              </a:pathLst>
            </a:custGeom>
            <a:solidFill>
              <a:srgbClr val="FFFFFF"/>
            </a:solidFill>
            <a:ln w="9525" cap="flat">
              <a:noFill/>
              <a:prstDash val="solid"/>
              <a:miter/>
            </a:ln>
          </p:spPr>
          <p:txBody>
            <a:bodyPr rtlCol="0" anchor="ctr"/>
            <a:lstStyle/>
            <a:p>
              <a:endParaRPr lang="en-US"/>
            </a:p>
          </p:txBody>
        </p:sp>
        <p:sp>
          <p:nvSpPr>
            <p:cNvPr id="68" name="Freeform 324">
              <a:extLst>
                <a:ext uri="{FF2B5EF4-FFF2-40B4-BE49-F238E27FC236}">
                  <a16:creationId xmlns:a16="http://schemas.microsoft.com/office/drawing/2014/main" id="{7C08CF31-E519-0D55-5DB6-96F517C87341}"/>
                </a:ext>
              </a:extLst>
            </p:cNvPr>
            <p:cNvSpPr/>
            <p:nvPr/>
          </p:nvSpPr>
          <p:spPr>
            <a:xfrm>
              <a:off x="4510087" y="5514975"/>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953" y="0"/>
                    <a:pt x="0" y="0"/>
                  </a:cubicBezTo>
                  <a:cubicBezTo>
                    <a:pt x="953" y="0"/>
                    <a:pt x="953" y="952"/>
                    <a:pt x="953" y="952"/>
                  </a:cubicBezTo>
                  <a:close/>
                </a:path>
              </a:pathLst>
            </a:custGeom>
            <a:solidFill>
              <a:srgbClr val="FFFFFF"/>
            </a:solidFill>
            <a:ln w="9525" cap="flat">
              <a:noFill/>
              <a:prstDash val="solid"/>
              <a:miter/>
            </a:ln>
          </p:spPr>
          <p:txBody>
            <a:bodyPr rtlCol="0" anchor="ctr"/>
            <a:lstStyle/>
            <a:p>
              <a:endParaRPr lang="en-US"/>
            </a:p>
          </p:txBody>
        </p:sp>
        <p:sp>
          <p:nvSpPr>
            <p:cNvPr id="69" name="Freeform 325">
              <a:extLst>
                <a:ext uri="{FF2B5EF4-FFF2-40B4-BE49-F238E27FC236}">
                  <a16:creationId xmlns:a16="http://schemas.microsoft.com/office/drawing/2014/main" id="{CB28927E-CCB1-214C-72E9-FFB161F36F1F}"/>
                </a:ext>
              </a:extLst>
            </p:cNvPr>
            <p:cNvSpPr/>
            <p:nvPr/>
          </p:nvSpPr>
          <p:spPr>
            <a:xfrm>
              <a:off x="4538581" y="5413905"/>
              <a:ext cx="350393" cy="626849"/>
            </a:xfrm>
            <a:custGeom>
              <a:avLst/>
              <a:gdLst>
                <a:gd name="connsiteX0" fmla="*/ 81 w 350393"/>
                <a:gd name="connsiteY0" fmla="*/ 38205 h 626849"/>
                <a:gd name="connsiteX1" fmla="*/ 53422 w 350393"/>
                <a:gd name="connsiteY1" fmla="*/ 77257 h 626849"/>
                <a:gd name="connsiteX2" fmla="*/ 69614 w 350393"/>
                <a:gd name="connsiteY2" fmla="*/ 72494 h 626849"/>
                <a:gd name="connsiteX3" fmla="*/ 97236 w 350393"/>
                <a:gd name="connsiteY3" fmla="*/ 85830 h 626849"/>
                <a:gd name="connsiteX4" fmla="*/ 116286 w 350393"/>
                <a:gd name="connsiteY4" fmla="*/ 128692 h 626849"/>
                <a:gd name="connsiteX5" fmla="*/ 116286 w 350393"/>
                <a:gd name="connsiteY5" fmla="*/ 384914 h 626849"/>
                <a:gd name="connsiteX6" fmla="*/ 92474 w 350393"/>
                <a:gd name="connsiteY6" fmla="*/ 477307 h 626849"/>
                <a:gd name="connsiteX7" fmla="*/ 73424 w 350393"/>
                <a:gd name="connsiteY7" fmla="*/ 596369 h 626849"/>
                <a:gd name="connsiteX8" fmla="*/ 93426 w 350393"/>
                <a:gd name="connsiteY8" fmla="*/ 622087 h 626849"/>
                <a:gd name="connsiteX9" fmla="*/ 122954 w 350393"/>
                <a:gd name="connsiteY9" fmla="*/ 623992 h 626849"/>
                <a:gd name="connsiteX10" fmla="*/ 154386 w 350393"/>
                <a:gd name="connsiteY10" fmla="*/ 602084 h 626849"/>
                <a:gd name="connsiteX11" fmla="*/ 161054 w 350393"/>
                <a:gd name="connsiteY11" fmla="*/ 570652 h 626849"/>
                <a:gd name="connsiteX12" fmla="*/ 166769 w 350393"/>
                <a:gd name="connsiteY12" fmla="*/ 497309 h 626849"/>
                <a:gd name="connsiteX13" fmla="*/ 182009 w 350393"/>
                <a:gd name="connsiteY13" fmla="*/ 395392 h 626849"/>
                <a:gd name="connsiteX14" fmla="*/ 211536 w 350393"/>
                <a:gd name="connsiteY14" fmla="*/ 370627 h 626849"/>
                <a:gd name="connsiteX15" fmla="*/ 241064 w 350393"/>
                <a:gd name="connsiteY15" fmla="*/ 396344 h 626849"/>
                <a:gd name="connsiteX16" fmla="*/ 263924 w 350393"/>
                <a:gd name="connsiteY16" fmla="*/ 511597 h 626849"/>
                <a:gd name="connsiteX17" fmla="*/ 275354 w 350393"/>
                <a:gd name="connsiteY17" fmla="*/ 599227 h 626849"/>
                <a:gd name="connsiteX18" fmla="*/ 310597 w 350393"/>
                <a:gd name="connsiteY18" fmla="*/ 626849 h 626849"/>
                <a:gd name="connsiteX19" fmla="*/ 349649 w 350393"/>
                <a:gd name="connsiteY19" fmla="*/ 583034 h 626849"/>
                <a:gd name="connsiteX20" fmla="*/ 344886 w 350393"/>
                <a:gd name="connsiteY20" fmla="*/ 542077 h 626849"/>
                <a:gd name="connsiteX21" fmla="*/ 325836 w 350393"/>
                <a:gd name="connsiteY21" fmla="*/ 416347 h 626849"/>
                <a:gd name="connsiteX22" fmla="*/ 308691 w 350393"/>
                <a:gd name="connsiteY22" fmla="*/ 289664 h 626849"/>
                <a:gd name="connsiteX23" fmla="*/ 241064 w 350393"/>
                <a:gd name="connsiteY23" fmla="*/ 174412 h 626849"/>
                <a:gd name="connsiteX24" fmla="*/ 168674 w 350393"/>
                <a:gd name="connsiteY24" fmla="*/ 133455 h 626849"/>
                <a:gd name="connsiteX25" fmla="*/ 142956 w 350393"/>
                <a:gd name="connsiteY25" fmla="*/ 108689 h 626849"/>
                <a:gd name="connsiteX26" fmla="*/ 112476 w 350393"/>
                <a:gd name="connsiteY26" fmla="*/ 28680 h 626849"/>
                <a:gd name="connsiteX27" fmla="*/ 60089 w 350393"/>
                <a:gd name="connsiteY27" fmla="*/ 2962 h 626849"/>
                <a:gd name="connsiteX28" fmla="*/ 11511 w 350393"/>
                <a:gd name="connsiteY28" fmla="*/ 21059 h 626849"/>
                <a:gd name="connsiteX29" fmla="*/ 81 w 350393"/>
                <a:gd name="connsiteY29" fmla="*/ 38205 h 62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0393" h="626849">
                  <a:moveTo>
                    <a:pt x="81" y="38205"/>
                  </a:moveTo>
                  <a:cubicBezTo>
                    <a:pt x="81" y="64874"/>
                    <a:pt x="28656" y="85830"/>
                    <a:pt x="53422" y="77257"/>
                  </a:cubicBezTo>
                  <a:cubicBezTo>
                    <a:pt x="59136" y="75352"/>
                    <a:pt x="63899" y="73447"/>
                    <a:pt x="69614" y="72494"/>
                  </a:cubicBezTo>
                  <a:cubicBezTo>
                    <a:pt x="83901" y="69637"/>
                    <a:pt x="91522" y="72494"/>
                    <a:pt x="97236" y="85830"/>
                  </a:cubicBezTo>
                  <a:cubicBezTo>
                    <a:pt x="103904" y="100117"/>
                    <a:pt x="111524" y="113452"/>
                    <a:pt x="116286" y="128692"/>
                  </a:cubicBezTo>
                  <a:cubicBezTo>
                    <a:pt x="141051" y="214417"/>
                    <a:pt x="141051" y="299189"/>
                    <a:pt x="116286" y="384914"/>
                  </a:cubicBezTo>
                  <a:cubicBezTo>
                    <a:pt x="106761" y="415394"/>
                    <a:pt x="97236" y="445874"/>
                    <a:pt x="92474" y="477307"/>
                  </a:cubicBezTo>
                  <a:cubicBezTo>
                    <a:pt x="85806" y="517312"/>
                    <a:pt x="77234" y="556364"/>
                    <a:pt x="73424" y="596369"/>
                  </a:cubicBezTo>
                  <a:cubicBezTo>
                    <a:pt x="71519" y="615419"/>
                    <a:pt x="74376" y="619230"/>
                    <a:pt x="93426" y="622087"/>
                  </a:cubicBezTo>
                  <a:cubicBezTo>
                    <a:pt x="102951" y="623992"/>
                    <a:pt x="113429" y="623992"/>
                    <a:pt x="122954" y="623992"/>
                  </a:cubicBezTo>
                  <a:cubicBezTo>
                    <a:pt x="141051" y="623992"/>
                    <a:pt x="147719" y="619230"/>
                    <a:pt x="154386" y="602084"/>
                  </a:cubicBezTo>
                  <a:cubicBezTo>
                    <a:pt x="158197" y="592559"/>
                    <a:pt x="160101" y="582082"/>
                    <a:pt x="161054" y="570652"/>
                  </a:cubicBezTo>
                  <a:cubicBezTo>
                    <a:pt x="162959" y="545887"/>
                    <a:pt x="164864" y="522074"/>
                    <a:pt x="166769" y="497309"/>
                  </a:cubicBezTo>
                  <a:cubicBezTo>
                    <a:pt x="170579" y="463019"/>
                    <a:pt x="172484" y="428730"/>
                    <a:pt x="182009" y="395392"/>
                  </a:cubicBezTo>
                  <a:cubicBezTo>
                    <a:pt x="186772" y="380152"/>
                    <a:pt x="197249" y="371580"/>
                    <a:pt x="211536" y="370627"/>
                  </a:cubicBezTo>
                  <a:cubicBezTo>
                    <a:pt x="226776" y="369674"/>
                    <a:pt x="235349" y="384914"/>
                    <a:pt x="241064" y="396344"/>
                  </a:cubicBezTo>
                  <a:cubicBezTo>
                    <a:pt x="258209" y="434444"/>
                    <a:pt x="260114" y="470639"/>
                    <a:pt x="263924" y="511597"/>
                  </a:cubicBezTo>
                  <a:cubicBezTo>
                    <a:pt x="266781" y="541124"/>
                    <a:pt x="270591" y="570652"/>
                    <a:pt x="275354" y="599227"/>
                  </a:cubicBezTo>
                  <a:cubicBezTo>
                    <a:pt x="279164" y="623992"/>
                    <a:pt x="284879" y="626849"/>
                    <a:pt x="310597" y="626849"/>
                  </a:cubicBezTo>
                  <a:cubicBezTo>
                    <a:pt x="342981" y="626849"/>
                    <a:pt x="353459" y="614467"/>
                    <a:pt x="349649" y="583034"/>
                  </a:cubicBezTo>
                  <a:cubicBezTo>
                    <a:pt x="347744" y="569699"/>
                    <a:pt x="346791" y="555412"/>
                    <a:pt x="344886" y="542077"/>
                  </a:cubicBezTo>
                  <a:cubicBezTo>
                    <a:pt x="338219" y="500167"/>
                    <a:pt x="331552" y="458257"/>
                    <a:pt x="325836" y="416347"/>
                  </a:cubicBezTo>
                  <a:cubicBezTo>
                    <a:pt x="320122" y="374437"/>
                    <a:pt x="317264" y="331574"/>
                    <a:pt x="308691" y="289664"/>
                  </a:cubicBezTo>
                  <a:cubicBezTo>
                    <a:pt x="299166" y="242992"/>
                    <a:pt x="282974" y="202034"/>
                    <a:pt x="241064" y="174412"/>
                  </a:cubicBezTo>
                  <a:cubicBezTo>
                    <a:pt x="218204" y="159172"/>
                    <a:pt x="194391" y="143932"/>
                    <a:pt x="168674" y="133455"/>
                  </a:cubicBezTo>
                  <a:cubicBezTo>
                    <a:pt x="156291" y="128692"/>
                    <a:pt x="148672" y="121072"/>
                    <a:pt x="142956" y="108689"/>
                  </a:cubicBezTo>
                  <a:cubicBezTo>
                    <a:pt x="131526" y="82972"/>
                    <a:pt x="119144" y="57255"/>
                    <a:pt x="112476" y="28680"/>
                  </a:cubicBezTo>
                  <a:cubicBezTo>
                    <a:pt x="106761" y="4867"/>
                    <a:pt x="83901" y="-5611"/>
                    <a:pt x="60089" y="2962"/>
                  </a:cubicBezTo>
                  <a:cubicBezTo>
                    <a:pt x="43897" y="8677"/>
                    <a:pt x="27704" y="14392"/>
                    <a:pt x="11511" y="21059"/>
                  </a:cubicBezTo>
                  <a:cubicBezTo>
                    <a:pt x="6749" y="23917"/>
                    <a:pt x="-871" y="27727"/>
                    <a:pt x="81" y="38205"/>
                  </a:cubicBezTo>
                  <a:close/>
                </a:path>
              </a:pathLst>
            </a:custGeom>
            <a:solidFill>
              <a:srgbClr val="FFFFFF"/>
            </a:solidFill>
            <a:ln w="9525" cap="flat">
              <a:noFill/>
              <a:prstDash val="solid"/>
              <a:miter/>
            </a:ln>
          </p:spPr>
          <p:txBody>
            <a:bodyPr rtlCol="0" anchor="ctr"/>
            <a:lstStyle/>
            <a:p>
              <a:endParaRPr lang="en-US"/>
            </a:p>
          </p:txBody>
        </p:sp>
        <p:sp>
          <p:nvSpPr>
            <p:cNvPr id="70" name="Freeform 326">
              <a:extLst>
                <a:ext uri="{FF2B5EF4-FFF2-40B4-BE49-F238E27FC236}">
                  <a16:creationId xmlns:a16="http://schemas.microsoft.com/office/drawing/2014/main" id="{4712E2F2-1B76-F2DC-BF98-DFA53D0C2E36}"/>
                </a:ext>
              </a:extLst>
            </p:cNvPr>
            <p:cNvSpPr/>
            <p:nvPr/>
          </p:nvSpPr>
          <p:spPr>
            <a:xfrm>
              <a:off x="3469957" y="5866447"/>
              <a:ext cx="464820" cy="219075"/>
            </a:xfrm>
            <a:custGeom>
              <a:avLst/>
              <a:gdLst>
                <a:gd name="connsiteX0" fmla="*/ 249555 w 464820"/>
                <a:gd name="connsiteY0" fmla="*/ 150495 h 219075"/>
                <a:gd name="connsiteX1" fmla="*/ 270510 w 464820"/>
                <a:gd name="connsiteY1" fmla="*/ 140970 h 219075"/>
                <a:gd name="connsiteX2" fmla="*/ 305753 w 464820"/>
                <a:gd name="connsiteY2" fmla="*/ 124777 h 219075"/>
                <a:gd name="connsiteX3" fmla="*/ 320040 w 464820"/>
                <a:gd name="connsiteY3" fmla="*/ 118110 h 219075"/>
                <a:gd name="connsiteX4" fmla="*/ 334328 w 464820"/>
                <a:gd name="connsiteY4" fmla="*/ 111442 h 219075"/>
                <a:gd name="connsiteX5" fmla="*/ 348615 w 464820"/>
                <a:gd name="connsiteY5" fmla="*/ 104775 h 219075"/>
                <a:gd name="connsiteX6" fmla="*/ 369570 w 464820"/>
                <a:gd name="connsiteY6" fmla="*/ 96202 h 219075"/>
                <a:gd name="connsiteX7" fmla="*/ 427672 w 464820"/>
                <a:gd name="connsiteY7" fmla="*/ 75247 h 219075"/>
                <a:gd name="connsiteX8" fmla="*/ 458152 w 464820"/>
                <a:gd name="connsiteY8" fmla="*/ 67627 h 219075"/>
                <a:gd name="connsiteX9" fmla="*/ 459105 w 464820"/>
                <a:gd name="connsiteY9" fmla="*/ 67627 h 219075"/>
                <a:gd name="connsiteX10" fmla="*/ 460058 w 464820"/>
                <a:gd name="connsiteY10" fmla="*/ 67627 h 219075"/>
                <a:gd name="connsiteX11" fmla="*/ 461963 w 464820"/>
                <a:gd name="connsiteY11" fmla="*/ 65722 h 219075"/>
                <a:gd name="connsiteX12" fmla="*/ 462915 w 464820"/>
                <a:gd name="connsiteY12" fmla="*/ 64770 h 219075"/>
                <a:gd name="connsiteX13" fmla="*/ 464820 w 464820"/>
                <a:gd name="connsiteY13" fmla="*/ 63817 h 219075"/>
                <a:gd name="connsiteX14" fmla="*/ 460058 w 464820"/>
                <a:gd name="connsiteY14" fmla="*/ 56197 h 219075"/>
                <a:gd name="connsiteX15" fmla="*/ 428625 w 464820"/>
                <a:gd name="connsiteY15" fmla="*/ 0 h 219075"/>
                <a:gd name="connsiteX16" fmla="*/ 428625 w 464820"/>
                <a:gd name="connsiteY16" fmla="*/ 0 h 219075"/>
                <a:gd name="connsiteX17" fmla="*/ 409575 w 464820"/>
                <a:gd name="connsiteY17" fmla="*/ 9525 h 219075"/>
                <a:gd name="connsiteX18" fmla="*/ 150495 w 464820"/>
                <a:gd name="connsiteY18" fmla="*/ 111442 h 219075"/>
                <a:gd name="connsiteX19" fmla="*/ 75247 w 464820"/>
                <a:gd name="connsiteY19" fmla="*/ 132397 h 219075"/>
                <a:gd name="connsiteX20" fmla="*/ 8572 w 464820"/>
                <a:gd name="connsiteY20" fmla="*/ 133350 h 219075"/>
                <a:gd name="connsiteX21" fmla="*/ 0 w 464820"/>
                <a:gd name="connsiteY21" fmla="*/ 131445 h 219075"/>
                <a:gd name="connsiteX22" fmla="*/ 0 w 464820"/>
                <a:gd name="connsiteY22" fmla="*/ 134302 h 219075"/>
                <a:gd name="connsiteX23" fmla="*/ 0 w 464820"/>
                <a:gd name="connsiteY23" fmla="*/ 135255 h 219075"/>
                <a:gd name="connsiteX24" fmla="*/ 0 w 464820"/>
                <a:gd name="connsiteY24" fmla="*/ 138113 h 219075"/>
                <a:gd name="connsiteX25" fmla="*/ 0 w 464820"/>
                <a:gd name="connsiteY25" fmla="*/ 140017 h 219075"/>
                <a:gd name="connsiteX26" fmla="*/ 0 w 464820"/>
                <a:gd name="connsiteY26" fmla="*/ 141922 h 219075"/>
                <a:gd name="connsiteX27" fmla="*/ 0 w 464820"/>
                <a:gd name="connsiteY27" fmla="*/ 145732 h 219075"/>
                <a:gd name="connsiteX28" fmla="*/ 30480 w 464820"/>
                <a:gd name="connsiteY28" fmla="*/ 203835 h 219075"/>
                <a:gd name="connsiteX29" fmla="*/ 44767 w 464820"/>
                <a:gd name="connsiteY29" fmla="*/ 212407 h 219075"/>
                <a:gd name="connsiteX30" fmla="*/ 52388 w 464820"/>
                <a:gd name="connsiteY30" fmla="*/ 215265 h 219075"/>
                <a:gd name="connsiteX31" fmla="*/ 64770 w 464820"/>
                <a:gd name="connsiteY31" fmla="*/ 218122 h 219075"/>
                <a:gd name="connsiteX32" fmla="*/ 73342 w 464820"/>
                <a:gd name="connsiteY32" fmla="*/ 219075 h 219075"/>
                <a:gd name="connsiteX33" fmla="*/ 78105 w 464820"/>
                <a:gd name="connsiteY33" fmla="*/ 219075 h 219075"/>
                <a:gd name="connsiteX34" fmla="*/ 96202 w 464820"/>
                <a:gd name="connsiteY34" fmla="*/ 217170 h 219075"/>
                <a:gd name="connsiteX35" fmla="*/ 181927 w 464820"/>
                <a:gd name="connsiteY35" fmla="*/ 185738 h 219075"/>
                <a:gd name="connsiteX36" fmla="*/ 231457 w 464820"/>
                <a:gd name="connsiteY36" fmla="*/ 162877 h 219075"/>
                <a:gd name="connsiteX37" fmla="*/ 249555 w 464820"/>
                <a:gd name="connsiteY37" fmla="*/ 15049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4820" h="219075">
                  <a:moveTo>
                    <a:pt x="249555" y="150495"/>
                  </a:moveTo>
                  <a:cubicBezTo>
                    <a:pt x="256222" y="147638"/>
                    <a:pt x="263842" y="143827"/>
                    <a:pt x="270510" y="140970"/>
                  </a:cubicBezTo>
                  <a:cubicBezTo>
                    <a:pt x="281940" y="135255"/>
                    <a:pt x="293370" y="129540"/>
                    <a:pt x="305753" y="124777"/>
                  </a:cubicBezTo>
                  <a:cubicBezTo>
                    <a:pt x="310515" y="122872"/>
                    <a:pt x="315278" y="120015"/>
                    <a:pt x="320040" y="118110"/>
                  </a:cubicBezTo>
                  <a:cubicBezTo>
                    <a:pt x="324803" y="116205"/>
                    <a:pt x="329565" y="114300"/>
                    <a:pt x="334328" y="111442"/>
                  </a:cubicBezTo>
                  <a:cubicBezTo>
                    <a:pt x="339090" y="109538"/>
                    <a:pt x="343853" y="107632"/>
                    <a:pt x="348615" y="104775"/>
                  </a:cubicBezTo>
                  <a:cubicBezTo>
                    <a:pt x="355282" y="101917"/>
                    <a:pt x="362903" y="99060"/>
                    <a:pt x="369570" y="96202"/>
                  </a:cubicBezTo>
                  <a:cubicBezTo>
                    <a:pt x="388620" y="88582"/>
                    <a:pt x="407670" y="81915"/>
                    <a:pt x="427672" y="75247"/>
                  </a:cubicBezTo>
                  <a:cubicBezTo>
                    <a:pt x="437197" y="72390"/>
                    <a:pt x="447675" y="69532"/>
                    <a:pt x="458152" y="67627"/>
                  </a:cubicBezTo>
                  <a:cubicBezTo>
                    <a:pt x="458152" y="67627"/>
                    <a:pt x="459105" y="67627"/>
                    <a:pt x="459105" y="67627"/>
                  </a:cubicBezTo>
                  <a:cubicBezTo>
                    <a:pt x="459105" y="67627"/>
                    <a:pt x="460058" y="67627"/>
                    <a:pt x="460058" y="67627"/>
                  </a:cubicBezTo>
                  <a:cubicBezTo>
                    <a:pt x="461010" y="67627"/>
                    <a:pt x="461963" y="66675"/>
                    <a:pt x="461963" y="65722"/>
                  </a:cubicBezTo>
                  <a:cubicBezTo>
                    <a:pt x="461963" y="65722"/>
                    <a:pt x="462915" y="65722"/>
                    <a:pt x="462915" y="64770"/>
                  </a:cubicBezTo>
                  <a:cubicBezTo>
                    <a:pt x="463867" y="64770"/>
                    <a:pt x="463867" y="63817"/>
                    <a:pt x="464820" y="63817"/>
                  </a:cubicBezTo>
                  <a:cubicBezTo>
                    <a:pt x="462915" y="60960"/>
                    <a:pt x="461963" y="59055"/>
                    <a:pt x="460058" y="56197"/>
                  </a:cubicBezTo>
                  <a:cubicBezTo>
                    <a:pt x="449580" y="38100"/>
                    <a:pt x="438150" y="19050"/>
                    <a:pt x="428625" y="0"/>
                  </a:cubicBezTo>
                  <a:cubicBezTo>
                    <a:pt x="428625" y="0"/>
                    <a:pt x="428625" y="0"/>
                    <a:pt x="428625" y="0"/>
                  </a:cubicBezTo>
                  <a:cubicBezTo>
                    <a:pt x="421957" y="2857"/>
                    <a:pt x="416242" y="5715"/>
                    <a:pt x="409575" y="9525"/>
                  </a:cubicBezTo>
                  <a:cubicBezTo>
                    <a:pt x="385763" y="20955"/>
                    <a:pt x="182880" y="101917"/>
                    <a:pt x="150495" y="111442"/>
                  </a:cubicBezTo>
                  <a:cubicBezTo>
                    <a:pt x="125730" y="119063"/>
                    <a:pt x="100965" y="127635"/>
                    <a:pt x="75247" y="132397"/>
                  </a:cubicBezTo>
                  <a:cubicBezTo>
                    <a:pt x="51435" y="136207"/>
                    <a:pt x="32385" y="138113"/>
                    <a:pt x="8572" y="133350"/>
                  </a:cubicBezTo>
                  <a:cubicBezTo>
                    <a:pt x="5715" y="132397"/>
                    <a:pt x="2857" y="132397"/>
                    <a:pt x="0" y="131445"/>
                  </a:cubicBezTo>
                  <a:cubicBezTo>
                    <a:pt x="0" y="132397"/>
                    <a:pt x="0" y="133350"/>
                    <a:pt x="0" y="134302"/>
                  </a:cubicBezTo>
                  <a:cubicBezTo>
                    <a:pt x="0" y="134302"/>
                    <a:pt x="0" y="135255"/>
                    <a:pt x="0" y="135255"/>
                  </a:cubicBezTo>
                  <a:cubicBezTo>
                    <a:pt x="0" y="136207"/>
                    <a:pt x="0" y="137160"/>
                    <a:pt x="0" y="138113"/>
                  </a:cubicBezTo>
                  <a:cubicBezTo>
                    <a:pt x="0" y="139065"/>
                    <a:pt x="0" y="139065"/>
                    <a:pt x="0" y="140017"/>
                  </a:cubicBezTo>
                  <a:cubicBezTo>
                    <a:pt x="0" y="140970"/>
                    <a:pt x="0" y="140970"/>
                    <a:pt x="0" y="141922"/>
                  </a:cubicBezTo>
                  <a:cubicBezTo>
                    <a:pt x="0" y="142875"/>
                    <a:pt x="0" y="144780"/>
                    <a:pt x="0" y="145732"/>
                  </a:cubicBezTo>
                  <a:cubicBezTo>
                    <a:pt x="952" y="170497"/>
                    <a:pt x="13335" y="190500"/>
                    <a:pt x="30480" y="203835"/>
                  </a:cubicBezTo>
                  <a:cubicBezTo>
                    <a:pt x="35242" y="206692"/>
                    <a:pt x="39052" y="209550"/>
                    <a:pt x="44767" y="212407"/>
                  </a:cubicBezTo>
                  <a:cubicBezTo>
                    <a:pt x="47625" y="213360"/>
                    <a:pt x="49530" y="214313"/>
                    <a:pt x="52388" y="215265"/>
                  </a:cubicBezTo>
                  <a:cubicBezTo>
                    <a:pt x="56197" y="216217"/>
                    <a:pt x="60007" y="217170"/>
                    <a:pt x="64770" y="218122"/>
                  </a:cubicBezTo>
                  <a:cubicBezTo>
                    <a:pt x="67627" y="218122"/>
                    <a:pt x="70485" y="219075"/>
                    <a:pt x="73342" y="219075"/>
                  </a:cubicBezTo>
                  <a:cubicBezTo>
                    <a:pt x="74295" y="219075"/>
                    <a:pt x="76200" y="219075"/>
                    <a:pt x="78105" y="219075"/>
                  </a:cubicBezTo>
                  <a:cubicBezTo>
                    <a:pt x="83820" y="219075"/>
                    <a:pt x="89535" y="218122"/>
                    <a:pt x="96202" y="217170"/>
                  </a:cubicBezTo>
                  <a:cubicBezTo>
                    <a:pt x="125730" y="210502"/>
                    <a:pt x="154305" y="198120"/>
                    <a:pt x="181927" y="185738"/>
                  </a:cubicBezTo>
                  <a:cubicBezTo>
                    <a:pt x="199072" y="178117"/>
                    <a:pt x="215265" y="170497"/>
                    <a:pt x="231457" y="162877"/>
                  </a:cubicBezTo>
                  <a:cubicBezTo>
                    <a:pt x="236220" y="157163"/>
                    <a:pt x="242888" y="154305"/>
                    <a:pt x="249555" y="150495"/>
                  </a:cubicBezTo>
                  <a:close/>
                </a:path>
              </a:pathLst>
            </a:custGeom>
            <a:solidFill>
              <a:srgbClr val="FFFFFF"/>
            </a:solidFill>
            <a:ln w="9525" cap="flat">
              <a:noFill/>
              <a:prstDash val="solid"/>
              <a:miter/>
            </a:ln>
          </p:spPr>
          <p:txBody>
            <a:bodyPr rtlCol="0" anchor="ctr"/>
            <a:lstStyle/>
            <a:p>
              <a:endParaRPr lang="en-US"/>
            </a:p>
          </p:txBody>
        </p:sp>
        <p:sp>
          <p:nvSpPr>
            <p:cNvPr id="71" name="Freeform 327">
              <a:extLst>
                <a:ext uri="{FF2B5EF4-FFF2-40B4-BE49-F238E27FC236}">
                  <a16:creationId xmlns:a16="http://schemas.microsoft.com/office/drawing/2014/main" id="{0CED09C4-53D1-43FD-9358-5FC0AFCA8D48}"/>
                </a:ext>
              </a:extLst>
            </p:cNvPr>
            <p:cNvSpPr/>
            <p:nvPr/>
          </p:nvSpPr>
          <p:spPr>
            <a:xfrm>
              <a:off x="4002404" y="5359606"/>
              <a:ext cx="537537" cy="223948"/>
            </a:xfrm>
            <a:custGeom>
              <a:avLst/>
              <a:gdLst>
                <a:gd name="connsiteX0" fmla="*/ 5715 w 537537"/>
                <a:gd name="connsiteY0" fmla="*/ 170608 h 223948"/>
                <a:gd name="connsiteX1" fmla="*/ 5715 w 537537"/>
                <a:gd name="connsiteY1" fmla="*/ 170608 h 223948"/>
                <a:gd name="connsiteX2" fmla="*/ 8573 w 537537"/>
                <a:gd name="connsiteY2" fmla="*/ 164893 h 223948"/>
                <a:gd name="connsiteX3" fmla="*/ 9525 w 537537"/>
                <a:gd name="connsiteY3" fmla="*/ 162036 h 223948"/>
                <a:gd name="connsiteX4" fmla="*/ 10478 w 537537"/>
                <a:gd name="connsiteY4" fmla="*/ 160131 h 223948"/>
                <a:gd name="connsiteX5" fmla="*/ 14288 w 537537"/>
                <a:gd name="connsiteY5" fmla="*/ 151558 h 223948"/>
                <a:gd name="connsiteX6" fmla="*/ 160973 w 537537"/>
                <a:gd name="connsiteY6" fmla="*/ 35353 h 223948"/>
                <a:gd name="connsiteX7" fmla="*/ 236220 w 537537"/>
                <a:gd name="connsiteY7" fmla="*/ 21066 h 223948"/>
                <a:gd name="connsiteX8" fmla="*/ 257175 w 537537"/>
                <a:gd name="connsiteY8" fmla="*/ 20113 h 223948"/>
                <a:gd name="connsiteX9" fmla="*/ 259080 w 537537"/>
                <a:gd name="connsiteY9" fmla="*/ 20113 h 223948"/>
                <a:gd name="connsiteX10" fmla="*/ 260033 w 537537"/>
                <a:gd name="connsiteY10" fmla="*/ 20113 h 223948"/>
                <a:gd name="connsiteX11" fmla="*/ 260985 w 537537"/>
                <a:gd name="connsiteY11" fmla="*/ 20113 h 223948"/>
                <a:gd name="connsiteX12" fmla="*/ 465773 w 537537"/>
                <a:gd name="connsiteY12" fmla="*/ 101076 h 223948"/>
                <a:gd name="connsiteX13" fmla="*/ 469583 w 537537"/>
                <a:gd name="connsiteY13" fmla="*/ 104886 h 223948"/>
                <a:gd name="connsiteX14" fmla="*/ 470535 w 537537"/>
                <a:gd name="connsiteY14" fmla="*/ 105838 h 223948"/>
                <a:gd name="connsiteX15" fmla="*/ 473392 w 537537"/>
                <a:gd name="connsiteY15" fmla="*/ 108695 h 223948"/>
                <a:gd name="connsiteX16" fmla="*/ 474345 w 537537"/>
                <a:gd name="connsiteY16" fmla="*/ 110601 h 223948"/>
                <a:gd name="connsiteX17" fmla="*/ 476250 w 537537"/>
                <a:gd name="connsiteY17" fmla="*/ 112506 h 223948"/>
                <a:gd name="connsiteX18" fmla="*/ 476250 w 537537"/>
                <a:gd name="connsiteY18" fmla="*/ 113458 h 223948"/>
                <a:gd name="connsiteX19" fmla="*/ 478155 w 537537"/>
                <a:gd name="connsiteY19" fmla="*/ 115363 h 223948"/>
                <a:gd name="connsiteX20" fmla="*/ 480060 w 537537"/>
                <a:gd name="connsiteY20" fmla="*/ 117268 h 223948"/>
                <a:gd name="connsiteX21" fmla="*/ 481013 w 537537"/>
                <a:gd name="connsiteY21" fmla="*/ 119173 h 223948"/>
                <a:gd name="connsiteX22" fmla="*/ 481965 w 537537"/>
                <a:gd name="connsiteY22" fmla="*/ 120126 h 223948"/>
                <a:gd name="connsiteX23" fmla="*/ 482917 w 537537"/>
                <a:gd name="connsiteY23" fmla="*/ 121078 h 223948"/>
                <a:gd name="connsiteX24" fmla="*/ 483870 w 537537"/>
                <a:gd name="connsiteY24" fmla="*/ 122983 h 223948"/>
                <a:gd name="connsiteX25" fmla="*/ 485775 w 537537"/>
                <a:gd name="connsiteY25" fmla="*/ 124888 h 223948"/>
                <a:gd name="connsiteX26" fmla="*/ 486728 w 537537"/>
                <a:gd name="connsiteY26" fmla="*/ 126793 h 223948"/>
                <a:gd name="connsiteX27" fmla="*/ 488633 w 537537"/>
                <a:gd name="connsiteY27" fmla="*/ 128698 h 223948"/>
                <a:gd name="connsiteX28" fmla="*/ 489585 w 537537"/>
                <a:gd name="connsiteY28" fmla="*/ 130603 h 223948"/>
                <a:gd name="connsiteX29" fmla="*/ 491490 w 537537"/>
                <a:gd name="connsiteY29" fmla="*/ 132508 h 223948"/>
                <a:gd name="connsiteX30" fmla="*/ 492442 w 537537"/>
                <a:gd name="connsiteY30" fmla="*/ 134413 h 223948"/>
                <a:gd name="connsiteX31" fmla="*/ 492442 w 537537"/>
                <a:gd name="connsiteY31" fmla="*/ 135366 h 223948"/>
                <a:gd name="connsiteX32" fmla="*/ 493395 w 537537"/>
                <a:gd name="connsiteY32" fmla="*/ 137270 h 223948"/>
                <a:gd name="connsiteX33" fmla="*/ 494348 w 537537"/>
                <a:gd name="connsiteY33" fmla="*/ 138223 h 223948"/>
                <a:gd name="connsiteX34" fmla="*/ 496253 w 537537"/>
                <a:gd name="connsiteY34" fmla="*/ 141081 h 223948"/>
                <a:gd name="connsiteX35" fmla="*/ 497205 w 537537"/>
                <a:gd name="connsiteY35" fmla="*/ 142033 h 223948"/>
                <a:gd name="connsiteX36" fmla="*/ 501967 w 537537"/>
                <a:gd name="connsiteY36" fmla="*/ 149653 h 223948"/>
                <a:gd name="connsiteX37" fmla="*/ 502920 w 537537"/>
                <a:gd name="connsiteY37" fmla="*/ 150606 h 223948"/>
                <a:gd name="connsiteX38" fmla="*/ 504825 w 537537"/>
                <a:gd name="connsiteY38" fmla="*/ 153463 h 223948"/>
                <a:gd name="connsiteX39" fmla="*/ 505778 w 537537"/>
                <a:gd name="connsiteY39" fmla="*/ 154416 h 223948"/>
                <a:gd name="connsiteX40" fmla="*/ 507683 w 537537"/>
                <a:gd name="connsiteY40" fmla="*/ 157273 h 223948"/>
                <a:gd name="connsiteX41" fmla="*/ 508635 w 537537"/>
                <a:gd name="connsiteY41" fmla="*/ 158226 h 223948"/>
                <a:gd name="connsiteX42" fmla="*/ 510540 w 537537"/>
                <a:gd name="connsiteY42" fmla="*/ 161083 h 223948"/>
                <a:gd name="connsiteX43" fmla="*/ 511492 w 537537"/>
                <a:gd name="connsiteY43" fmla="*/ 162036 h 223948"/>
                <a:gd name="connsiteX44" fmla="*/ 513398 w 537537"/>
                <a:gd name="connsiteY44" fmla="*/ 164893 h 223948"/>
                <a:gd name="connsiteX45" fmla="*/ 514350 w 537537"/>
                <a:gd name="connsiteY45" fmla="*/ 165845 h 223948"/>
                <a:gd name="connsiteX46" fmla="*/ 516255 w 537537"/>
                <a:gd name="connsiteY46" fmla="*/ 168703 h 223948"/>
                <a:gd name="connsiteX47" fmla="*/ 516255 w 537537"/>
                <a:gd name="connsiteY47" fmla="*/ 169656 h 223948"/>
                <a:gd name="connsiteX48" fmla="*/ 518160 w 537537"/>
                <a:gd name="connsiteY48" fmla="*/ 172513 h 223948"/>
                <a:gd name="connsiteX49" fmla="*/ 518160 w 537537"/>
                <a:gd name="connsiteY49" fmla="*/ 173466 h 223948"/>
                <a:gd name="connsiteX50" fmla="*/ 519113 w 537537"/>
                <a:gd name="connsiteY50" fmla="*/ 174418 h 223948"/>
                <a:gd name="connsiteX51" fmla="*/ 520065 w 537537"/>
                <a:gd name="connsiteY51" fmla="*/ 177276 h 223948"/>
                <a:gd name="connsiteX52" fmla="*/ 520065 w 537537"/>
                <a:gd name="connsiteY52" fmla="*/ 177276 h 223948"/>
                <a:gd name="connsiteX53" fmla="*/ 526733 w 537537"/>
                <a:gd name="connsiteY53" fmla="*/ 191563 h 223948"/>
                <a:gd name="connsiteX54" fmla="*/ 537210 w 537537"/>
                <a:gd name="connsiteY54" fmla="*/ 223948 h 223948"/>
                <a:gd name="connsiteX55" fmla="*/ 401003 w 537537"/>
                <a:gd name="connsiteY55" fmla="*/ 29638 h 223948"/>
                <a:gd name="connsiteX56" fmla="*/ 170498 w 537537"/>
                <a:gd name="connsiteY56" fmla="*/ 11541 h 223948"/>
                <a:gd name="connsiteX57" fmla="*/ 2858 w 537537"/>
                <a:gd name="connsiteY57" fmla="*/ 179181 h 223948"/>
                <a:gd name="connsiteX58" fmla="*/ 0 w 537537"/>
                <a:gd name="connsiteY58" fmla="*/ 193468 h 223948"/>
                <a:gd name="connsiteX59" fmla="*/ 4763 w 537537"/>
                <a:gd name="connsiteY59" fmla="*/ 182038 h 223948"/>
                <a:gd name="connsiteX60" fmla="*/ 5715 w 537537"/>
                <a:gd name="connsiteY60" fmla="*/ 170608 h 2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7537" h="223948">
                  <a:moveTo>
                    <a:pt x="5715" y="170608"/>
                  </a:moveTo>
                  <a:cubicBezTo>
                    <a:pt x="5715" y="169656"/>
                    <a:pt x="5715" y="169656"/>
                    <a:pt x="5715" y="170608"/>
                  </a:cubicBezTo>
                  <a:cubicBezTo>
                    <a:pt x="6667" y="168703"/>
                    <a:pt x="7620" y="166798"/>
                    <a:pt x="8573" y="164893"/>
                  </a:cubicBezTo>
                  <a:cubicBezTo>
                    <a:pt x="8573" y="163941"/>
                    <a:pt x="9525" y="162988"/>
                    <a:pt x="9525" y="162036"/>
                  </a:cubicBezTo>
                  <a:cubicBezTo>
                    <a:pt x="9525" y="161083"/>
                    <a:pt x="10478" y="161083"/>
                    <a:pt x="10478" y="160131"/>
                  </a:cubicBezTo>
                  <a:cubicBezTo>
                    <a:pt x="11430" y="157273"/>
                    <a:pt x="13335" y="154416"/>
                    <a:pt x="14288" y="151558"/>
                  </a:cubicBezTo>
                  <a:cubicBezTo>
                    <a:pt x="47625" y="99170"/>
                    <a:pt x="104775" y="56308"/>
                    <a:pt x="160973" y="35353"/>
                  </a:cubicBezTo>
                  <a:cubicBezTo>
                    <a:pt x="183833" y="28686"/>
                    <a:pt x="208598" y="23923"/>
                    <a:pt x="236220" y="21066"/>
                  </a:cubicBezTo>
                  <a:cubicBezTo>
                    <a:pt x="242888" y="20113"/>
                    <a:pt x="249555" y="20113"/>
                    <a:pt x="257175" y="20113"/>
                  </a:cubicBezTo>
                  <a:cubicBezTo>
                    <a:pt x="258128" y="20113"/>
                    <a:pt x="258128" y="20113"/>
                    <a:pt x="259080" y="20113"/>
                  </a:cubicBezTo>
                  <a:cubicBezTo>
                    <a:pt x="259080" y="20113"/>
                    <a:pt x="260033" y="20113"/>
                    <a:pt x="260033" y="20113"/>
                  </a:cubicBezTo>
                  <a:cubicBezTo>
                    <a:pt x="260033" y="20113"/>
                    <a:pt x="260985" y="20113"/>
                    <a:pt x="260985" y="20113"/>
                  </a:cubicBezTo>
                  <a:cubicBezTo>
                    <a:pt x="327660" y="20113"/>
                    <a:pt x="401003" y="40116"/>
                    <a:pt x="465773" y="101076"/>
                  </a:cubicBezTo>
                  <a:cubicBezTo>
                    <a:pt x="466725" y="102028"/>
                    <a:pt x="468630" y="103933"/>
                    <a:pt x="469583" y="104886"/>
                  </a:cubicBezTo>
                  <a:cubicBezTo>
                    <a:pt x="469583" y="104886"/>
                    <a:pt x="470535" y="105838"/>
                    <a:pt x="470535" y="105838"/>
                  </a:cubicBezTo>
                  <a:cubicBezTo>
                    <a:pt x="471488" y="106791"/>
                    <a:pt x="472440" y="107743"/>
                    <a:pt x="473392" y="108695"/>
                  </a:cubicBezTo>
                  <a:cubicBezTo>
                    <a:pt x="473392" y="109648"/>
                    <a:pt x="474345" y="109648"/>
                    <a:pt x="474345" y="110601"/>
                  </a:cubicBezTo>
                  <a:cubicBezTo>
                    <a:pt x="475298" y="111553"/>
                    <a:pt x="475298" y="111553"/>
                    <a:pt x="476250" y="112506"/>
                  </a:cubicBezTo>
                  <a:cubicBezTo>
                    <a:pt x="476250" y="112506"/>
                    <a:pt x="476250" y="112506"/>
                    <a:pt x="476250" y="113458"/>
                  </a:cubicBezTo>
                  <a:cubicBezTo>
                    <a:pt x="477203" y="114411"/>
                    <a:pt x="477203" y="114411"/>
                    <a:pt x="478155" y="115363"/>
                  </a:cubicBezTo>
                  <a:cubicBezTo>
                    <a:pt x="479108" y="116316"/>
                    <a:pt x="479108" y="117268"/>
                    <a:pt x="480060" y="117268"/>
                  </a:cubicBezTo>
                  <a:cubicBezTo>
                    <a:pt x="481013" y="118220"/>
                    <a:pt x="481013" y="118220"/>
                    <a:pt x="481013" y="119173"/>
                  </a:cubicBezTo>
                  <a:cubicBezTo>
                    <a:pt x="481013" y="119173"/>
                    <a:pt x="481965" y="120126"/>
                    <a:pt x="481965" y="120126"/>
                  </a:cubicBezTo>
                  <a:cubicBezTo>
                    <a:pt x="481965" y="120126"/>
                    <a:pt x="482917" y="121078"/>
                    <a:pt x="482917" y="121078"/>
                  </a:cubicBezTo>
                  <a:cubicBezTo>
                    <a:pt x="482917" y="122031"/>
                    <a:pt x="483870" y="122031"/>
                    <a:pt x="483870" y="122983"/>
                  </a:cubicBezTo>
                  <a:cubicBezTo>
                    <a:pt x="484823" y="123936"/>
                    <a:pt x="484823" y="123936"/>
                    <a:pt x="485775" y="124888"/>
                  </a:cubicBezTo>
                  <a:cubicBezTo>
                    <a:pt x="485775" y="125841"/>
                    <a:pt x="486728" y="125841"/>
                    <a:pt x="486728" y="126793"/>
                  </a:cubicBezTo>
                  <a:cubicBezTo>
                    <a:pt x="487680" y="127745"/>
                    <a:pt x="487680" y="127745"/>
                    <a:pt x="488633" y="128698"/>
                  </a:cubicBezTo>
                  <a:cubicBezTo>
                    <a:pt x="488633" y="129651"/>
                    <a:pt x="489585" y="129651"/>
                    <a:pt x="489585" y="130603"/>
                  </a:cubicBezTo>
                  <a:cubicBezTo>
                    <a:pt x="490538" y="131556"/>
                    <a:pt x="490538" y="132508"/>
                    <a:pt x="491490" y="132508"/>
                  </a:cubicBezTo>
                  <a:cubicBezTo>
                    <a:pt x="491490" y="133461"/>
                    <a:pt x="492442" y="133461"/>
                    <a:pt x="492442" y="134413"/>
                  </a:cubicBezTo>
                  <a:cubicBezTo>
                    <a:pt x="492442" y="134413"/>
                    <a:pt x="492442" y="134413"/>
                    <a:pt x="492442" y="135366"/>
                  </a:cubicBezTo>
                  <a:cubicBezTo>
                    <a:pt x="492442" y="136318"/>
                    <a:pt x="493395" y="136318"/>
                    <a:pt x="493395" y="137270"/>
                  </a:cubicBezTo>
                  <a:cubicBezTo>
                    <a:pt x="493395" y="137270"/>
                    <a:pt x="494348" y="138223"/>
                    <a:pt x="494348" y="138223"/>
                  </a:cubicBezTo>
                  <a:cubicBezTo>
                    <a:pt x="495300" y="139176"/>
                    <a:pt x="495300" y="140128"/>
                    <a:pt x="496253" y="141081"/>
                  </a:cubicBezTo>
                  <a:cubicBezTo>
                    <a:pt x="496253" y="141081"/>
                    <a:pt x="496253" y="142033"/>
                    <a:pt x="497205" y="142033"/>
                  </a:cubicBezTo>
                  <a:cubicBezTo>
                    <a:pt x="499110" y="144891"/>
                    <a:pt x="501015" y="146795"/>
                    <a:pt x="501967" y="149653"/>
                  </a:cubicBezTo>
                  <a:cubicBezTo>
                    <a:pt x="501967" y="149653"/>
                    <a:pt x="501967" y="150606"/>
                    <a:pt x="502920" y="150606"/>
                  </a:cubicBezTo>
                  <a:cubicBezTo>
                    <a:pt x="503873" y="151558"/>
                    <a:pt x="503873" y="152511"/>
                    <a:pt x="504825" y="153463"/>
                  </a:cubicBezTo>
                  <a:cubicBezTo>
                    <a:pt x="504825" y="153463"/>
                    <a:pt x="504825" y="154416"/>
                    <a:pt x="505778" y="154416"/>
                  </a:cubicBezTo>
                  <a:cubicBezTo>
                    <a:pt x="506730" y="155368"/>
                    <a:pt x="506730" y="156320"/>
                    <a:pt x="507683" y="157273"/>
                  </a:cubicBezTo>
                  <a:cubicBezTo>
                    <a:pt x="507683" y="157273"/>
                    <a:pt x="507683" y="158226"/>
                    <a:pt x="508635" y="158226"/>
                  </a:cubicBezTo>
                  <a:cubicBezTo>
                    <a:pt x="509588" y="159178"/>
                    <a:pt x="509588" y="160131"/>
                    <a:pt x="510540" y="161083"/>
                  </a:cubicBezTo>
                  <a:cubicBezTo>
                    <a:pt x="510540" y="161083"/>
                    <a:pt x="510540" y="162036"/>
                    <a:pt x="511492" y="162036"/>
                  </a:cubicBezTo>
                  <a:cubicBezTo>
                    <a:pt x="512445" y="162988"/>
                    <a:pt x="512445" y="163941"/>
                    <a:pt x="513398" y="164893"/>
                  </a:cubicBezTo>
                  <a:cubicBezTo>
                    <a:pt x="513398" y="164893"/>
                    <a:pt x="513398" y="165845"/>
                    <a:pt x="514350" y="165845"/>
                  </a:cubicBezTo>
                  <a:cubicBezTo>
                    <a:pt x="515303" y="166798"/>
                    <a:pt x="515303" y="167751"/>
                    <a:pt x="516255" y="168703"/>
                  </a:cubicBezTo>
                  <a:cubicBezTo>
                    <a:pt x="516255" y="168703"/>
                    <a:pt x="516255" y="169656"/>
                    <a:pt x="516255" y="169656"/>
                  </a:cubicBezTo>
                  <a:cubicBezTo>
                    <a:pt x="517208" y="170608"/>
                    <a:pt x="517208" y="171561"/>
                    <a:pt x="518160" y="172513"/>
                  </a:cubicBezTo>
                  <a:cubicBezTo>
                    <a:pt x="518160" y="172513"/>
                    <a:pt x="518160" y="172513"/>
                    <a:pt x="518160" y="173466"/>
                  </a:cubicBezTo>
                  <a:cubicBezTo>
                    <a:pt x="518160" y="173466"/>
                    <a:pt x="518160" y="174418"/>
                    <a:pt x="519113" y="174418"/>
                  </a:cubicBezTo>
                  <a:cubicBezTo>
                    <a:pt x="519113" y="175370"/>
                    <a:pt x="520065" y="176323"/>
                    <a:pt x="520065" y="177276"/>
                  </a:cubicBezTo>
                  <a:cubicBezTo>
                    <a:pt x="520065" y="177276"/>
                    <a:pt x="520065" y="177276"/>
                    <a:pt x="520065" y="177276"/>
                  </a:cubicBezTo>
                  <a:cubicBezTo>
                    <a:pt x="521970" y="182038"/>
                    <a:pt x="524828" y="186801"/>
                    <a:pt x="526733" y="191563"/>
                  </a:cubicBezTo>
                  <a:cubicBezTo>
                    <a:pt x="531495" y="202993"/>
                    <a:pt x="534353" y="213470"/>
                    <a:pt x="537210" y="223948"/>
                  </a:cubicBezTo>
                  <a:cubicBezTo>
                    <a:pt x="539115" y="222043"/>
                    <a:pt x="537210" y="100123"/>
                    <a:pt x="401003" y="29638"/>
                  </a:cubicBezTo>
                  <a:cubicBezTo>
                    <a:pt x="381000" y="22018"/>
                    <a:pt x="257175" y="-19892"/>
                    <a:pt x="170498" y="11541"/>
                  </a:cubicBezTo>
                  <a:cubicBezTo>
                    <a:pt x="17145" y="66786"/>
                    <a:pt x="7620" y="157273"/>
                    <a:pt x="2858" y="179181"/>
                  </a:cubicBezTo>
                  <a:cubicBezTo>
                    <a:pt x="1905" y="183943"/>
                    <a:pt x="953" y="188706"/>
                    <a:pt x="0" y="193468"/>
                  </a:cubicBezTo>
                  <a:cubicBezTo>
                    <a:pt x="1905" y="189658"/>
                    <a:pt x="2858" y="185848"/>
                    <a:pt x="4763" y="182038"/>
                  </a:cubicBezTo>
                  <a:cubicBezTo>
                    <a:pt x="2858" y="175370"/>
                    <a:pt x="3810" y="172513"/>
                    <a:pt x="5715" y="170608"/>
                  </a:cubicBezTo>
                  <a:close/>
                </a:path>
              </a:pathLst>
            </a:custGeom>
            <a:solidFill>
              <a:srgbClr val="FFFFFF"/>
            </a:solidFill>
            <a:ln w="9525" cap="flat">
              <a:noFill/>
              <a:prstDash val="solid"/>
              <a:miter/>
            </a:ln>
          </p:spPr>
          <p:txBody>
            <a:bodyPr rtlCol="0" anchor="ctr"/>
            <a:lstStyle/>
            <a:p>
              <a:endParaRPr lang="en-US"/>
            </a:p>
          </p:txBody>
        </p:sp>
        <p:sp>
          <p:nvSpPr>
            <p:cNvPr id="72" name="Freeform 328">
              <a:extLst>
                <a:ext uri="{FF2B5EF4-FFF2-40B4-BE49-F238E27FC236}">
                  <a16:creationId xmlns:a16="http://schemas.microsoft.com/office/drawing/2014/main" id="{3BA6AAFA-CFA3-4049-DA62-13EBBE37395E}"/>
                </a:ext>
              </a:extLst>
            </p:cNvPr>
            <p:cNvSpPr/>
            <p:nvPr/>
          </p:nvSpPr>
          <p:spPr>
            <a:xfrm>
              <a:off x="3874770" y="5731192"/>
              <a:ext cx="775334" cy="320575"/>
            </a:xfrm>
            <a:custGeom>
              <a:avLst/>
              <a:gdLst>
                <a:gd name="connsiteX0" fmla="*/ 621030 w 775334"/>
                <a:gd name="connsiteY0" fmla="*/ 200025 h 320575"/>
                <a:gd name="connsiteX1" fmla="*/ 526733 w 775334"/>
                <a:gd name="connsiteY1" fmla="*/ 241935 h 320575"/>
                <a:gd name="connsiteX2" fmla="*/ 315277 w 775334"/>
                <a:gd name="connsiteY2" fmla="*/ 248602 h 320575"/>
                <a:gd name="connsiteX3" fmla="*/ 0 w 775334"/>
                <a:gd name="connsiteY3" fmla="*/ 14288 h 320575"/>
                <a:gd name="connsiteX4" fmla="*/ 0 w 775334"/>
                <a:gd name="connsiteY4" fmla="*/ 14288 h 320575"/>
                <a:gd name="connsiteX5" fmla="*/ 1905 w 775334"/>
                <a:gd name="connsiteY5" fmla="*/ 25718 h 320575"/>
                <a:gd name="connsiteX6" fmla="*/ 1905 w 775334"/>
                <a:gd name="connsiteY6" fmla="*/ 27622 h 320575"/>
                <a:gd name="connsiteX7" fmla="*/ 2857 w 775334"/>
                <a:gd name="connsiteY7" fmla="*/ 35243 h 320575"/>
                <a:gd name="connsiteX8" fmla="*/ 3810 w 775334"/>
                <a:gd name="connsiteY8" fmla="*/ 40957 h 320575"/>
                <a:gd name="connsiteX9" fmla="*/ 4763 w 775334"/>
                <a:gd name="connsiteY9" fmla="*/ 44768 h 320575"/>
                <a:gd name="connsiteX10" fmla="*/ 6667 w 775334"/>
                <a:gd name="connsiteY10" fmla="*/ 53340 h 320575"/>
                <a:gd name="connsiteX11" fmla="*/ 7620 w 775334"/>
                <a:gd name="connsiteY11" fmla="*/ 55245 h 320575"/>
                <a:gd name="connsiteX12" fmla="*/ 10477 w 775334"/>
                <a:gd name="connsiteY12" fmla="*/ 64770 h 320575"/>
                <a:gd name="connsiteX13" fmla="*/ 16192 w 775334"/>
                <a:gd name="connsiteY13" fmla="*/ 80963 h 320575"/>
                <a:gd name="connsiteX14" fmla="*/ 25717 w 775334"/>
                <a:gd name="connsiteY14" fmla="*/ 104775 h 320575"/>
                <a:gd name="connsiteX15" fmla="*/ 37147 w 775334"/>
                <a:gd name="connsiteY15" fmla="*/ 126682 h 320575"/>
                <a:gd name="connsiteX16" fmla="*/ 59055 w 775334"/>
                <a:gd name="connsiteY16" fmla="*/ 160020 h 320575"/>
                <a:gd name="connsiteX17" fmla="*/ 68580 w 775334"/>
                <a:gd name="connsiteY17" fmla="*/ 172402 h 320575"/>
                <a:gd name="connsiteX18" fmla="*/ 79058 w 775334"/>
                <a:gd name="connsiteY18" fmla="*/ 183832 h 320575"/>
                <a:gd name="connsiteX19" fmla="*/ 89535 w 775334"/>
                <a:gd name="connsiteY19" fmla="*/ 195263 h 320575"/>
                <a:gd name="connsiteX20" fmla="*/ 100965 w 775334"/>
                <a:gd name="connsiteY20" fmla="*/ 205740 h 320575"/>
                <a:gd name="connsiteX21" fmla="*/ 112395 w 775334"/>
                <a:gd name="connsiteY21" fmla="*/ 215265 h 320575"/>
                <a:gd name="connsiteX22" fmla="*/ 118110 w 775334"/>
                <a:gd name="connsiteY22" fmla="*/ 220027 h 320575"/>
                <a:gd name="connsiteX23" fmla="*/ 129540 w 775334"/>
                <a:gd name="connsiteY23" fmla="*/ 229552 h 320575"/>
                <a:gd name="connsiteX24" fmla="*/ 147638 w 775334"/>
                <a:gd name="connsiteY24" fmla="*/ 241935 h 320575"/>
                <a:gd name="connsiteX25" fmla="*/ 160020 w 775334"/>
                <a:gd name="connsiteY25" fmla="*/ 249555 h 320575"/>
                <a:gd name="connsiteX26" fmla="*/ 178117 w 775334"/>
                <a:gd name="connsiteY26" fmla="*/ 260032 h 320575"/>
                <a:gd name="connsiteX27" fmla="*/ 190500 w 775334"/>
                <a:gd name="connsiteY27" fmla="*/ 266700 h 320575"/>
                <a:gd name="connsiteX28" fmla="*/ 196215 w 775334"/>
                <a:gd name="connsiteY28" fmla="*/ 269557 h 320575"/>
                <a:gd name="connsiteX29" fmla="*/ 205740 w 775334"/>
                <a:gd name="connsiteY29" fmla="*/ 274320 h 320575"/>
                <a:gd name="connsiteX30" fmla="*/ 213360 w 775334"/>
                <a:gd name="connsiteY30" fmla="*/ 278130 h 320575"/>
                <a:gd name="connsiteX31" fmla="*/ 230505 w 775334"/>
                <a:gd name="connsiteY31" fmla="*/ 285750 h 320575"/>
                <a:gd name="connsiteX32" fmla="*/ 240983 w 775334"/>
                <a:gd name="connsiteY32" fmla="*/ 290513 h 320575"/>
                <a:gd name="connsiteX33" fmla="*/ 251460 w 775334"/>
                <a:gd name="connsiteY33" fmla="*/ 294322 h 320575"/>
                <a:gd name="connsiteX34" fmla="*/ 260033 w 775334"/>
                <a:gd name="connsiteY34" fmla="*/ 297180 h 320575"/>
                <a:gd name="connsiteX35" fmla="*/ 279083 w 775334"/>
                <a:gd name="connsiteY35" fmla="*/ 303847 h 320575"/>
                <a:gd name="connsiteX36" fmla="*/ 286702 w 775334"/>
                <a:gd name="connsiteY36" fmla="*/ 306705 h 320575"/>
                <a:gd name="connsiteX37" fmla="*/ 294322 w 775334"/>
                <a:gd name="connsiteY37" fmla="*/ 308610 h 320575"/>
                <a:gd name="connsiteX38" fmla="*/ 297180 w 775334"/>
                <a:gd name="connsiteY38" fmla="*/ 309563 h 320575"/>
                <a:gd name="connsiteX39" fmla="*/ 302895 w 775334"/>
                <a:gd name="connsiteY39" fmla="*/ 311468 h 320575"/>
                <a:gd name="connsiteX40" fmla="*/ 312420 w 775334"/>
                <a:gd name="connsiteY40" fmla="*/ 313372 h 320575"/>
                <a:gd name="connsiteX41" fmla="*/ 469583 w 775334"/>
                <a:gd name="connsiteY41" fmla="*/ 310515 h 320575"/>
                <a:gd name="connsiteX42" fmla="*/ 484822 w 775334"/>
                <a:gd name="connsiteY42" fmla="*/ 306705 h 320575"/>
                <a:gd name="connsiteX43" fmla="*/ 612458 w 775334"/>
                <a:gd name="connsiteY43" fmla="*/ 255270 h 320575"/>
                <a:gd name="connsiteX44" fmla="*/ 640080 w 775334"/>
                <a:gd name="connsiteY44" fmla="*/ 237172 h 320575"/>
                <a:gd name="connsiteX45" fmla="*/ 665797 w 775334"/>
                <a:gd name="connsiteY45" fmla="*/ 217170 h 320575"/>
                <a:gd name="connsiteX46" fmla="*/ 678180 w 775334"/>
                <a:gd name="connsiteY46" fmla="*/ 205740 h 320575"/>
                <a:gd name="connsiteX47" fmla="*/ 689610 w 775334"/>
                <a:gd name="connsiteY47" fmla="*/ 194310 h 320575"/>
                <a:gd name="connsiteX48" fmla="*/ 736283 w 775334"/>
                <a:gd name="connsiteY48" fmla="*/ 127635 h 320575"/>
                <a:gd name="connsiteX49" fmla="*/ 736283 w 775334"/>
                <a:gd name="connsiteY49" fmla="*/ 127635 h 320575"/>
                <a:gd name="connsiteX50" fmla="*/ 740093 w 775334"/>
                <a:gd name="connsiteY50" fmla="*/ 120968 h 320575"/>
                <a:gd name="connsiteX51" fmla="*/ 741045 w 775334"/>
                <a:gd name="connsiteY51" fmla="*/ 119063 h 320575"/>
                <a:gd name="connsiteX52" fmla="*/ 743902 w 775334"/>
                <a:gd name="connsiteY52" fmla="*/ 113347 h 320575"/>
                <a:gd name="connsiteX53" fmla="*/ 744855 w 775334"/>
                <a:gd name="connsiteY53" fmla="*/ 112395 h 320575"/>
                <a:gd name="connsiteX54" fmla="*/ 747713 w 775334"/>
                <a:gd name="connsiteY54" fmla="*/ 105727 h 320575"/>
                <a:gd name="connsiteX55" fmla="*/ 748665 w 775334"/>
                <a:gd name="connsiteY55" fmla="*/ 103822 h 320575"/>
                <a:gd name="connsiteX56" fmla="*/ 750570 w 775334"/>
                <a:gd name="connsiteY56" fmla="*/ 98107 h 320575"/>
                <a:gd name="connsiteX57" fmla="*/ 751522 w 775334"/>
                <a:gd name="connsiteY57" fmla="*/ 96202 h 320575"/>
                <a:gd name="connsiteX58" fmla="*/ 754380 w 775334"/>
                <a:gd name="connsiteY58" fmla="*/ 89535 h 320575"/>
                <a:gd name="connsiteX59" fmla="*/ 754380 w 775334"/>
                <a:gd name="connsiteY59" fmla="*/ 88582 h 320575"/>
                <a:gd name="connsiteX60" fmla="*/ 756285 w 775334"/>
                <a:gd name="connsiteY60" fmla="*/ 82868 h 320575"/>
                <a:gd name="connsiteX61" fmla="*/ 757238 w 775334"/>
                <a:gd name="connsiteY61" fmla="*/ 80963 h 320575"/>
                <a:gd name="connsiteX62" fmla="*/ 762000 w 775334"/>
                <a:gd name="connsiteY62" fmla="*/ 66675 h 320575"/>
                <a:gd name="connsiteX63" fmla="*/ 762952 w 775334"/>
                <a:gd name="connsiteY63" fmla="*/ 64770 h 320575"/>
                <a:gd name="connsiteX64" fmla="*/ 764858 w 775334"/>
                <a:gd name="connsiteY64" fmla="*/ 58102 h 320575"/>
                <a:gd name="connsiteX65" fmla="*/ 764858 w 775334"/>
                <a:gd name="connsiteY65" fmla="*/ 57150 h 320575"/>
                <a:gd name="connsiteX66" fmla="*/ 766763 w 775334"/>
                <a:gd name="connsiteY66" fmla="*/ 49530 h 320575"/>
                <a:gd name="connsiteX67" fmla="*/ 766763 w 775334"/>
                <a:gd name="connsiteY67" fmla="*/ 48577 h 320575"/>
                <a:gd name="connsiteX68" fmla="*/ 768668 w 775334"/>
                <a:gd name="connsiteY68" fmla="*/ 41910 h 320575"/>
                <a:gd name="connsiteX69" fmla="*/ 768668 w 775334"/>
                <a:gd name="connsiteY69" fmla="*/ 40957 h 320575"/>
                <a:gd name="connsiteX70" fmla="*/ 770572 w 775334"/>
                <a:gd name="connsiteY70" fmla="*/ 33338 h 320575"/>
                <a:gd name="connsiteX71" fmla="*/ 770572 w 775334"/>
                <a:gd name="connsiteY71" fmla="*/ 32385 h 320575"/>
                <a:gd name="connsiteX72" fmla="*/ 771525 w 775334"/>
                <a:gd name="connsiteY72" fmla="*/ 24765 h 320575"/>
                <a:gd name="connsiteX73" fmla="*/ 771525 w 775334"/>
                <a:gd name="connsiteY73" fmla="*/ 23813 h 320575"/>
                <a:gd name="connsiteX74" fmla="*/ 774383 w 775334"/>
                <a:gd name="connsiteY74" fmla="*/ 8572 h 320575"/>
                <a:gd name="connsiteX75" fmla="*/ 774383 w 775334"/>
                <a:gd name="connsiteY75" fmla="*/ 7620 h 320575"/>
                <a:gd name="connsiteX76" fmla="*/ 775335 w 775334"/>
                <a:gd name="connsiteY76" fmla="*/ 0 h 320575"/>
                <a:gd name="connsiteX77" fmla="*/ 775335 w 775334"/>
                <a:gd name="connsiteY77" fmla="*/ 0 h 320575"/>
                <a:gd name="connsiteX78" fmla="*/ 621030 w 775334"/>
                <a:gd name="connsiteY78" fmla="*/ 200025 h 32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5334" h="320575">
                  <a:moveTo>
                    <a:pt x="621030" y="200025"/>
                  </a:moveTo>
                  <a:cubicBezTo>
                    <a:pt x="592455" y="219075"/>
                    <a:pt x="560070" y="232410"/>
                    <a:pt x="526733" y="241935"/>
                  </a:cubicBezTo>
                  <a:cubicBezTo>
                    <a:pt x="458152" y="261938"/>
                    <a:pt x="384810" y="261938"/>
                    <a:pt x="315277" y="248602"/>
                  </a:cubicBezTo>
                  <a:cubicBezTo>
                    <a:pt x="280035" y="241935"/>
                    <a:pt x="117158" y="221932"/>
                    <a:pt x="0" y="14288"/>
                  </a:cubicBezTo>
                  <a:cubicBezTo>
                    <a:pt x="0" y="14288"/>
                    <a:pt x="0" y="14288"/>
                    <a:pt x="0" y="14288"/>
                  </a:cubicBezTo>
                  <a:cubicBezTo>
                    <a:pt x="952" y="18097"/>
                    <a:pt x="952" y="21907"/>
                    <a:pt x="1905" y="25718"/>
                  </a:cubicBezTo>
                  <a:cubicBezTo>
                    <a:pt x="1905" y="26670"/>
                    <a:pt x="1905" y="26670"/>
                    <a:pt x="1905" y="27622"/>
                  </a:cubicBezTo>
                  <a:cubicBezTo>
                    <a:pt x="1905" y="30480"/>
                    <a:pt x="2857" y="32385"/>
                    <a:pt x="2857" y="35243"/>
                  </a:cubicBezTo>
                  <a:cubicBezTo>
                    <a:pt x="2857" y="37147"/>
                    <a:pt x="3810" y="39052"/>
                    <a:pt x="3810" y="40957"/>
                  </a:cubicBezTo>
                  <a:cubicBezTo>
                    <a:pt x="3810" y="41910"/>
                    <a:pt x="4763" y="43815"/>
                    <a:pt x="4763" y="44768"/>
                  </a:cubicBezTo>
                  <a:cubicBezTo>
                    <a:pt x="5715" y="47625"/>
                    <a:pt x="5715" y="50482"/>
                    <a:pt x="6667" y="53340"/>
                  </a:cubicBezTo>
                  <a:cubicBezTo>
                    <a:pt x="6667" y="54293"/>
                    <a:pt x="6667" y="54293"/>
                    <a:pt x="7620" y="55245"/>
                  </a:cubicBezTo>
                  <a:cubicBezTo>
                    <a:pt x="8572" y="58102"/>
                    <a:pt x="9525" y="61913"/>
                    <a:pt x="10477" y="64770"/>
                  </a:cubicBezTo>
                  <a:cubicBezTo>
                    <a:pt x="12382" y="70485"/>
                    <a:pt x="14288" y="76200"/>
                    <a:pt x="16192" y="80963"/>
                  </a:cubicBezTo>
                  <a:cubicBezTo>
                    <a:pt x="19050" y="89535"/>
                    <a:pt x="21907" y="97155"/>
                    <a:pt x="25717" y="104775"/>
                  </a:cubicBezTo>
                  <a:cubicBezTo>
                    <a:pt x="29527" y="112395"/>
                    <a:pt x="33338" y="120015"/>
                    <a:pt x="37147" y="126682"/>
                  </a:cubicBezTo>
                  <a:cubicBezTo>
                    <a:pt x="43815" y="138113"/>
                    <a:pt x="51435" y="149543"/>
                    <a:pt x="59055" y="160020"/>
                  </a:cubicBezTo>
                  <a:cubicBezTo>
                    <a:pt x="61913" y="163830"/>
                    <a:pt x="65722" y="168593"/>
                    <a:pt x="68580" y="172402"/>
                  </a:cubicBezTo>
                  <a:cubicBezTo>
                    <a:pt x="71438" y="176213"/>
                    <a:pt x="75247" y="180022"/>
                    <a:pt x="79058" y="183832"/>
                  </a:cubicBezTo>
                  <a:cubicBezTo>
                    <a:pt x="82867" y="187643"/>
                    <a:pt x="86677" y="191452"/>
                    <a:pt x="89535" y="195263"/>
                  </a:cubicBezTo>
                  <a:cubicBezTo>
                    <a:pt x="93345" y="199072"/>
                    <a:pt x="97155" y="201930"/>
                    <a:pt x="100965" y="205740"/>
                  </a:cubicBezTo>
                  <a:cubicBezTo>
                    <a:pt x="104775" y="209550"/>
                    <a:pt x="108585" y="212407"/>
                    <a:pt x="112395" y="215265"/>
                  </a:cubicBezTo>
                  <a:cubicBezTo>
                    <a:pt x="114300" y="217170"/>
                    <a:pt x="116205" y="218122"/>
                    <a:pt x="118110" y="220027"/>
                  </a:cubicBezTo>
                  <a:cubicBezTo>
                    <a:pt x="121920" y="222885"/>
                    <a:pt x="125730" y="225743"/>
                    <a:pt x="129540" y="229552"/>
                  </a:cubicBezTo>
                  <a:cubicBezTo>
                    <a:pt x="135255" y="234315"/>
                    <a:pt x="141922" y="238125"/>
                    <a:pt x="147638" y="241935"/>
                  </a:cubicBezTo>
                  <a:cubicBezTo>
                    <a:pt x="151447" y="244793"/>
                    <a:pt x="155258" y="247650"/>
                    <a:pt x="160020" y="249555"/>
                  </a:cubicBezTo>
                  <a:cubicBezTo>
                    <a:pt x="165735" y="253365"/>
                    <a:pt x="172402" y="257175"/>
                    <a:pt x="178117" y="260032"/>
                  </a:cubicBezTo>
                  <a:cubicBezTo>
                    <a:pt x="181927" y="261938"/>
                    <a:pt x="185738" y="264795"/>
                    <a:pt x="190500" y="266700"/>
                  </a:cubicBezTo>
                  <a:cubicBezTo>
                    <a:pt x="192405" y="267652"/>
                    <a:pt x="194310" y="268605"/>
                    <a:pt x="196215" y="269557"/>
                  </a:cubicBezTo>
                  <a:cubicBezTo>
                    <a:pt x="199072" y="271463"/>
                    <a:pt x="202883" y="272415"/>
                    <a:pt x="205740" y="274320"/>
                  </a:cubicBezTo>
                  <a:cubicBezTo>
                    <a:pt x="208597" y="275272"/>
                    <a:pt x="210502" y="277177"/>
                    <a:pt x="213360" y="278130"/>
                  </a:cubicBezTo>
                  <a:cubicBezTo>
                    <a:pt x="219075" y="280988"/>
                    <a:pt x="224790" y="282893"/>
                    <a:pt x="230505" y="285750"/>
                  </a:cubicBezTo>
                  <a:cubicBezTo>
                    <a:pt x="234315" y="287655"/>
                    <a:pt x="238125" y="288607"/>
                    <a:pt x="240983" y="290513"/>
                  </a:cubicBezTo>
                  <a:cubicBezTo>
                    <a:pt x="244792" y="291465"/>
                    <a:pt x="247650" y="293370"/>
                    <a:pt x="251460" y="294322"/>
                  </a:cubicBezTo>
                  <a:cubicBezTo>
                    <a:pt x="254317" y="295275"/>
                    <a:pt x="257175" y="296227"/>
                    <a:pt x="260033" y="297180"/>
                  </a:cubicBezTo>
                  <a:cubicBezTo>
                    <a:pt x="266700" y="300038"/>
                    <a:pt x="273367" y="301943"/>
                    <a:pt x="279083" y="303847"/>
                  </a:cubicBezTo>
                  <a:cubicBezTo>
                    <a:pt x="281940" y="304800"/>
                    <a:pt x="284797" y="305752"/>
                    <a:pt x="286702" y="306705"/>
                  </a:cubicBezTo>
                  <a:cubicBezTo>
                    <a:pt x="289560" y="307657"/>
                    <a:pt x="291465" y="307657"/>
                    <a:pt x="294322" y="308610"/>
                  </a:cubicBezTo>
                  <a:cubicBezTo>
                    <a:pt x="295275" y="308610"/>
                    <a:pt x="296227" y="309563"/>
                    <a:pt x="297180" y="309563"/>
                  </a:cubicBezTo>
                  <a:cubicBezTo>
                    <a:pt x="299085" y="310515"/>
                    <a:pt x="300990" y="310515"/>
                    <a:pt x="302895" y="311468"/>
                  </a:cubicBezTo>
                  <a:cubicBezTo>
                    <a:pt x="306705" y="312420"/>
                    <a:pt x="309563" y="313372"/>
                    <a:pt x="312420" y="313372"/>
                  </a:cubicBezTo>
                  <a:cubicBezTo>
                    <a:pt x="354330" y="323850"/>
                    <a:pt x="411480" y="322897"/>
                    <a:pt x="469583" y="310515"/>
                  </a:cubicBezTo>
                  <a:cubicBezTo>
                    <a:pt x="474345" y="309563"/>
                    <a:pt x="480060" y="308610"/>
                    <a:pt x="484822" y="306705"/>
                  </a:cubicBezTo>
                  <a:cubicBezTo>
                    <a:pt x="528638" y="296227"/>
                    <a:pt x="572452" y="279082"/>
                    <a:pt x="612458" y="255270"/>
                  </a:cubicBezTo>
                  <a:cubicBezTo>
                    <a:pt x="621983" y="249555"/>
                    <a:pt x="631508" y="243840"/>
                    <a:pt x="640080" y="237172"/>
                  </a:cubicBezTo>
                  <a:cubicBezTo>
                    <a:pt x="648652" y="230505"/>
                    <a:pt x="657225" y="223838"/>
                    <a:pt x="665797" y="217170"/>
                  </a:cubicBezTo>
                  <a:cubicBezTo>
                    <a:pt x="669608" y="213360"/>
                    <a:pt x="674370" y="209550"/>
                    <a:pt x="678180" y="205740"/>
                  </a:cubicBezTo>
                  <a:cubicBezTo>
                    <a:pt x="681990" y="201930"/>
                    <a:pt x="685800" y="198120"/>
                    <a:pt x="689610" y="194310"/>
                  </a:cubicBezTo>
                  <a:cubicBezTo>
                    <a:pt x="708660" y="174307"/>
                    <a:pt x="723900" y="152400"/>
                    <a:pt x="736283" y="127635"/>
                  </a:cubicBezTo>
                  <a:cubicBezTo>
                    <a:pt x="736283" y="127635"/>
                    <a:pt x="736283" y="127635"/>
                    <a:pt x="736283" y="127635"/>
                  </a:cubicBezTo>
                  <a:cubicBezTo>
                    <a:pt x="737235" y="125730"/>
                    <a:pt x="738188" y="122872"/>
                    <a:pt x="740093" y="120968"/>
                  </a:cubicBezTo>
                  <a:cubicBezTo>
                    <a:pt x="740093" y="120015"/>
                    <a:pt x="741045" y="120015"/>
                    <a:pt x="741045" y="119063"/>
                  </a:cubicBezTo>
                  <a:cubicBezTo>
                    <a:pt x="741997" y="117157"/>
                    <a:pt x="742950" y="115252"/>
                    <a:pt x="743902" y="113347"/>
                  </a:cubicBezTo>
                  <a:cubicBezTo>
                    <a:pt x="743902" y="113347"/>
                    <a:pt x="743902" y="112395"/>
                    <a:pt x="744855" y="112395"/>
                  </a:cubicBezTo>
                  <a:cubicBezTo>
                    <a:pt x="745808" y="110490"/>
                    <a:pt x="746760" y="107632"/>
                    <a:pt x="747713" y="105727"/>
                  </a:cubicBezTo>
                  <a:cubicBezTo>
                    <a:pt x="747713" y="104775"/>
                    <a:pt x="748665" y="104775"/>
                    <a:pt x="748665" y="103822"/>
                  </a:cubicBezTo>
                  <a:cubicBezTo>
                    <a:pt x="749618" y="101918"/>
                    <a:pt x="750570" y="100013"/>
                    <a:pt x="750570" y="98107"/>
                  </a:cubicBezTo>
                  <a:cubicBezTo>
                    <a:pt x="750570" y="97155"/>
                    <a:pt x="750570" y="97155"/>
                    <a:pt x="751522" y="96202"/>
                  </a:cubicBezTo>
                  <a:cubicBezTo>
                    <a:pt x="752475" y="94297"/>
                    <a:pt x="753427" y="91440"/>
                    <a:pt x="754380" y="89535"/>
                  </a:cubicBezTo>
                  <a:cubicBezTo>
                    <a:pt x="754380" y="89535"/>
                    <a:pt x="754380" y="88582"/>
                    <a:pt x="754380" y="88582"/>
                  </a:cubicBezTo>
                  <a:cubicBezTo>
                    <a:pt x="755333" y="86677"/>
                    <a:pt x="756285" y="84772"/>
                    <a:pt x="756285" y="82868"/>
                  </a:cubicBezTo>
                  <a:cubicBezTo>
                    <a:pt x="756285" y="81915"/>
                    <a:pt x="756285" y="81915"/>
                    <a:pt x="757238" y="80963"/>
                  </a:cubicBezTo>
                  <a:cubicBezTo>
                    <a:pt x="759143" y="76200"/>
                    <a:pt x="760095" y="71438"/>
                    <a:pt x="762000" y="66675"/>
                  </a:cubicBezTo>
                  <a:cubicBezTo>
                    <a:pt x="762000" y="65722"/>
                    <a:pt x="762000" y="65722"/>
                    <a:pt x="762952" y="64770"/>
                  </a:cubicBezTo>
                  <a:cubicBezTo>
                    <a:pt x="763905" y="62865"/>
                    <a:pt x="763905" y="60007"/>
                    <a:pt x="764858" y="58102"/>
                  </a:cubicBezTo>
                  <a:cubicBezTo>
                    <a:pt x="764858" y="58102"/>
                    <a:pt x="764858" y="58102"/>
                    <a:pt x="764858" y="57150"/>
                  </a:cubicBezTo>
                  <a:cubicBezTo>
                    <a:pt x="765810" y="54293"/>
                    <a:pt x="765810" y="52388"/>
                    <a:pt x="766763" y="49530"/>
                  </a:cubicBezTo>
                  <a:cubicBezTo>
                    <a:pt x="766763" y="49530"/>
                    <a:pt x="766763" y="48577"/>
                    <a:pt x="766763" y="48577"/>
                  </a:cubicBezTo>
                  <a:cubicBezTo>
                    <a:pt x="767715" y="46672"/>
                    <a:pt x="767715" y="43815"/>
                    <a:pt x="768668" y="41910"/>
                  </a:cubicBezTo>
                  <a:cubicBezTo>
                    <a:pt x="768668" y="41910"/>
                    <a:pt x="768668" y="40957"/>
                    <a:pt x="768668" y="40957"/>
                  </a:cubicBezTo>
                  <a:cubicBezTo>
                    <a:pt x="769620" y="38100"/>
                    <a:pt x="769620" y="36195"/>
                    <a:pt x="770572" y="33338"/>
                  </a:cubicBezTo>
                  <a:cubicBezTo>
                    <a:pt x="770572" y="33338"/>
                    <a:pt x="770572" y="33338"/>
                    <a:pt x="770572" y="32385"/>
                  </a:cubicBezTo>
                  <a:cubicBezTo>
                    <a:pt x="771525" y="30480"/>
                    <a:pt x="771525" y="27622"/>
                    <a:pt x="771525" y="24765"/>
                  </a:cubicBezTo>
                  <a:cubicBezTo>
                    <a:pt x="771525" y="24765"/>
                    <a:pt x="771525" y="23813"/>
                    <a:pt x="771525" y="23813"/>
                  </a:cubicBezTo>
                  <a:cubicBezTo>
                    <a:pt x="772477" y="19050"/>
                    <a:pt x="773430" y="13335"/>
                    <a:pt x="774383" y="8572"/>
                  </a:cubicBezTo>
                  <a:cubicBezTo>
                    <a:pt x="774383" y="8572"/>
                    <a:pt x="774383" y="7620"/>
                    <a:pt x="774383" y="7620"/>
                  </a:cubicBezTo>
                  <a:cubicBezTo>
                    <a:pt x="774383" y="4763"/>
                    <a:pt x="775335" y="2857"/>
                    <a:pt x="775335" y="0"/>
                  </a:cubicBezTo>
                  <a:cubicBezTo>
                    <a:pt x="775335" y="0"/>
                    <a:pt x="775335" y="0"/>
                    <a:pt x="775335" y="0"/>
                  </a:cubicBezTo>
                  <a:cubicBezTo>
                    <a:pt x="737235" y="100965"/>
                    <a:pt x="654368" y="178118"/>
                    <a:pt x="621030" y="200025"/>
                  </a:cubicBezTo>
                  <a:close/>
                </a:path>
              </a:pathLst>
            </a:custGeom>
            <a:solidFill>
              <a:srgbClr val="FFFFFF"/>
            </a:solidFill>
            <a:ln w="9525" cap="flat">
              <a:noFill/>
              <a:prstDash val="solid"/>
              <a:miter/>
            </a:ln>
          </p:spPr>
          <p:txBody>
            <a:bodyPr rtlCol="0" anchor="ctr"/>
            <a:lstStyle/>
            <a:p>
              <a:endParaRPr lang="en-US"/>
            </a:p>
          </p:txBody>
        </p:sp>
        <p:sp>
          <p:nvSpPr>
            <p:cNvPr id="73" name="Freeform 329">
              <a:extLst>
                <a:ext uri="{FF2B5EF4-FFF2-40B4-BE49-F238E27FC236}">
                  <a16:creationId xmlns:a16="http://schemas.microsoft.com/office/drawing/2014/main" id="{86718D06-A0A0-9CF7-7BA9-C4C68C5208FB}"/>
                </a:ext>
              </a:extLst>
            </p:cNvPr>
            <p:cNvSpPr/>
            <p:nvPr/>
          </p:nvSpPr>
          <p:spPr>
            <a:xfrm>
              <a:off x="3447756" y="5270917"/>
              <a:ext cx="1457835" cy="831324"/>
            </a:xfrm>
            <a:custGeom>
              <a:avLst/>
              <a:gdLst>
                <a:gd name="connsiteX0" fmla="*/ 432729 w 1457835"/>
                <a:gd name="connsiteY0" fmla="*/ 696495 h 831324"/>
                <a:gd name="connsiteX1" fmla="*/ 489879 w 1457835"/>
                <a:gd name="connsiteY1" fmla="*/ 683159 h 831324"/>
                <a:gd name="connsiteX2" fmla="*/ 526074 w 1457835"/>
                <a:gd name="connsiteY2" fmla="*/ 694589 h 831324"/>
                <a:gd name="connsiteX3" fmla="*/ 555601 w 1457835"/>
                <a:gd name="connsiteY3" fmla="*/ 716497 h 831324"/>
                <a:gd name="connsiteX4" fmla="*/ 702286 w 1457835"/>
                <a:gd name="connsiteY4" fmla="*/ 784125 h 831324"/>
                <a:gd name="connsiteX5" fmla="*/ 1159486 w 1457835"/>
                <a:gd name="connsiteY5" fmla="*/ 641250 h 831324"/>
                <a:gd name="connsiteX6" fmla="*/ 1156629 w 1457835"/>
                <a:gd name="connsiteY6" fmla="*/ 673634 h 831324"/>
                <a:gd name="connsiteX7" fmla="*/ 1144246 w 1457835"/>
                <a:gd name="connsiteY7" fmla="*/ 755550 h 831324"/>
                <a:gd name="connsiteX8" fmla="*/ 1163296 w 1457835"/>
                <a:gd name="connsiteY8" fmla="*/ 779362 h 831324"/>
                <a:gd name="connsiteX9" fmla="*/ 1211874 w 1457835"/>
                <a:gd name="connsiteY9" fmla="*/ 784125 h 831324"/>
                <a:gd name="connsiteX10" fmla="*/ 1263309 w 1457835"/>
                <a:gd name="connsiteY10" fmla="*/ 740309 h 831324"/>
                <a:gd name="connsiteX11" fmla="*/ 1278549 w 1457835"/>
                <a:gd name="connsiteY11" fmla="*/ 610770 h 831324"/>
                <a:gd name="connsiteX12" fmla="*/ 1289979 w 1457835"/>
                <a:gd name="connsiteY12" fmla="*/ 543142 h 831324"/>
                <a:gd name="connsiteX13" fmla="*/ 1298551 w 1457835"/>
                <a:gd name="connsiteY13" fmla="*/ 532664 h 831324"/>
                <a:gd name="connsiteX14" fmla="*/ 1315696 w 1457835"/>
                <a:gd name="connsiteY14" fmla="*/ 541237 h 831324"/>
                <a:gd name="connsiteX15" fmla="*/ 1338556 w 1457835"/>
                <a:gd name="connsiteY15" fmla="*/ 657442 h 831324"/>
                <a:gd name="connsiteX16" fmla="*/ 1352844 w 1457835"/>
                <a:gd name="connsiteY16" fmla="*/ 766027 h 831324"/>
                <a:gd name="connsiteX17" fmla="*/ 1366179 w 1457835"/>
                <a:gd name="connsiteY17" fmla="*/ 784125 h 831324"/>
                <a:gd name="connsiteX18" fmla="*/ 1419519 w 1457835"/>
                <a:gd name="connsiteY18" fmla="*/ 785077 h 831324"/>
                <a:gd name="connsiteX19" fmla="*/ 1457619 w 1457835"/>
                <a:gd name="connsiteY19" fmla="*/ 734595 h 831324"/>
                <a:gd name="connsiteX20" fmla="*/ 1446189 w 1457835"/>
                <a:gd name="connsiteY20" fmla="*/ 644107 h 831324"/>
                <a:gd name="connsiteX21" fmla="*/ 1428091 w 1457835"/>
                <a:gd name="connsiteY21" fmla="*/ 523139 h 831324"/>
                <a:gd name="connsiteX22" fmla="*/ 1405231 w 1457835"/>
                <a:gd name="connsiteY22" fmla="*/ 387884 h 831324"/>
                <a:gd name="connsiteX23" fmla="*/ 1335699 w 1457835"/>
                <a:gd name="connsiteY23" fmla="*/ 296445 h 831324"/>
                <a:gd name="connsiteX24" fmla="*/ 1269976 w 1457835"/>
                <a:gd name="connsiteY24" fmla="*/ 259297 h 831324"/>
                <a:gd name="connsiteX25" fmla="*/ 1246164 w 1457835"/>
                <a:gd name="connsiteY25" fmla="*/ 235484 h 831324"/>
                <a:gd name="connsiteX26" fmla="*/ 1220446 w 1457835"/>
                <a:gd name="connsiteY26" fmla="*/ 169762 h 831324"/>
                <a:gd name="connsiteX27" fmla="*/ 1165201 w 1457835"/>
                <a:gd name="connsiteY27" fmla="*/ 122137 h 831324"/>
                <a:gd name="connsiteX28" fmla="*/ 1139484 w 1457835"/>
                <a:gd name="connsiteY28" fmla="*/ 116422 h 831324"/>
                <a:gd name="connsiteX29" fmla="*/ 818491 w 1457835"/>
                <a:gd name="connsiteY29" fmla="*/ 217 h 831324"/>
                <a:gd name="connsiteX30" fmla="*/ 607989 w 1457835"/>
                <a:gd name="connsiteY30" fmla="*/ 47842 h 831324"/>
                <a:gd name="connsiteX31" fmla="*/ 474639 w 1457835"/>
                <a:gd name="connsiteY31" fmla="*/ 159284 h 831324"/>
                <a:gd name="connsiteX32" fmla="*/ 399391 w 1457835"/>
                <a:gd name="connsiteY32" fmla="*/ 419317 h 831324"/>
                <a:gd name="connsiteX33" fmla="*/ 334621 w 1457835"/>
                <a:gd name="connsiteY33" fmla="*/ 525045 h 831324"/>
                <a:gd name="connsiteX34" fmla="*/ 85066 w 1457835"/>
                <a:gd name="connsiteY34" fmla="*/ 646012 h 831324"/>
                <a:gd name="connsiteX35" fmla="*/ 49824 w 1457835"/>
                <a:gd name="connsiteY35" fmla="*/ 663157 h 831324"/>
                <a:gd name="connsiteX36" fmla="*/ 294 w 1457835"/>
                <a:gd name="connsiteY36" fmla="*/ 745072 h 831324"/>
                <a:gd name="connsiteX37" fmla="*/ 44109 w 1457835"/>
                <a:gd name="connsiteY37" fmla="*/ 820320 h 831324"/>
                <a:gd name="connsiteX38" fmla="*/ 136501 w 1457835"/>
                <a:gd name="connsiteY38" fmla="*/ 822225 h 831324"/>
                <a:gd name="connsiteX39" fmla="*/ 245086 w 1457835"/>
                <a:gd name="connsiteY39" fmla="*/ 777457 h 831324"/>
                <a:gd name="connsiteX40" fmla="*/ 432729 w 1457835"/>
                <a:gd name="connsiteY40" fmla="*/ 696495 h 831324"/>
                <a:gd name="connsiteX41" fmla="*/ 1152819 w 1457835"/>
                <a:gd name="connsiteY41" fmla="*/ 144997 h 831324"/>
                <a:gd name="connsiteX42" fmla="*/ 1205206 w 1457835"/>
                <a:gd name="connsiteY42" fmla="*/ 170714 h 831324"/>
                <a:gd name="connsiteX43" fmla="*/ 1235686 w 1457835"/>
                <a:gd name="connsiteY43" fmla="*/ 250725 h 831324"/>
                <a:gd name="connsiteX44" fmla="*/ 1261404 w 1457835"/>
                <a:gd name="connsiteY44" fmla="*/ 275489 h 831324"/>
                <a:gd name="connsiteX45" fmla="*/ 1333794 w 1457835"/>
                <a:gd name="connsiteY45" fmla="*/ 316447 h 831324"/>
                <a:gd name="connsiteX46" fmla="*/ 1401421 w 1457835"/>
                <a:gd name="connsiteY46" fmla="*/ 431700 h 831324"/>
                <a:gd name="connsiteX47" fmla="*/ 1418566 w 1457835"/>
                <a:gd name="connsiteY47" fmla="*/ 558382 h 831324"/>
                <a:gd name="connsiteX48" fmla="*/ 1437616 w 1457835"/>
                <a:gd name="connsiteY48" fmla="*/ 684112 h 831324"/>
                <a:gd name="connsiteX49" fmla="*/ 1442379 w 1457835"/>
                <a:gd name="connsiteY49" fmla="*/ 725070 h 831324"/>
                <a:gd name="connsiteX50" fmla="*/ 1403326 w 1457835"/>
                <a:gd name="connsiteY50" fmla="*/ 768884 h 831324"/>
                <a:gd name="connsiteX51" fmla="*/ 1368084 w 1457835"/>
                <a:gd name="connsiteY51" fmla="*/ 741262 h 831324"/>
                <a:gd name="connsiteX52" fmla="*/ 1356654 w 1457835"/>
                <a:gd name="connsiteY52" fmla="*/ 653632 h 831324"/>
                <a:gd name="connsiteX53" fmla="*/ 1333794 w 1457835"/>
                <a:gd name="connsiteY53" fmla="*/ 538380 h 831324"/>
                <a:gd name="connsiteX54" fmla="*/ 1304266 w 1457835"/>
                <a:gd name="connsiteY54" fmla="*/ 512662 h 831324"/>
                <a:gd name="connsiteX55" fmla="*/ 1274739 w 1457835"/>
                <a:gd name="connsiteY55" fmla="*/ 537427 h 831324"/>
                <a:gd name="connsiteX56" fmla="*/ 1259499 w 1457835"/>
                <a:gd name="connsiteY56" fmla="*/ 639345 h 831324"/>
                <a:gd name="connsiteX57" fmla="*/ 1253784 w 1457835"/>
                <a:gd name="connsiteY57" fmla="*/ 712687 h 831324"/>
                <a:gd name="connsiteX58" fmla="*/ 1247116 w 1457835"/>
                <a:gd name="connsiteY58" fmla="*/ 744120 h 831324"/>
                <a:gd name="connsiteX59" fmla="*/ 1215684 w 1457835"/>
                <a:gd name="connsiteY59" fmla="*/ 766027 h 831324"/>
                <a:gd name="connsiteX60" fmla="*/ 1186156 w 1457835"/>
                <a:gd name="connsiteY60" fmla="*/ 764122 h 831324"/>
                <a:gd name="connsiteX61" fmla="*/ 1166154 w 1457835"/>
                <a:gd name="connsiteY61" fmla="*/ 738405 h 831324"/>
                <a:gd name="connsiteX62" fmla="*/ 1185204 w 1457835"/>
                <a:gd name="connsiteY62" fmla="*/ 619342 h 831324"/>
                <a:gd name="connsiteX63" fmla="*/ 1209016 w 1457835"/>
                <a:gd name="connsiteY63" fmla="*/ 526950 h 831324"/>
                <a:gd name="connsiteX64" fmla="*/ 1209016 w 1457835"/>
                <a:gd name="connsiteY64" fmla="*/ 270727 h 831324"/>
                <a:gd name="connsiteX65" fmla="*/ 1189966 w 1457835"/>
                <a:gd name="connsiteY65" fmla="*/ 227864 h 831324"/>
                <a:gd name="connsiteX66" fmla="*/ 1162344 w 1457835"/>
                <a:gd name="connsiteY66" fmla="*/ 214530 h 831324"/>
                <a:gd name="connsiteX67" fmla="*/ 1146151 w 1457835"/>
                <a:gd name="connsiteY67" fmla="*/ 219292 h 831324"/>
                <a:gd name="connsiteX68" fmla="*/ 1092811 w 1457835"/>
                <a:gd name="connsiteY68" fmla="*/ 180239 h 831324"/>
                <a:gd name="connsiteX69" fmla="*/ 1107099 w 1457835"/>
                <a:gd name="connsiteY69" fmla="*/ 163095 h 831324"/>
                <a:gd name="connsiteX70" fmla="*/ 1152819 w 1457835"/>
                <a:gd name="connsiteY70" fmla="*/ 144997 h 831324"/>
                <a:gd name="connsiteX71" fmla="*/ 429871 w 1457835"/>
                <a:gd name="connsiteY71" fmla="*/ 345975 h 831324"/>
                <a:gd name="connsiteX72" fmla="*/ 511786 w 1457835"/>
                <a:gd name="connsiteY72" fmla="*/ 145950 h 831324"/>
                <a:gd name="connsiteX73" fmla="*/ 1115671 w 1457835"/>
                <a:gd name="connsiteY73" fmla="*/ 116422 h 831324"/>
                <a:gd name="connsiteX74" fmla="*/ 1121386 w 1457835"/>
                <a:gd name="connsiteY74" fmla="*/ 138330 h 831324"/>
                <a:gd name="connsiteX75" fmla="*/ 1089954 w 1457835"/>
                <a:gd name="connsiteY75" fmla="*/ 151664 h 831324"/>
                <a:gd name="connsiteX76" fmla="*/ 1073761 w 1457835"/>
                <a:gd name="connsiteY76" fmla="*/ 189764 h 831324"/>
                <a:gd name="connsiteX77" fmla="*/ 1103289 w 1457835"/>
                <a:gd name="connsiteY77" fmla="*/ 234532 h 831324"/>
                <a:gd name="connsiteX78" fmla="*/ 1132816 w 1457835"/>
                <a:gd name="connsiteY78" fmla="*/ 242152 h 831324"/>
                <a:gd name="connsiteX79" fmla="*/ 1151866 w 1457835"/>
                <a:gd name="connsiteY79" fmla="*/ 237389 h 831324"/>
                <a:gd name="connsiteX80" fmla="*/ 1179489 w 1457835"/>
                <a:gd name="connsiteY80" fmla="*/ 249772 h 831324"/>
                <a:gd name="connsiteX81" fmla="*/ 1203301 w 1457835"/>
                <a:gd name="connsiteY81" fmla="*/ 329782 h 831324"/>
                <a:gd name="connsiteX82" fmla="*/ 1209969 w 1457835"/>
                <a:gd name="connsiteY82" fmla="*/ 407887 h 831324"/>
                <a:gd name="connsiteX83" fmla="*/ 1206159 w 1457835"/>
                <a:gd name="connsiteY83" fmla="*/ 462180 h 831324"/>
                <a:gd name="connsiteX84" fmla="*/ 1206159 w 1457835"/>
                <a:gd name="connsiteY84" fmla="*/ 462180 h 831324"/>
                <a:gd name="connsiteX85" fmla="*/ 1205206 w 1457835"/>
                <a:gd name="connsiteY85" fmla="*/ 469800 h 831324"/>
                <a:gd name="connsiteX86" fmla="*/ 1205206 w 1457835"/>
                <a:gd name="connsiteY86" fmla="*/ 470752 h 831324"/>
                <a:gd name="connsiteX87" fmla="*/ 1202349 w 1457835"/>
                <a:gd name="connsiteY87" fmla="*/ 485992 h 831324"/>
                <a:gd name="connsiteX88" fmla="*/ 1202349 w 1457835"/>
                <a:gd name="connsiteY88" fmla="*/ 486945 h 831324"/>
                <a:gd name="connsiteX89" fmla="*/ 1201396 w 1457835"/>
                <a:gd name="connsiteY89" fmla="*/ 494564 h 831324"/>
                <a:gd name="connsiteX90" fmla="*/ 1201396 w 1457835"/>
                <a:gd name="connsiteY90" fmla="*/ 495517 h 831324"/>
                <a:gd name="connsiteX91" fmla="*/ 1199491 w 1457835"/>
                <a:gd name="connsiteY91" fmla="*/ 503137 h 831324"/>
                <a:gd name="connsiteX92" fmla="*/ 1199491 w 1457835"/>
                <a:gd name="connsiteY92" fmla="*/ 504089 h 831324"/>
                <a:gd name="connsiteX93" fmla="*/ 1197586 w 1457835"/>
                <a:gd name="connsiteY93" fmla="*/ 510757 h 831324"/>
                <a:gd name="connsiteX94" fmla="*/ 1197586 w 1457835"/>
                <a:gd name="connsiteY94" fmla="*/ 511709 h 831324"/>
                <a:gd name="connsiteX95" fmla="*/ 1195681 w 1457835"/>
                <a:gd name="connsiteY95" fmla="*/ 519330 h 831324"/>
                <a:gd name="connsiteX96" fmla="*/ 1195681 w 1457835"/>
                <a:gd name="connsiteY96" fmla="*/ 520282 h 831324"/>
                <a:gd name="connsiteX97" fmla="*/ 1193776 w 1457835"/>
                <a:gd name="connsiteY97" fmla="*/ 526950 h 831324"/>
                <a:gd name="connsiteX98" fmla="*/ 1192824 w 1457835"/>
                <a:gd name="connsiteY98" fmla="*/ 528855 h 831324"/>
                <a:gd name="connsiteX99" fmla="*/ 1188061 w 1457835"/>
                <a:gd name="connsiteY99" fmla="*/ 543142 h 831324"/>
                <a:gd name="connsiteX100" fmla="*/ 1187109 w 1457835"/>
                <a:gd name="connsiteY100" fmla="*/ 545047 h 831324"/>
                <a:gd name="connsiteX101" fmla="*/ 1185204 w 1457835"/>
                <a:gd name="connsiteY101" fmla="*/ 550762 h 831324"/>
                <a:gd name="connsiteX102" fmla="*/ 1185204 w 1457835"/>
                <a:gd name="connsiteY102" fmla="*/ 551714 h 831324"/>
                <a:gd name="connsiteX103" fmla="*/ 1182346 w 1457835"/>
                <a:gd name="connsiteY103" fmla="*/ 558382 h 831324"/>
                <a:gd name="connsiteX104" fmla="*/ 1181394 w 1457835"/>
                <a:gd name="connsiteY104" fmla="*/ 560287 h 831324"/>
                <a:gd name="connsiteX105" fmla="*/ 1179489 w 1457835"/>
                <a:gd name="connsiteY105" fmla="*/ 566002 h 831324"/>
                <a:gd name="connsiteX106" fmla="*/ 1178536 w 1457835"/>
                <a:gd name="connsiteY106" fmla="*/ 567907 h 831324"/>
                <a:gd name="connsiteX107" fmla="*/ 1175679 w 1457835"/>
                <a:gd name="connsiteY107" fmla="*/ 574575 h 831324"/>
                <a:gd name="connsiteX108" fmla="*/ 1174726 w 1457835"/>
                <a:gd name="connsiteY108" fmla="*/ 575527 h 831324"/>
                <a:gd name="connsiteX109" fmla="*/ 1171869 w 1457835"/>
                <a:gd name="connsiteY109" fmla="*/ 581242 h 831324"/>
                <a:gd name="connsiteX110" fmla="*/ 1170916 w 1457835"/>
                <a:gd name="connsiteY110" fmla="*/ 583147 h 831324"/>
                <a:gd name="connsiteX111" fmla="*/ 1167106 w 1457835"/>
                <a:gd name="connsiteY111" fmla="*/ 589814 h 831324"/>
                <a:gd name="connsiteX112" fmla="*/ 1167106 w 1457835"/>
                <a:gd name="connsiteY112" fmla="*/ 589814 h 831324"/>
                <a:gd name="connsiteX113" fmla="*/ 1120434 w 1457835"/>
                <a:gd name="connsiteY113" fmla="*/ 656489 h 831324"/>
                <a:gd name="connsiteX114" fmla="*/ 1109004 w 1457835"/>
                <a:gd name="connsiteY114" fmla="*/ 667920 h 831324"/>
                <a:gd name="connsiteX115" fmla="*/ 1096621 w 1457835"/>
                <a:gd name="connsiteY115" fmla="*/ 679350 h 831324"/>
                <a:gd name="connsiteX116" fmla="*/ 1070904 w 1457835"/>
                <a:gd name="connsiteY116" fmla="*/ 699352 h 831324"/>
                <a:gd name="connsiteX117" fmla="*/ 1043281 w 1457835"/>
                <a:gd name="connsiteY117" fmla="*/ 717450 h 831324"/>
                <a:gd name="connsiteX118" fmla="*/ 915646 w 1457835"/>
                <a:gd name="connsiteY118" fmla="*/ 768884 h 831324"/>
                <a:gd name="connsiteX119" fmla="*/ 900406 w 1457835"/>
                <a:gd name="connsiteY119" fmla="*/ 772695 h 831324"/>
                <a:gd name="connsiteX120" fmla="*/ 743244 w 1457835"/>
                <a:gd name="connsiteY120" fmla="*/ 775552 h 831324"/>
                <a:gd name="connsiteX121" fmla="*/ 733719 w 1457835"/>
                <a:gd name="connsiteY121" fmla="*/ 773647 h 831324"/>
                <a:gd name="connsiteX122" fmla="*/ 728004 w 1457835"/>
                <a:gd name="connsiteY122" fmla="*/ 771742 h 831324"/>
                <a:gd name="connsiteX123" fmla="*/ 725146 w 1457835"/>
                <a:gd name="connsiteY123" fmla="*/ 770789 h 831324"/>
                <a:gd name="connsiteX124" fmla="*/ 717526 w 1457835"/>
                <a:gd name="connsiteY124" fmla="*/ 768884 h 831324"/>
                <a:gd name="connsiteX125" fmla="*/ 709906 w 1457835"/>
                <a:gd name="connsiteY125" fmla="*/ 766027 h 831324"/>
                <a:gd name="connsiteX126" fmla="*/ 690856 w 1457835"/>
                <a:gd name="connsiteY126" fmla="*/ 759359 h 831324"/>
                <a:gd name="connsiteX127" fmla="*/ 682284 w 1457835"/>
                <a:gd name="connsiteY127" fmla="*/ 756502 h 831324"/>
                <a:gd name="connsiteX128" fmla="*/ 671806 w 1457835"/>
                <a:gd name="connsiteY128" fmla="*/ 752692 h 831324"/>
                <a:gd name="connsiteX129" fmla="*/ 661329 w 1457835"/>
                <a:gd name="connsiteY129" fmla="*/ 747930 h 831324"/>
                <a:gd name="connsiteX130" fmla="*/ 644184 w 1457835"/>
                <a:gd name="connsiteY130" fmla="*/ 740309 h 831324"/>
                <a:gd name="connsiteX131" fmla="*/ 636564 w 1457835"/>
                <a:gd name="connsiteY131" fmla="*/ 736500 h 831324"/>
                <a:gd name="connsiteX132" fmla="*/ 627039 w 1457835"/>
                <a:gd name="connsiteY132" fmla="*/ 731737 h 831324"/>
                <a:gd name="connsiteX133" fmla="*/ 621324 w 1457835"/>
                <a:gd name="connsiteY133" fmla="*/ 728880 h 831324"/>
                <a:gd name="connsiteX134" fmla="*/ 608941 w 1457835"/>
                <a:gd name="connsiteY134" fmla="*/ 722212 h 831324"/>
                <a:gd name="connsiteX135" fmla="*/ 590844 w 1457835"/>
                <a:gd name="connsiteY135" fmla="*/ 711734 h 831324"/>
                <a:gd name="connsiteX136" fmla="*/ 578461 w 1457835"/>
                <a:gd name="connsiteY136" fmla="*/ 704114 h 831324"/>
                <a:gd name="connsiteX137" fmla="*/ 560364 w 1457835"/>
                <a:gd name="connsiteY137" fmla="*/ 691732 h 831324"/>
                <a:gd name="connsiteX138" fmla="*/ 548934 w 1457835"/>
                <a:gd name="connsiteY138" fmla="*/ 682207 h 831324"/>
                <a:gd name="connsiteX139" fmla="*/ 543219 w 1457835"/>
                <a:gd name="connsiteY139" fmla="*/ 677445 h 831324"/>
                <a:gd name="connsiteX140" fmla="*/ 531789 w 1457835"/>
                <a:gd name="connsiteY140" fmla="*/ 667920 h 831324"/>
                <a:gd name="connsiteX141" fmla="*/ 520359 w 1457835"/>
                <a:gd name="connsiteY141" fmla="*/ 657442 h 831324"/>
                <a:gd name="connsiteX142" fmla="*/ 509881 w 1457835"/>
                <a:gd name="connsiteY142" fmla="*/ 646012 h 831324"/>
                <a:gd name="connsiteX143" fmla="*/ 499404 w 1457835"/>
                <a:gd name="connsiteY143" fmla="*/ 634582 h 831324"/>
                <a:gd name="connsiteX144" fmla="*/ 489879 w 1457835"/>
                <a:gd name="connsiteY144" fmla="*/ 622200 h 831324"/>
                <a:gd name="connsiteX145" fmla="*/ 467971 w 1457835"/>
                <a:gd name="connsiteY145" fmla="*/ 588862 h 831324"/>
                <a:gd name="connsiteX146" fmla="*/ 456541 w 1457835"/>
                <a:gd name="connsiteY146" fmla="*/ 566955 h 831324"/>
                <a:gd name="connsiteX147" fmla="*/ 447016 w 1457835"/>
                <a:gd name="connsiteY147" fmla="*/ 543142 h 831324"/>
                <a:gd name="connsiteX148" fmla="*/ 441301 w 1457835"/>
                <a:gd name="connsiteY148" fmla="*/ 526950 h 831324"/>
                <a:gd name="connsiteX149" fmla="*/ 438444 w 1457835"/>
                <a:gd name="connsiteY149" fmla="*/ 517425 h 831324"/>
                <a:gd name="connsiteX150" fmla="*/ 437491 w 1457835"/>
                <a:gd name="connsiteY150" fmla="*/ 515520 h 831324"/>
                <a:gd name="connsiteX151" fmla="*/ 435586 w 1457835"/>
                <a:gd name="connsiteY151" fmla="*/ 506947 h 831324"/>
                <a:gd name="connsiteX152" fmla="*/ 434634 w 1457835"/>
                <a:gd name="connsiteY152" fmla="*/ 503137 h 831324"/>
                <a:gd name="connsiteX153" fmla="*/ 433681 w 1457835"/>
                <a:gd name="connsiteY153" fmla="*/ 497422 h 831324"/>
                <a:gd name="connsiteX154" fmla="*/ 432729 w 1457835"/>
                <a:gd name="connsiteY154" fmla="*/ 489802 h 831324"/>
                <a:gd name="connsiteX155" fmla="*/ 432729 w 1457835"/>
                <a:gd name="connsiteY155" fmla="*/ 487897 h 831324"/>
                <a:gd name="connsiteX156" fmla="*/ 430824 w 1457835"/>
                <a:gd name="connsiteY156" fmla="*/ 476467 h 831324"/>
                <a:gd name="connsiteX157" fmla="*/ 430824 w 1457835"/>
                <a:gd name="connsiteY157" fmla="*/ 476467 h 831324"/>
                <a:gd name="connsiteX158" fmla="*/ 429871 w 1457835"/>
                <a:gd name="connsiteY158" fmla="*/ 345975 h 831324"/>
                <a:gd name="connsiteX159" fmla="*/ 114594 w 1457835"/>
                <a:gd name="connsiteY159" fmla="*/ 810795 h 831324"/>
                <a:gd name="connsiteX160" fmla="*/ 96496 w 1457835"/>
                <a:gd name="connsiteY160" fmla="*/ 812700 h 831324"/>
                <a:gd name="connsiteX161" fmla="*/ 91734 w 1457835"/>
                <a:gd name="connsiteY161" fmla="*/ 812700 h 831324"/>
                <a:gd name="connsiteX162" fmla="*/ 83161 w 1457835"/>
                <a:gd name="connsiteY162" fmla="*/ 811747 h 831324"/>
                <a:gd name="connsiteX163" fmla="*/ 70779 w 1457835"/>
                <a:gd name="connsiteY163" fmla="*/ 808889 h 831324"/>
                <a:gd name="connsiteX164" fmla="*/ 63159 w 1457835"/>
                <a:gd name="connsiteY164" fmla="*/ 806032 h 831324"/>
                <a:gd name="connsiteX165" fmla="*/ 48871 w 1457835"/>
                <a:gd name="connsiteY165" fmla="*/ 797459 h 831324"/>
                <a:gd name="connsiteX166" fmla="*/ 18391 w 1457835"/>
                <a:gd name="connsiteY166" fmla="*/ 739357 h 831324"/>
                <a:gd name="connsiteX167" fmla="*/ 18391 w 1457835"/>
                <a:gd name="connsiteY167" fmla="*/ 735547 h 831324"/>
                <a:gd name="connsiteX168" fmla="*/ 18391 w 1457835"/>
                <a:gd name="connsiteY168" fmla="*/ 733642 h 831324"/>
                <a:gd name="connsiteX169" fmla="*/ 18391 w 1457835"/>
                <a:gd name="connsiteY169" fmla="*/ 731737 h 831324"/>
                <a:gd name="connsiteX170" fmla="*/ 18391 w 1457835"/>
                <a:gd name="connsiteY170" fmla="*/ 728880 h 831324"/>
                <a:gd name="connsiteX171" fmla="*/ 18391 w 1457835"/>
                <a:gd name="connsiteY171" fmla="*/ 727927 h 831324"/>
                <a:gd name="connsiteX172" fmla="*/ 47919 w 1457835"/>
                <a:gd name="connsiteY172" fmla="*/ 684112 h 831324"/>
                <a:gd name="connsiteX173" fmla="*/ 290806 w 1457835"/>
                <a:gd name="connsiteY173" fmla="*/ 567907 h 831324"/>
                <a:gd name="connsiteX174" fmla="*/ 387009 w 1457835"/>
                <a:gd name="connsiteY174" fmla="*/ 499327 h 831324"/>
                <a:gd name="connsiteX175" fmla="*/ 406059 w 1457835"/>
                <a:gd name="connsiteY175" fmla="*/ 481230 h 831324"/>
                <a:gd name="connsiteX176" fmla="*/ 448921 w 1457835"/>
                <a:gd name="connsiteY176" fmla="*/ 594577 h 831324"/>
                <a:gd name="connsiteX177" fmla="*/ 480354 w 1457835"/>
                <a:gd name="connsiteY177" fmla="*/ 650775 h 831324"/>
                <a:gd name="connsiteX178" fmla="*/ 485116 w 1457835"/>
                <a:gd name="connsiteY178" fmla="*/ 658395 h 831324"/>
                <a:gd name="connsiteX179" fmla="*/ 485116 w 1457835"/>
                <a:gd name="connsiteY179" fmla="*/ 658395 h 831324"/>
                <a:gd name="connsiteX180" fmla="*/ 483211 w 1457835"/>
                <a:gd name="connsiteY180" fmla="*/ 659347 h 831324"/>
                <a:gd name="connsiteX181" fmla="*/ 482259 w 1457835"/>
                <a:gd name="connsiteY181" fmla="*/ 660300 h 831324"/>
                <a:gd name="connsiteX182" fmla="*/ 480354 w 1457835"/>
                <a:gd name="connsiteY182" fmla="*/ 662205 h 831324"/>
                <a:gd name="connsiteX183" fmla="*/ 479401 w 1457835"/>
                <a:gd name="connsiteY183" fmla="*/ 662205 h 831324"/>
                <a:gd name="connsiteX184" fmla="*/ 478449 w 1457835"/>
                <a:gd name="connsiteY184" fmla="*/ 662205 h 831324"/>
                <a:gd name="connsiteX185" fmla="*/ 447969 w 1457835"/>
                <a:gd name="connsiteY185" fmla="*/ 669825 h 831324"/>
                <a:gd name="connsiteX186" fmla="*/ 389866 w 1457835"/>
                <a:gd name="connsiteY186" fmla="*/ 690780 h 831324"/>
                <a:gd name="connsiteX187" fmla="*/ 368911 w 1457835"/>
                <a:gd name="connsiteY187" fmla="*/ 699352 h 831324"/>
                <a:gd name="connsiteX188" fmla="*/ 354624 w 1457835"/>
                <a:gd name="connsiteY188" fmla="*/ 706020 h 831324"/>
                <a:gd name="connsiteX189" fmla="*/ 340336 w 1457835"/>
                <a:gd name="connsiteY189" fmla="*/ 712687 h 831324"/>
                <a:gd name="connsiteX190" fmla="*/ 326049 w 1457835"/>
                <a:gd name="connsiteY190" fmla="*/ 719355 h 831324"/>
                <a:gd name="connsiteX191" fmla="*/ 290806 w 1457835"/>
                <a:gd name="connsiteY191" fmla="*/ 735547 h 831324"/>
                <a:gd name="connsiteX192" fmla="*/ 269851 w 1457835"/>
                <a:gd name="connsiteY192" fmla="*/ 745072 h 831324"/>
                <a:gd name="connsiteX193" fmla="*/ 248896 w 1457835"/>
                <a:gd name="connsiteY193" fmla="*/ 754597 h 831324"/>
                <a:gd name="connsiteX194" fmla="*/ 199366 w 1457835"/>
                <a:gd name="connsiteY194" fmla="*/ 777457 h 831324"/>
                <a:gd name="connsiteX195" fmla="*/ 114594 w 1457835"/>
                <a:gd name="connsiteY195" fmla="*/ 810795 h 83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457835" h="831324">
                  <a:moveTo>
                    <a:pt x="432729" y="696495"/>
                  </a:moveTo>
                  <a:cubicBezTo>
                    <a:pt x="450826" y="688875"/>
                    <a:pt x="470829" y="686017"/>
                    <a:pt x="489879" y="683159"/>
                  </a:cubicBezTo>
                  <a:cubicBezTo>
                    <a:pt x="504166" y="681255"/>
                    <a:pt x="515596" y="685064"/>
                    <a:pt x="526074" y="694589"/>
                  </a:cubicBezTo>
                  <a:cubicBezTo>
                    <a:pt x="534646" y="703162"/>
                    <a:pt x="545124" y="709830"/>
                    <a:pt x="555601" y="716497"/>
                  </a:cubicBezTo>
                  <a:cubicBezTo>
                    <a:pt x="601321" y="746025"/>
                    <a:pt x="651804" y="766027"/>
                    <a:pt x="702286" y="784125"/>
                  </a:cubicBezTo>
                  <a:cubicBezTo>
                    <a:pt x="825159" y="831750"/>
                    <a:pt x="1041376" y="786030"/>
                    <a:pt x="1159486" y="641250"/>
                  </a:cubicBezTo>
                  <a:cubicBezTo>
                    <a:pt x="1159486" y="654584"/>
                    <a:pt x="1157581" y="664109"/>
                    <a:pt x="1156629" y="673634"/>
                  </a:cubicBezTo>
                  <a:cubicBezTo>
                    <a:pt x="1152819" y="701257"/>
                    <a:pt x="1144246" y="727927"/>
                    <a:pt x="1144246" y="755550"/>
                  </a:cubicBezTo>
                  <a:cubicBezTo>
                    <a:pt x="1144246" y="769837"/>
                    <a:pt x="1150914" y="776505"/>
                    <a:pt x="1163296" y="779362"/>
                  </a:cubicBezTo>
                  <a:cubicBezTo>
                    <a:pt x="1179489" y="783172"/>
                    <a:pt x="1195681" y="783172"/>
                    <a:pt x="1211874" y="784125"/>
                  </a:cubicBezTo>
                  <a:cubicBezTo>
                    <a:pt x="1231876" y="786030"/>
                    <a:pt x="1264261" y="769837"/>
                    <a:pt x="1263309" y="740309"/>
                  </a:cubicBezTo>
                  <a:cubicBezTo>
                    <a:pt x="1268071" y="693637"/>
                    <a:pt x="1273786" y="657442"/>
                    <a:pt x="1278549" y="610770"/>
                  </a:cubicBezTo>
                  <a:cubicBezTo>
                    <a:pt x="1281406" y="587909"/>
                    <a:pt x="1284264" y="565050"/>
                    <a:pt x="1289979" y="543142"/>
                  </a:cubicBezTo>
                  <a:cubicBezTo>
                    <a:pt x="1290931" y="538380"/>
                    <a:pt x="1292836" y="533617"/>
                    <a:pt x="1298551" y="532664"/>
                  </a:cubicBezTo>
                  <a:cubicBezTo>
                    <a:pt x="1305219" y="531712"/>
                    <a:pt x="1312839" y="535522"/>
                    <a:pt x="1315696" y="541237"/>
                  </a:cubicBezTo>
                  <a:cubicBezTo>
                    <a:pt x="1327126" y="584100"/>
                    <a:pt x="1333794" y="621247"/>
                    <a:pt x="1338556" y="657442"/>
                  </a:cubicBezTo>
                  <a:cubicBezTo>
                    <a:pt x="1343319" y="693637"/>
                    <a:pt x="1341414" y="730784"/>
                    <a:pt x="1352844" y="766027"/>
                  </a:cubicBezTo>
                  <a:cubicBezTo>
                    <a:pt x="1355701" y="773647"/>
                    <a:pt x="1356654" y="783172"/>
                    <a:pt x="1366179" y="784125"/>
                  </a:cubicBezTo>
                  <a:cubicBezTo>
                    <a:pt x="1384276" y="785077"/>
                    <a:pt x="1401421" y="790792"/>
                    <a:pt x="1419519" y="785077"/>
                  </a:cubicBezTo>
                  <a:cubicBezTo>
                    <a:pt x="1449046" y="776505"/>
                    <a:pt x="1459524" y="764122"/>
                    <a:pt x="1457619" y="734595"/>
                  </a:cubicBezTo>
                  <a:cubicBezTo>
                    <a:pt x="1454761" y="704114"/>
                    <a:pt x="1449999" y="674587"/>
                    <a:pt x="1446189" y="644107"/>
                  </a:cubicBezTo>
                  <a:cubicBezTo>
                    <a:pt x="1441426" y="603150"/>
                    <a:pt x="1429996" y="564097"/>
                    <a:pt x="1428091" y="523139"/>
                  </a:cubicBezTo>
                  <a:cubicBezTo>
                    <a:pt x="1425234" y="477420"/>
                    <a:pt x="1418566" y="432652"/>
                    <a:pt x="1405231" y="387884"/>
                  </a:cubicBezTo>
                  <a:cubicBezTo>
                    <a:pt x="1393801" y="347880"/>
                    <a:pt x="1369989" y="318352"/>
                    <a:pt x="1335699" y="296445"/>
                  </a:cubicBezTo>
                  <a:cubicBezTo>
                    <a:pt x="1314744" y="283109"/>
                    <a:pt x="1292836" y="268822"/>
                    <a:pt x="1269976" y="259297"/>
                  </a:cubicBezTo>
                  <a:cubicBezTo>
                    <a:pt x="1258546" y="254534"/>
                    <a:pt x="1250926" y="246914"/>
                    <a:pt x="1246164" y="235484"/>
                  </a:cubicBezTo>
                  <a:cubicBezTo>
                    <a:pt x="1236639" y="213577"/>
                    <a:pt x="1225209" y="193575"/>
                    <a:pt x="1220446" y="169762"/>
                  </a:cubicBezTo>
                  <a:cubicBezTo>
                    <a:pt x="1215684" y="144997"/>
                    <a:pt x="1190919" y="124995"/>
                    <a:pt x="1165201" y="122137"/>
                  </a:cubicBezTo>
                  <a:cubicBezTo>
                    <a:pt x="1155676" y="121184"/>
                    <a:pt x="1145199" y="122137"/>
                    <a:pt x="1139484" y="116422"/>
                  </a:cubicBezTo>
                  <a:cubicBezTo>
                    <a:pt x="1065189" y="43080"/>
                    <a:pt x="908979" y="-3593"/>
                    <a:pt x="818491" y="217"/>
                  </a:cubicBezTo>
                  <a:cubicBezTo>
                    <a:pt x="746101" y="4027"/>
                    <a:pt x="673711" y="15457"/>
                    <a:pt x="607989" y="47842"/>
                  </a:cubicBezTo>
                  <a:cubicBezTo>
                    <a:pt x="559411" y="71655"/>
                    <a:pt x="507976" y="115470"/>
                    <a:pt x="474639" y="159284"/>
                  </a:cubicBezTo>
                  <a:cubicBezTo>
                    <a:pt x="417489" y="236437"/>
                    <a:pt x="402249" y="325020"/>
                    <a:pt x="399391" y="419317"/>
                  </a:cubicBezTo>
                  <a:cubicBezTo>
                    <a:pt x="397486" y="466942"/>
                    <a:pt x="369864" y="499327"/>
                    <a:pt x="334621" y="525045"/>
                  </a:cubicBezTo>
                  <a:cubicBezTo>
                    <a:pt x="313666" y="541237"/>
                    <a:pt x="145074" y="616484"/>
                    <a:pt x="85066" y="646012"/>
                  </a:cubicBezTo>
                  <a:cubicBezTo>
                    <a:pt x="73636" y="651727"/>
                    <a:pt x="62206" y="657442"/>
                    <a:pt x="49824" y="663157"/>
                  </a:cubicBezTo>
                  <a:cubicBezTo>
                    <a:pt x="15534" y="677445"/>
                    <a:pt x="-2564" y="707925"/>
                    <a:pt x="294" y="745072"/>
                  </a:cubicBezTo>
                  <a:cubicBezTo>
                    <a:pt x="2199" y="776505"/>
                    <a:pt x="15534" y="806984"/>
                    <a:pt x="44109" y="820320"/>
                  </a:cubicBezTo>
                  <a:cubicBezTo>
                    <a:pt x="73636" y="833655"/>
                    <a:pt x="105069" y="835559"/>
                    <a:pt x="136501" y="822225"/>
                  </a:cubicBezTo>
                  <a:cubicBezTo>
                    <a:pt x="172696" y="806984"/>
                    <a:pt x="210796" y="794602"/>
                    <a:pt x="245086" y="777457"/>
                  </a:cubicBezTo>
                  <a:cubicBezTo>
                    <a:pt x="307951" y="746025"/>
                    <a:pt x="370816" y="722212"/>
                    <a:pt x="432729" y="696495"/>
                  </a:cubicBezTo>
                  <a:close/>
                  <a:moveTo>
                    <a:pt x="1152819" y="144997"/>
                  </a:moveTo>
                  <a:cubicBezTo>
                    <a:pt x="1175679" y="136425"/>
                    <a:pt x="1199491" y="146902"/>
                    <a:pt x="1205206" y="170714"/>
                  </a:cubicBezTo>
                  <a:cubicBezTo>
                    <a:pt x="1211874" y="199289"/>
                    <a:pt x="1224256" y="225007"/>
                    <a:pt x="1235686" y="250725"/>
                  </a:cubicBezTo>
                  <a:cubicBezTo>
                    <a:pt x="1241401" y="263107"/>
                    <a:pt x="1249021" y="270727"/>
                    <a:pt x="1261404" y="275489"/>
                  </a:cubicBezTo>
                  <a:cubicBezTo>
                    <a:pt x="1287121" y="285967"/>
                    <a:pt x="1310934" y="301207"/>
                    <a:pt x="1333794" y="316447"/>
                  </a:cubicBezTo>
                  <a:cubicBezTo>
                    <a:pt x="1375704" y="344070"/>
                    <a:pt x="1391896" y="385027"/>
                    <a:pt x="1401421" y="431700"/>
                  </a:cubicBezTo>
                  <a:cubicBezTo>
                    <a:pt x="1409994" y="473609"/>
                    <a:pt x="1411899" y="516472"/>
                    <a:pt x="1418566" y="558382"/>
                  </a:cubicBezTo>
                  <a:cubicBezTo>
                    <a:pt x="1424281" y="600292"/>
                    <a:pt x="1431901" y="642202"/>
                    <a:pt x="1437616" y="684112"/>
                  </a:cubicBezTo>
                  <a:cubicBezTo>
                    <a:pt x="1439521" y="697447"/>
                    <a:pt x="1440474" y="711734"/>
                    <a:pt x="1442379" y="725070"/>
                  </a:cubicBezTo>
                  <a:cubicBezTo>
                    <a:pt x="1446189" y="756502"/>
                    <a:pt x="1435711" y="768884"/>
                    <a:pt x="1403326" y="768884"/>
                  </a:cubicBezTo>
                  <a:cubicBezTo>
                    <a:pt x="1378561" y="768884"/>
                    <a:pt x="1372846" y="766027"/>
                    <a:pt x="1368084" y="741262"/>
                  </a:cubicBezTo>
                  <a:cubicBezTo>
                    <a:pt x="1363321" y="712687"/>
                    <a:pt x="1359511" y="683159"/>
                    <a:pt x="1356654" y="653632"/>
                  </a:cubicBezTo>
                  <a:cubicBezTo>
                    <a:pt x="1351891" y="612675"/>
                    <a:pt x="1350939" y="576480"/>
                    <a:pt x="1333794" y="538380"/>
                  </a:cubicBezTo>
                  <a:cubicBezTo>
                    <a:pt x="1328079" y="526950"/>
                    <a:pt x="1319506" y="511709"/>
                    <a:pt x="1304266" y="512662"/>
                  </a:cubicBezTo>
                  <a:cubicBezTo>
                    <a:pt x="1289979" y="513614"/>
                    <a:pt x="1279501" y="522187"/>
                    <a:pt x="1274739" y="537427"/>
                  </a:cubicBezTo>
                  <a:cubicBezTo>
                    <a:pt x="1265214" y="570764"/>
                    <a:pt x="1263309" y="605055"/>
                    <a:pt x="1259499" y="639345"/>
                  </a:cubicBezTo>
                  <a:cubicBezTo>
                    <a:pt x="1256641" y="664109"/>
                    <a:pt x="1255689" y="687922"/>
                    <a:pt x="1253784" y="712687"/>
                  </a:cubicBezTo>
                  <a:cubicBezTo>
                    <a:pt x="1252831" y="723164"/>
                    <a:pt x="1250926" y="733642"/>
                    <a:pt x="1247116" y="744120"/>
                  </a:cubicBezTo>
                  <a:cubicBezTo>
                    <a:pt x="1240449" y="761264"/>
                    <a:pt x="1233781" y="766027"/>
                    <a:pt x="1215684" y="766027"/>
                  </a:cubicBezTo>
                  <a:cubicBezTo>
                    <a:pt x="1206159" y="766027"/>
                    <a:pt x="1195681" y="766027"/>
                    <a:pt x="1186156" y="764122"/>
                  </a:cubicBezTo>
                  <a:cubicBezTo>
                    <a:pt x="1167106" y="761264"/>
                    <a:pt x="1164249" y="757455"/>
                    <a:pt x="1166154" y="738405"/>
                  </a:cubicBezTo>
                  <a:cubicBezTo>
                    <a:pt x="1169964" y="698400"/>
                    <a:pt x="1178536" y="659347"/>
                    <a:pt x="1185204" y="619342"/>
                  </a:cubicBezTo>
                  <a:cubicBezTo>
                    <a:pt x="1189966" y="587909"/>
                    <a:pt x="1200444" y="557430"/>
                    <a:pt x="1209016" y="526950"/>
                  </a:cubicBezTo>
                  <a:cubicBezTo>
                    <a:pt x="1234734" y="441225"/>
                    <a:pt x="1234734" y="356452"/>
                    <a:pt x="1209016" y="270727"/>
                  </a:cubicBezTo>
                  <a:cubicBezTo>
                    <a:pt x="1204254" y="255487"/>
                    <a:pt x="1196634" y="242152"/>
                    <a:pt x="1189966" y="227864"/>
                  </a:cubicBezTo>
                  <a:cubicBezTo>
                    <a:pt x="1184251" y="214530"/>
                    <a:pt x="1175679" y="211672"/>
                    <a:pt x="1162344" y="214530"/>
                  </a:cubicBezTo>
                  <a:cubicBezTo>
                    <a:pt x="1156629" y="215482"/>
                    <a:pt x="1150914" y="217387"/>
                    <a:pt x="1146151" y="219292"/>
                  </a:cubicBezTo>
                  <a:cubicBezTo>
                    <a:pt x="1120434" y="227864"/>
                    <a:pt x="1092811" y="206909"/>
                    <a:pt x="1092811" y="180239"/>
                  </a:cubicBezTo>
                  <a:cubicBezTo>
                    <a:pt x="1092811" y="169762"/>
                    <a:pt x="1099479" y="165952"/>
                    <a:pt x="1107099" y="163095"/>
                  </a:cubicBezTo>
                  <a:cubicBezTo>
                    <a:pt x="1121386" y="157380"/>
                    <a:pt x="1136626" y="150712"/>
                    <a:pt x="1152819" y="144997"/>
                  </a:cubicBezTo>
                  <a:close/>
                  <a:moveTo>
                    <a:pt x="429871" y="345975"/>
                  </a:moveTo>
                  <a:cubicBezTo>
                    <a:pt x="440349" y="272632"/>
                    <a:pt x="462256" y="201195"/>
                    <a:pt x="511786" y="145950"/>
                  </a:cubicBezTo>
                  <a:cubicBezTo>
                    <a:pt x="707049" y="-55028"/>
                    <a:pt x="1002324" y="24982"/>
                    <a:pt x="1115671" y="116422"/>
                  </a:cubicBezTo>
                  <a:cubicBezTo>
                    <a:pt x="1129006" y="129757"/>
                    <a:pt x="1137579" y="130709"/>
                    <a:pt x="1121386" y="138330"/>
                  </a:cubicBezTo>
                  <a:cubicBezTo>
                    <a:pt x="1110909" y="143092"/>
                    <a:pt x="1099479" y="145950"/>
                    <a:pt x="1089954" y="151664"/>
                  </a:cubicBezTo>
                  <a:cubicBezTo>
                    <a:pt x="1071856" y="160237"/>
                    <a:pt x="1068046" y="170714"/>
                    <a:pt x="1073761" y="189764"/>
                  </a:cubicBezTo>
                  <a:cubicBezTo>
                    <a:pt x="1079476" y="207862"/>
                    <a:pt x="1090906" y="221197"/>
                    <a:pt x="1103289" y="234532"/>
                  </a:cubicBezTo>
                  <a:cubicBezTo>
                    <a:pt x="1111861" y="243105"/>
                    <a:pt x="1122339" y="243105"/>
                    <a:pt x="1132816" y="242152"/>
                  </a:cubicBezTo>
                  <a:cubicBezTo>
                    <a:pt x="1139484" y="241200"/>
                    <a:pt x="1145199" y="238342"/>
                    <a:pt x="1151866" y="237389"/>
                  </a:cubicBezTo>
                  <a:cubicBezTo>
                    <a:pt x="1169011" y="233580"/>
                    <a:pt x="1170916" y="234532"/>
                    <a:pt x="1179489" y="249772"/>
                  </a:cubicBezTo>
                  <a:cubicBezTo>
                    <a:pt x="1192824" y="274537"/>
                    <a:pt x="1198539" y="302159"/>
                    <a:pt x="1203301" y="329782"/>
                  </a:cubicBezTo>
                  <a:cubicBezTo>
                    <a:pt x="1208064" y="355500"/>
                    <a:pt x="1211874" y="381217"/>
                    <a:pt x="1209969" y="407887"/>
                  </a:cubicBezTo>
                  <a:cubicBezTo>
                    <a:pt x="1209969" y="425984"/>
                    <a:pt x="1208064" y="444082"/>
                    <a:pt x="1206159" y="462180"/>
                  </a:cubicBezTo>
                  <a:cubicBezTo>
                    <a:pt x="1206159" y="462180"/>
                    <a:pt x="1206159" y="462180"/>
                    <a:pt x="1206159" y="462180"/>
                  </a:cubicBezTo>
                  <a:cubicBezTo>
                    <a:pt x="1206159" y="465037"/>
                    <a:pt x="1205206" y="466942"/>
                    <a:pt x="1205206" y="469800"/>
                  </a:cubicBezTo>
                  <a:cubicBezTo>
                    <a:pt x="1205206" y="469800"/>
                    <a:pt x="1205206" y="470752"/>
                    <a:pt x="1205206" y="470752"/>
                  </a:cubicBezTo>
                  <a:cubicBezTo>
                    <a:pt x="1204254" y="475514"/>
                    <a:pt x="1203301" y="481230"/>
                    <a:pt x="1202349" y="485992"/>
                  </a:cubicBezTo>
                  <a:cubicBezTo>
                    <a:pt x="1202349" y="485992"/>
                    <a:pt x="1202349" y="486945"/>
                    <a:pt x="1202349" y="486945"/>
                  </a:cubicBezTo>
                  <a:cubicBezTo>
                    <a:pt x="1202349" y="489802"/>
                    <a:pt x="1201396" y="491707"/>
                    <a:pt x="1201396" y="494564"/>
                  </a:cubicBezTo>
                  <a:cubicBezTo>
                    <a:pt x="1201396" y="494564"/>
                    <a:pt x="1201396" y="494564"/>
                    <a:pt x="1201396" y="495517"/>
                  </a:cubicBezTo>
                  <a:cubicBezTo>
                    <a:pt x="1200444" y="498375"/>
                    <a:pt x="1200444" y="500280"/>
                    <a:pt x="1199491" y="503137"/>
                  </a:cubicBezTo>
                  <a:cubicBezTo>
                    <a:pt x="1199491" y="503137"/>
                    <a:pt x="1199491" y="504089"/>
                    <a:pt x="1199491" y="504089"/>
                  </a:cubicBezTo>
                  <a:cubicBezTo>
                    <a:pt x="1198539" y="505995"/>
                    <a:pt x="1198539" y="508852"/>
                    <a:pt x="1197586" y="510757"/>
                  </a:cubicBezTo>
                  <a:cubicBezTo>
                    <a:pt x="1197586" y="510757"/>
                    <a:pt x="1197586" y="511709"/>
                    <a:pt x="1197586" y="511709"/>
                  </a:cubicBezTo>
                  <a:cubicBezTo>
                    <a:pt x="1196634" y="514567"/>
                    <a:pt x="1196634" y="516472"/>
                    <a:pt x="1195681" y="519330"/>
                  </a:cubicBezTo>
                  <a:cubicBezTo>
                    <a:pt x="1195681" y="519330"/>
                    <a:pt x="1195681" y="519330"/>
                    <a:pt x="1195681" y="520282"/>
                  </a:cubicBezTo>
                  <a:cubicBezTo>
                    <a:pt x="1194729" y="522187"/>
                    <a:pt x="1194729" y="525045"/>
                    <a:pt x="1193776" y="526950"/>
                  </a:cubicBezTo>
                  <a:cubicBezTo>
                    <a:pt x="1193776" y="527902"/>
                    <a:pt x="1193776" y="527902"/>
                    <a:pt x="1192824" y="528855"/>
                  </a:cubicBezTo>
                  <a:cubicBezTo>
                    <a:pt x="1190919" y="533617"/>
                    <a:pt x="1189966" y="538380"/>
                    <a:pt x="1188061" y="543142"/>
                  </a:cubicBezTo>
                  <a:cubicBezTo>
                    <a:pt x="1188061" y="544095"/>
                    <a:pt x="1188061" y="544095"/>
                    <a:pt x="1187109" y="545047"/>
                  </a:cubicBezTo>
                  <a:cubicBezTo>
                    <a:pt x="1186156" y="546952"/>
                    <a:pt x="1185204" y="548857"/>
                    <a:pt x="1185204" y="550762"/>
                  </a:cubicBezTo>
                  <a:cubicBezTo>
                    <a:pt x="1185204" y="550762"/>
                    <a:pt x="1185204" y="551714"/>
                    <a:pt x="1185204" y="551714"/>
                  </a:cubicBezTo>
                  <a:cubicBezTo>
                    <a:pt x="1184251" y="553620"/>
                    <a:pt x="1183299" y="556477"/>
                    <a:pt x="1182346" y="558382"/>
                  </a:cubicBezTo>
                  <a:cubicBezTo>
                    <a:pt x="1182346" y="559334"/>
                    <a:pt x="1182346" y="559334"/>
                    <a:pt x="1181394" y="560287"/>
                  </a:cubicBezTo>
                  <a:cubicBezTo>
                    <a:pt x="1180441" y="562192"/>
                    <a:pt x="1179489" y="564097"/>
                    <a:pt x="1179489" y="566002"/>
                  </a:cubicBezTo>
                  <a:cubicBezTo>
                    <a:pt x="1179489" y="566955"/>
                    <a:pt x="1179489" y="566955"/>
                    <a:pt x="1178536" y="567907"/>
                  </a:cubicBezTo>
                  <a:cubicBezTo>
                    <a:pt x="1177584" y="569812"/>
                    <a:pt x="1176631" y="572670"/>
                    <a:pt x="1175679" y="574575"/>
                  </a:cubicBezTo>
                  <a:cubicBezTo>
                    <a:pt x="1175679" y="574575"/>
                    <a:pt x="1175679" y="575527"/>
                    <a:pt x="1174726" y="575527"/>
                  </a:cubicBezTo>
                  <a:cubicBezTo>
                    <a:pt x="1173774" y="577432"/>
                    <a:pt x="1172821" y="579337"/>
                    <a:pt x="1171869" y="581242"/>
                  </a:cubicBezTo>
                  <a:cubicBezTo>
                    <a:pt x="1171869" y="582195"/>
                    <a:pt x="1170916" y="582195"/>
                    <a:pt x="1170916" y="583147"/>
                  </a:cubicBezTo>
                  <a:cubicBezTo>
                    <a:pt x="1169964" y="585052"/>
                    <a:pt x="1169011" y="587909"/>
                    <a:pt x="1167106" y="589814"/>
                  </a:cubicBezTo>
                  <a:cubicBezTo>
                    <a:pt x="1167106" y="589814"/>
                    <a:pt x="1167106" y="589814"/>
                    <a:pt x="1167106" y="589814"/>
                  </a:cubicBezTo>
                  <a:cubicBezTo>
                    <a:pt x="1154724" y="614580"/>
                    <a:pt x="1138531" y="636487"/>
                    <a:pt x="1120434" y="656489"/>
                  </a:cubicBezTo>
                  <a:cubicBezTo>
                    <a:pt x="1116624" y="660300"/>
                    <a:pt x="1112814" y="664109"/>
                    <a:pt x="1109004" y="667920"/>
                  </a:cubicBezTo>
                  <a:cubicBezTo>
                    <a:pt x="1105194" y="671730"/>
                    <a:pt x="1101384" y="675539"/>
                    <a:pt x="1096621" y="679350"/>
                  </a:cubicBezTo>
                  <a:cubicBezTo>
                    <a:pt x="1088049" y="686970"/>
                    <a:pt x="1079476" y="693637"/>
                    <a:pt x="1070904" y="699352"/>
                  </a:cubicBezTo>
                  <a:cubicBezTo>
                    <a:pt x="1062331" y="706020"/>
                    <a:pt x="1052806" y="711734"/>
                    <a:pt x="1043281" y="717450"/>
                  </a:cubicBezTo>
                  <a:cubicBezTo>
                    <a:pt x="1003276" y="741262"/>
                    <a:pt x="959461" y="758407"/>
                    <a:pt x="915646" y="768884"/>
                  </a:cubicBezTo>
                  <a:cubicBezTo>
                    <a:pt x="910884" y="769837"/>
                    <a:pt x="905169" y="771742"/>
                    <a:pt x="900406" y="772695"/>
                  </a:cubicBezTo>
                  <a:cubicBezTo>
                    <a:pt x="841351" y="785077"/>
                    <a:pt x="785154" y="786030"/>
                    <a:pt x="743244" y="775552"/>
                  </a:cubicBezTo>
                  <a:cubicBezTo>
                    <a:pt x="740386" y="775552"/>
                    <a:pt x="737529" y="774600"/>
                    <a:pt x="733719" y="773647"/>
                  </a:cubicBezTo>
                  <a:cubicBezTo>
                    <a:pt x="731814" y="773647"/>
                    <a:pt x="729909" y="772695"/>
                    <a:pt x="728004" y="771742"/>
                  </a:cubicBezTo>
                  <a:cubicBezTo>
                    <a:pt x="727051" y="771742"/>
                    <a:pt x="726099" y="770789"/>
                    <a:pt x="725146" y="770789"/>
                  </a:cubicBezTo>
                  <a:cubicBezTo>
                    <a:pt x="723241" y="769837"/>
                    <a:pt x="720384" y="769837"/>
                    <a:pt x="717526" y="768884"/>
                  </a:cubicBezTo>
                  <a:cubicBezTo>
                    <a:pt x="714669" y="767932"/>
                    <a:pt x="712764" y="766980"/>
                    <a:pt x="709906" y="766027"/>
                  </a:cubicBezTo>
                  <a:cubicBezTo>
                    <a:pt x="704191" y="764122"/>
                    <a:pt x="697524" y="762217"/>
                    <a:pt x="690856" y="759359"/>
                  </a:cubicBezTo>
                  <a:cubicBezTo>
                    <a:pt x="687999" y="758407"/>
                    <a:pt x="685141" y="757455"/>
                    <a:pt x="682284" y="756502"/>
                  </a:cubicBezTo>
                  <a:cubicBezTo>
                    <a:pt x="678474" y="755550"/>
                    <a:pt x="675616" y="753645"/>
                    <a:pt x="671806" y="752692"/>
                  </a:cubicBezTo>
                  <a:cubicBezTo>
                    <a:pt x="667996" y="751739"/>
                    <a:pt x="665139" y="749834"/>
                    <a:pt x="661329" y="747930"/>
                  </a:cubicBezTo>
                  <a:cubicBezTo>
                    <a:pt x="655614" y="746025"/>
                    <a:pt x="649899" y="743167"/>
                    <a:pt x="644184" y="740309"/>
                  </a:cubicBezTo>
                  <a:cubicBezTo>
                    <a:pt x="641326" y="739357"/>
                    <a:pt x="639421" y="737452"/>
                    <a:pt x="636564" y="736500"/>
                  </a:cubicBezTo>
                  <a:cubicBezTo>
                    <a:pt x="633706" y="734595"/>
                    <a:pt x="629896" y="733642"/>
                    <a:pt x="627039" y="731737"/>
                  </a:cubicBezTo>
                  <a:cubicBezTo>
                    <a:pt x="625134" y="730784"/>
                    <a:pt x="623229" y="729832"/>
                    <a:pt x="621324" y="728880"/>
                  </a:cubicBezTo>
                  <a:cubicBezTo>
                    <a:pt x="617514" y="726975"/>
                    <a:pt x="613704" y="725070"/>
                    <a:pt x="608941" y="722212"/>
                  </a:cubicBezTo>
                  <a:cubicBezTo>
                    <a:pt x="603226" y="718402"/>
                    <a:pt x="596559" y="715545"/>
                    <a:pt x="590844" y="711734"/>
                  </a:cubicBezTo>
                  <a:cubicBezTo>
                    <a:pt x="587034" y="708877"/>
                    <a:pt x="583224" y="706972"/>
                    <a:pt x="578461" y="704114"/>
                  </a:cubicBezTo>
                  <a:cubicBezTo>
                    <a:pt x="572746" y="700305"/>
                    <a:pt x="566079" y="695542"/>
                    <a:pt x="560364" y="691732"/>
                  </a:cubicBezTo>
                  <a:cubicBezTo>
                    <a:pt x="556554" y="688875"/>
                    <a:pt x="552744" y="686017"/>
                    <a:pt x="548934" y="682207"/>
                  </a:cubicBezTo>
                  <a:cubicBezTo>
                    <a:pt x="547029" y="680302"/>
                    <a:pt x="545124" y="679350"/>
                    <a:pt x="543219" y="677445"/>
                  </a:cubicBezTo>
                  <a:cubicBezTo>
                    <a:pt x="539409" y="674587"/>
                    <a:pt x="535599" y="670777"/>
                    <a:pt x="531789" y="667920"/>
                  </a:cubicBezTo>
                  <a:cubicBezTo>
                    <a:pt x="527979" y="664109"/>
                    <a:pt x="524169" y="661252"/>
                    <a:pt x="520359" y="657442"/>
                  </a:cubicBezTo>
                  <a:cubicBezTo>
                    <a:pt x="516549" y="653632"/>
                    <a:pt x="512739" y="649822"/>
                    <a:pt x="509881" y="646012"/>
                  </a:cubicBezTo>
                  <a:cubicBezTo>
                    <a:pt x="506071" y="642202"/>
                    <a:pt x="503214" y="638392"/>
                    <a:pt x="499404" y="634582"/>
                  </a:cubicBezTo>
                  <a:cubicBezTo>
                    <a:pt x="495594" y="630772"/>
                    <a:pt x="492736" y="626009"/>
                    <a:pt x="489879" y="622200"/>
                  </a:cubicBezTo>
                  <a:cubicBezTo>
                    <a:pt x="482259" y="611722"/>
                    <a:pt x="474639" y="600292"/>
                    <a:pt x="467971" y="588862"/>
                  </a:cubicBezTo>
                  <a:cubicBezTo>
                    <a:pt x="464161" y="582195"/>
                    <a:pt x="460351" y="574575"/>
                    <a:pt x="456541" y="566955"/>
                  </a:cubicBezTo>
                  <a:cubicBezTo>
                    <a:pt x="452731" y="559334"/>
                    <a:pt x="449874" y="551714"/>
                    <a:pt x="447016" y="543142"/>
                  </a:cubicBezTo>
                  <a:cubicBezTo>
                    <a:pt x="445111" y="537427"/>
                    <a:pt x="443206" y="532664"/>
                    <a:pt x="441301" y="526950"/>
                  </a:cubicBezTo>
                  <a:cubicBezTo>
                    <a:pt x="440349" y="524092"/>
                    <a:pt x="439396" y="520282"/>
                    <a:pt x="438444" y="517425"/>
                  </a:cubicBezTo>
                  <a:cubicBezTo>
                    <a:pt x="438444" y="516472"/>
                    <a:pt x="438444" y="516472"/>
                    <a:pt x="437491" y="515520"/>
                  </a:cubicBezTo>
                  <a:cubicBezTo>
                    <a:pt x="436539" y="512662"/>
                    <a:pt x="436539" y="509805"/>
                    <a:pt x="435586" y="506947"/>
                  </a:cubicBezTo>
                  <a:cubicBezTo>
                    <a:pt x="435586" y="505995"/>
                    <a:pt x="434634" y="504089"/>
                    <a:pt x="434634" y="503137"/>
                  </a:cubicBezTo>
                  <a:cubicBezTo>
                    <a:pt x="434634" y="501232"/>
                    <a:pt x="433681" y="499327"/>
                    <a:pt x="433681" y="497422"/>
                  </a:cubicBezTo>
                  <a:cubicBezTo>
                    <a:pt x="432729" y="494564"/>
                    <a:pt x="432729" y="492659"/>
                    <a:pt x="432729" y="489802"/>
                  </a:cubicBezTo>
                  <a:cubicBezTo>
                    <a:pt x="432729" y="488850"/>
                    <a:pt x="432729" y="488850"/>
                    <a:pt x="432729" y="487897"/>
                  </a:cubicBezTo>
                  <a:cubicBezTo>
                    <a:pt x="431776" y="484087"/>
                    <a:pt x="431776" y="480277"/>
                    <a:pt x="430824" y="476467"/>
                  </a:cubicBezTo>
                  <a:cubicBezTo>
                    <a:pt x="430824" y="476467"/>
                    <a:pt x="430824" y="476467"/>
                    <a:pt x="430824" y="476467"/>
                  </a:cubicBezTo>
                  <a:cubicBezTo>
                    <a:pt x="422251" y="432652"/>
                    <a:pt x="423204" y="389789"/>
                    <a:pt x="429871" y="345975"/>
                  </a:cubicBezTo>
                  <a:close/>
                  <a:moveTo>
                    <a:pt x="114594" y="810795"/>
                  </a:moveTo>
                  <a:cubicBezTo>
                    <a:pt x="108879" y="811747"/>
                    <a:pt x="103164" y="812700"/>
                    <a:pt x="96496" y="812700"/>
                  </a:cubicBezTo>
                  <a:cubicBezTo>
                    <a:pt x="94591" y="812700"/>
                    <a:pt x="93639" y="812700"/>
                    <a:pt x="91734" y="812700"/>
                  </a:cubicBezTo>
                  <a:cubicBezTo>
                    <a:pt x="88876" y="812700"/>
                    <a:pt x="86019" y="812700"/>
                    <a:pt x="83161" y="811747"/>
                  </a:cubicBezTo>
                  <a:cubicBezTo>
                    <a:pt x="79351" y="810795"/>
                    <a:pt x="74589" y="809842"/>
                    <a:pt x="70779" y="808889"/>
                  </a:cubicBezTo>
                  <a:cubicBezTo>
                    <a:pt x="67921" y="807937"/>
                    <a:pt x="66016" y="806984"/>
                    <a:pt x="63159" y="806032"/>
                  </a:cubicBezTo>
                  <a:cubicBezTo>
                    <a:pt x="58396" y="804127"/>
                    <a:pt x="53634" y="801270"/>
                    <a:pt x="48871" y="797459"/>
                  </a:cubicBezTo>
                  <a:cubicBezTo>
                    <a:pt x="31726" y="784125"/>
                    <a:pt x="20296" y="764122"/>
                    <a:pt x="18391" y="739357"/>
                  </a:cubicBezTo>
                  <a:cubicBezTo>
                    <a:pt x="18391" y="738405"/>
                    <a:pt x="18391" y="736500"/>
                    <a:pt x="18391" y="735547"/>
                  </a:cubicBezTo>
                  <a:cubicBezTo>
                    <a:pt x="18391" y="734595"/>
                    <a:pt x="18391" y="734595"/>
                    <a:pt x="18391" y="733642"/>
                  </a:cubicBezTo>
                  <a:cubicBezTo>
                    <a:pt x="18391" y="732689"/>
                    <a:pt x="18391" y="732689"/>
                    <a:pt x="18391" y="731737"/>
                  </a:cubicBezTo>
                  <a:cubicBezTo>
                    <a:pt x="18391" y="730784"/>
                    <a:pt x="18391" y="729832"/>
                    <a:pt x="18391" y="728880"/>
                  </a:cubicBezTo>
                  <a:cubicBezTo>
                    <a:pt x="18391" y="728880"/>
                    <a:pt x="18391" y="727927"/>
                    <a:pt x="18391" y="727927"/>
                  </a:cubicBezTo>
                  <a:cubicBezTo>
                    <a:pt x="19344" y="708877"/>
                    <a:pt x="27916" y="693637"/>
                    <a:pt x="47919" y="684112"/>
                  </a:cubicBezTo>
                  <a:cubicBezTo>
                    <a:pt x="86971" y="666014"/>
                    <a:pt x="277471" y="573622"/>
                    <a:pt x="290806" y="567907"/>
                  </a:cubicBezTo>
                  <a:cubicBezTo>
                    <a:pt x="327954" y="552667"/>
                    <a:pt x="365101" y="536475"/>
                    <a:pt x="387009" y="499327"/>
                  </a:cubicBezTo>
                  <a:cubicBezTo>
                    <a:pt x="390819" y="493612"/>
                    <a:pt x="395581" y="486945"/>
                    <a:pt x="406059" y="481230"/>
                  </a:cubicBezTo>
                  <a:cubicBezTo>
                    <a:pt x="413679" y="522187"/>
                    <a:pt x="429871" y="559334"/>
                    <a:pt x="448921" y="594577"/>
                  </a:cubicBezTo>
                  <a:cubicBezTo>
                    <a:pt x="459399" y="613627"/>
                    <a:pt x="469876" y="631725"/>
                    <a:pt x="480354" y="650775"/>
                  </a:cubicBezTo>
                  <a:cubicBezTo>
                    <a:pt x="482259" y="653632"/>
                    <a:pt x="483211" y="655537"/>
                    <a:pt x="485116" y="658395"/>
                  </a:cubicBezTo>
                  <a:lnTo>
                    <a:pt x="485116" y="658395"/>
                  </a:lnTo>
                  <a:cubicBezTo>
                    <a:pt x="484164" y="658395"/>
                    <a:pt x="484164" y="659347"/>
                    <a:pt x="483211" y="659347"/>
                  </a:cubicBezTo>
                  <a:cubicBezTo>
                    <a:pt x="483211" y="659347"/>
                    <a:pt x="482259" y="659347"/>
                    <a:pt x="482259" y="660300"/>
                  </a:cubicBezTo>
                  <a:cubicBezTo>
                    <a:pt x="481306" y="661252"/>
                    <a:pt x="480354" y="661252"/>
                    <a:pt x="480354" y="662205"/>
                  </a:cubicBezTo>
                  <a:cubicBezTo>
                    <a:pt x="480354" y="662205"/>
                    <a:pt x="479401" y="662205"/>
                    <a:pt x="479401" y="662205"/>
                  </a:cubicBezTo>
                  <a:cubicBezTo>
                    <a:pt x="479401" y="662205"/>
                    <a:pt x="478449" y="662205"/>
                    <a:pt x="478449" y="662205"/>
                  </a:cubicBezTo>
                  <a:cubicBezTo>
                    <a:pt x="467971" y="664109"/>
                    <a:pt x="458446" y="666967"/>
                    <a:pt x="447969" y="669825"/>
                  </a:cubicBezTo>
                  <a:cubicBezTo>
                    <a:pt x="427966" y="675539"/>
                    <a:pt x="408916" y="683159"/>
                    <a:pt x="389866" y="690780"/>
                  </a:cubicBezTo>
                  <a:cubicBezTo>
                    <a:pt x="382246" y="693637"/>
                    <a:pt x="375579" y="696495"/>
                    <a:pt x="368911" y="699352"/>
                  </a:cubicBezTo>
                  <a:cubicBezTo>
                    <a:pt x="364149" y="701257"/>
                    <a:pt x="359386" y="703162"/>
                    <a:pt x="354624" y="706020"/>
                  </a:cubicBezTo>
                  <a:cubicBezTo>
                    <a:pt x="349861" y="707925"/>
                    <a:pt x="345099" y="709830"/>
                    <a:pt x="340336" y="712687"/>
                  </a:cubicBezTo>
                  <a:cubicBezTo>
                    <a:pt x="335574" y="714592"/>
                    <a:pt x="330811" y="717450"/>
                    <a:pt x="326049" y="719355"/>
                  </a:cubicBezTo>
                  <a:cubicBezTo>
                    <a:pt x="314619" y="725070"/>
                    <a:pt x="303189" y="729832"/>
                    <a:pt x="290806" y="735547"/>
                  </a:cubicBezTo>
                  <a:cubicBezTo>
                    <a:pt x="284139" y="738405"/>
                    <a:pt x="276519" y="742214"/>
                    <a:pt x="269851" y="745072"/>
                  </a:cubicBezTo>
                  <a:cubicBezTo>
                    <a:pt x="263184" y="747930"/>
                    <a:pt x="255564" y="751739"/>
                    <a:pt x="248896" y="754597"/>
                  </a:cubicBezTo>
                  <a:cubicBezTo>
                    <a:pt x="231751" y="762217"/>
                    <a:pt x="215559" y="769837"/>
                    <a:pt x="199366" y="777457"/>
                  </a:cubicBezTo>
                  <a:cubicBezTo>
                    <a:pt x="173649" y="791745"/>
                    <a:pt x="145074" y="803175"/>
                    <a:pt x="114594" y="810795"/>
                  </a:cubicBezTo>
                  <a:close/>
                </a:path>
              </a:pathLst>
            </a:custGeom>
            <a:solidFill>
              <a:srgbClr val="F27954"/>
            </a:solidFill>
            <a:ln w="9525" cap="flat">
              <a:noFill/>
              <a:prstDash val="solid"/>
              <a:miter/>
            </a:ln>
          </p:spPr>
          <p:txBody>
            <a:bodyPr rtlCol="0" anchor="ctr"/>
            <a:lstStyle/>
            <a:p>
              <a:endParaRPr lang="en-US"/>
            </a:p>
          </p:txBody>
        </p:sp>
        <p:sp>
          <p:nvSpPr>
            <p:cNvPr id="74" name="Freeform 330">
              <a:extLst>
                <a:ext uri="{FF2B5EF4-FFF2-40B4-BE49-F238E27FC236}">
                  <a16:creationId xmlns:a16="http://schemas.microsoft.com/office/drawing/2014/main" id="{621345BA-7B88-31AD-F984-F35CCB1CE30F}"/>
                </a:ext>
              </a:extLst>
            </p:cNvPr>
            <p:cNvSpPr/>
            <p:nvPr/>
          </p:nvSpPr>
          <p:spPr>
            <a:xfrm>
              <a:off x="4883467" y="5511879"/>
              <a:ext cx="64796" cy="169783"/>
            </a:xfrm>
            <a:custGeom>
              <a:avLst/>
              <a:gdLst>
                <a:gd name="connsiteX0" fmla="*/ 4763 w 64796"/>
                <a:gd name="connsiteY0" fmla="*/ 16431 h 169783"/>
                <a:gd name="connsiteX1" fmla="*/ 22860 w 64796"/>
                <a:gd name="connsiteY1" fmla="*/ 32623 h 169783"/>
                <a:gd name="connsiteX2" fmla="*/ 47625 w 64796"/>
                <a:gd name="connsiteY2" fmla="*/ 141208 h 169783"/>
                <a:gd name="connsiteX3" fmla="*/ 44767 w 64796"/>
                <a:gd name="connsiteY3" fmla="*/ 169783 h 169783"/>
                <a:gd name="connsiteX4" fmla="*/ 57150 w 64796"/>
                <a:gd name="connsiteY4" fmla="*/ 156448 h 169783"/>
                <a:gd name="connsiteX5" fmla="*/ 28575 w 64796"/>
                <a:gd name="connsiteY5" fmla="*/ 9763 h 169783"/>
                <a:gd name="connsiteX6" fmla="*/ 12383 w 64796"/>
                <a:gd name="connsiteY6" fmla="*/ 238 h 169783"/>
                <a:gd name="connsiteX7" fmla="*/ 0 w 64796"/>
                <a:gd name="connsiteY7" fmla="*/ 5953 h 169783"/>
                <a:gd name="connsiteX8" fmla="*/ 4763 w 64796"/>
                <a:gd name="connsiteY8" fmla="*/ 16431 h 1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96" h="169783">
                  <a:moveTo>
                    <a:pt x="4763" y="16431"/>
                  </a:moveTo>
                  <a:cubicBezTo>
                    <a:pt x="11430" y="21193"/>
                    <a:pt x="17145" y="25956"/>
                    <a:pt x="22860" y="32623"/>
                  </a:cubicBezTo>
                  <a:cubicBezTo>
                    <a:pt x="47625" y="65008"/>
                    <a:pt x="52388" y="102156"/>
                    <a:pt x="47625" y="141208"/>
                  </a:cubicBezTo>
                  <a:cubicBezTo>
                    <a:pt x="46673" y="150733"/>
                    <a:pt x="40958" y="159306"/>
                    <a:pt x="44767" y="169783"/>
                  </a:cubicBezTo>
                  <a:cubicBezTo>
                    <a:pt x="55245" y="161210"/>
                    <a:pt x="56198" y="161210"/>
                    <a:pt x="57150" y="156448"/>
                  </a:cubicBezTo>
                  <a:cubicBezTo>
                    <a:pt x="73342" y="102156"/>
                    <a:pt x="63817" y="53578"/>
                    <a:pt x="28575" y="9763"/>
                  </a:cubicBezTo>
                  <a:cubicBezTo>
                    <a:pt x="24765" y="4048"/>
                    <a:pt x="19050" y="238"/>
                    <a:pt x="12383" y="238"/>
                  </a:cubicBezTo>
                  <a:cubicBezTo>
                    <a:pt x="7620" y="-715"/>
                    <a:pt x="2858" y="1191"/>
                    <a:pt x="0" y="5953"/>
                  </a:cubicBezTo>
                  <a:cubicBezTo>
                    <a:pt x="0" y="9763"/>
                    <a:pt x="953" y="13573"/>
                    <a:pt x="4763" y="16431"/>
                  </a:cubicBezTo>
                  <a:close/>
                </a:path>
              </a:pathLst>
            </a:custGeom>
            <a:solidFill>
              <a:srgbClr val="000000"/>
            </a:solidFill>
            <a:ln w="9525" cap="flat">
              <a:noFill/>
              <a:prstDash val="solid"/>
              <a:miter/>
            </a:ln>
          </p:spPr>
          <p:txBody>
            <a:bodyPr rtlCol="0" anchor="ctr"/>
            <a:lstStyle/>
            <a:p>
              <a:endParaRPr lang="en-US"/>
            </a:p>
          </p:txBody>
        </p:sp>
        <p:sp>
          <p:nvSpPr>
            <p:cNvPr id="75" name="Freeform 331">
              <a:extLst>
                <a:ext uri="{FF2B5EF4-FFF2-40B4-BE49-F238E27FC236}">
                  <a16:creationId xmlns:a16="http://schemas.microsoft.com/office/drawing/2014/main" id="{9AE16F8A-DDE8-44ED-08CC-9A15B47D3E6A}"/>
                </a:ext>
              </a:extLst>
            </p:cNvPr>
            <p:cNvSpPr/>
            <p:nvPr/>
          </p:nvSpPr>
          <p:spPr>
            <a:xfrm>
              <a:off x="3364793" y="5875046"/>
              <a:ext cx="80035" cy="131417"/>
            </a:xfrm>
            <a:custGeom>
              <a:avLst/>
              <a:gdLst>
                <a:gd name="connsiteX0" fmla="*/ 4199 w 80035"/>
                <a:gd name="connsiteY0" fmla="*/ 72363 h 131417"/>
                <a:gd name="connsiteX1" fmla="*/ 16581 w 80035"/>
                <a:gd name="connsiteY1" fmla="*/ 131418 h 131417"/>
                <a:gd name="connsiteX2" fmla="*/ 17534 w 80035"/>
                <a:gd name="connsiteY2" fmla="*/ 121893 h 131417"/>
                <a:gd name="connsiteX3" fmla="*/ 64206 w 80035"/>
                <a:gd name="connsiteY3" fmla="*/ 23785 h 131417"/>
                <a:gd name="connsiteX4" fmla="*/ 75636 w 80035"/>
                <a:gd name="connsiteY4" fmla="*/ 14260 h 131417"/>
                <a:gd name="connsiteX5" fmla="*/ 77541 w 80035"/>
                <a:gd name="connsiteY5" fmla="*/ 1878 h 131417"/>
                <a:gd name="connsiteX6" fmla="*/ 66111 w 80035"/>
                <a:gd name="connsiteY6" fmla="*/ 2830 h 131417"/>
                <a:gd name="connsiteX7" fmla="*/ 4199 w 80035"/>
                <a:gd name="connsiteY7" fmla="*/ 72363 h 13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5" h="131417">
                  <a:moveTo>
                    <a:pt x="4199" y="72363"/>
                  </a:moveTo>
                  <a:cubicBezTo>
                    <a:pt x="-4374" y="92366"/>
                    <a:pt x="389" y="117130"/>
                    <a:pt x="16581" y="131418"/>
                  </a:cubicBezTo>
                  <a:cubicBezTo>
                    <a:pt x="17534" y="126655"/>
                    <a:pt x="18486" y="123798"/>
                    <a:pt x="17534" y="121893"/>
                  </a:cubicBezTo>
                  <a:cubicBezTo>
                    <a:pt x="10866" y="78078"/>
                    <a:pt x="31821" y="48551"/>
                    <a:pt x="64206" y="23785"/>
                  </a:cubicBezTo>
                  <a:cubicBezTo>
                    <a:pt x="68016" y="20928"/>
                    <a:pt x="71826" y="18071"/>
                    <a:pt x="75636" y="14260"/>
                  </a:cubicBezTo>
                  <a:cubicBezTo>
                    <a:pt x="79446" y="10451"/>
                    <a:pt x="82304" y="6641"/>
                    <a:pt x="77541" y="1878"/>
                  </a:cubicBezTo>
                  <a:cubicBezTo>
                    <a:pt x="73731" y="-1932"/>
                    <a:pt x="69921" y="926"/>
                    <a:pt x="66111" y="2830"/>
                  </a:cubicBezTo>
                  <a:cubicBezTo>
                    <a:pt x="39441" y="19023"/>
                    <a:pt x="17534" y="41883"/>
                    <a:pt x="4199" y="72363"/>
                  </a:cubicBezTo>
                  <a:close/>
                </a:path>
              </a:pathLst>
            </a:custGeom>
            <a:solidFill>
              <a:srgbClr val="000000"/>
            </a:solidFill>
            <a:ln w="9525" cap="flat">
              <a:noFill/>
              <a:prstDash val="solid"/>
              <a:miter/>
            </a:ln>
          </p:spPr>
          <p:txBody>
            <a:bodyPr rtlCol="0" anchor="ctr"/>
            <a:lstStyle/>
            <a:p>
              <a:endParaRPr lang="en-US"/>
            </a:p>
          </p:txBody>
        </p:sp>
        <p:sp>
          <p:nvSpPr>
            <p:cNvPr id="76" name="Freeform 332">
              <a:extLst>
                <a:ext uri="{FF2B5EF4-FFF2-40B4-BE49-F238E27FC236}">
                  <a16:creationId xmlns:a16="http://schemas.microsoft.com/office/drawing/2014/main" id="{C85F0E93-AB13-28D8-DFFD-AEB48B9D0828}"/>
                </a:ext>
              </a:extLst>
            </p:cNvPr>
            <p:cNvSpPr/>
            <p:nvPr/>
          </p:nvSpPr>
          <p:spPr>
            <a:xfrm>
              <a:off x="3659449" y="6073588"/>
              <a:ext cx="143458" cy="18671"/>
            </a:xfrm>
            <a:custGeom>
              <a:avLst/>
              <a:gdLst>
                <a:gd name="connsiteX0" fmla="*/ 116261 w 143458"/>
                <a:gd name="connsiteY0" fmla="*/ 504 h 18671"/>
                <a:gd name="connsiteX1" fmla="*/ 18153 w 143458"/>
                <a:gd name="connsiteY1" fmla="*/ 504 h 18671"/>
                <a:gd name="connsiteX2" fmla="*/ 56 w 143458"/>
                <a:gd name="connsiteY2" fmla="*/ 10029 h 18671"/>
                <a:gd name="connsiteX3" fmla="*/ 20058 w 143458"/>
                <a:gd name="connsiteY3" fmla="*/ 17649 h 18671"/>
                <a:gd name="connsiteX4" fmla="*/ 141978 w 143458"/>
                <a:gd name="connsiteY4" fmla="*/ 18601 h 18671"/>
                <a:gd name="connsiteX5" fmla="*/ 116261 w 143458"/>
                <a:gd name="connsiteY5" fmla="*/ 504 h 1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58" h="18671">
                  <a:moveTo>
                    <a:pt x="116261" y="504"/>
                  </a:moveTo>
                  <a:cubicBezTo>
                    <a:pt x="83876" y="504"/>
                    <a:pt x="51491" y="504"/>
                    <a:pt x="18153" y="504"/>
                  </a:cubicBezTo>
                  <a:cubicBezTo>
                    <a:pt x="10533" y="504"/>
                    <a:pt x="-897" y="-3306"/>
                    <a:pt x="56" y="10029"/>
                  </a:cubicBezTo>
                  <a:cubicBezTo>
                    <a:pt x="1008" y="21459"/>
                    <a:pt x="12438" y="18601"/>
                    <a:pt x="20058" y="17649"/>
                  </a:cubicBezTo>
                  <a:cubicBezTo>
                    <a:pt x="61016" y="13839"/>
                    <a:pt x="101021" y="17649"/>
                    <a:pt x="141978" y="18601"/>
                  </a:cubicBezTo>
                  <a:cubicBezTo>
                    <a:pt x="148646" y="18601"/>
                    <a:pt x="131501" y="504"/>
                    <a:pt x="116261" y="504"/>
                  </a:cubicBezTo>
                  <a:close/>
                </a:path>
              </a:pathLst>
            </a:custGeom>
            <a:solidFill>
              <a:srgbClr val="000000"/>
            </a:solidFill>
            <a:ln w="9525" cap="flat">
              <a:noFill/>
              <a:prstDash val="solid"/>
              <a:miter/>
            </a:ln>
          </p:spPr>
          <p:txBody>
            <a:bodyPr rtlCol="0" anchor="ctr"/>
            <a:lstStyle/>
            <a:p>
              <a:endParaRPr lang="en-US"/>
            </a:p>
          </p:txBody>
        </p:sp>
        <p:sp>
          <p:nvSpPr>
            <p:cNvPr id="77" name="Freeform 333">
              <a:extLst>
                <a:ext uri="{FF2B5EF4-FFF2-40B4-BE49-F238E27FC236}">
                  <a16:creationId xmlns:a16="http://schemas.microsoft.com/office/drawing/2014/main" id="{3E9A9940-02C2-9495-9052-91E20A3BBB01}"/>
                </a:ext>
              </a:extLst>
            </p:cNvPr>
            <p:cNvSpPr/>
            <p:nvPr/>
          </p:nvSpPr>
          <p:spPr>
            <a:xfrm>
              <a:off x="3322320" y="6064567"/>
              <a:ext cx="107632" cy="18097"/>
            </a:xfrm>
            <a:custGeom>
              <a:avLst/>
              <a:gdLst>
                <a:gd name="connsiteX0" fmla="*/ 68580 w 107632"/>
                <a:gd name="connsiteY0" fmla="*/ 0 h 18097"/>
                <a:gd name="connsiteX1" fmla="*/ 9525 w 107632"/>
                <a:gd name="connsiteY1" fmla="*/ 0 h 18097"/>
                <a:gd name="connsiteX2" fmla="*/ 0 w 107632"/>
                <a:gd name="connsiteY2" fmla="*/ 7620 h 18097"/>
                <a:gd name="connsiteX3" fmla="*/ 9525 w 107632"/>
                <a:gd name="connsiteY3" fmla="*/ 16193 h 18097"/>
                <a:gd name="connsiteX4" fmla="*/ 107632 w 107632"/>
                <a:gd name="connsiteY4" fmla="*/ 18097 h 18097"/>
                <a:gd name="connsiteX5" fmla="*/ 68580 w 107632"/>
                <a:gd name="connsiteY5"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2" h="18097">
                  <a:moveTo>
                    <a:pt x="68580" y="0"/>
                  </a:moveTo>
                  <a:cubicBezTo>
                    <a:pt x="48577" y="0"/>
                    <a:pt x="29527" y="0"/>
                    <a:pt x="9525" y="0"/>
                  </a:cubicBezTo>
                  <a:cubicBezTo>
                    <a:pt x="3810" y="0"/>
                    <a:pt x="0" y="1905"/>
                    <a:pt x="0" y="7620"/>
                  </a:cubicBezTo>
                  <a:cubicBezTo>
                    <a:pt x="0" y="13335"/>
                    <a:pt x="3810" y="16193"/>
                    <a:pt x="9525" y="16193"/>
                  </a:cubicBezTo>
                  <a:cubicBezTo>
                    <a:pt x="41910" y="15240"/>
                    <a:pt x="74295" y="18097"/>
                    <a:pt x="107632" y="18097"/>
                  </a:cubicBezTo>
                  <a:cubicBezTo>
                    <a:pt x="95250" y="9525"/>
                    <a:pt x="83820" y="0"/>
                    <a:pt x="68580" y="0"/>
                  </a:cubicBezTo>
                  <a:close/>
                </a:path>
              </a:pathLst>
            </a:custGeom>
            <a:solidFill>
              <a:srgbClr val="000000"/>
            </a:solidFill>
            <a:ln w="9525" cap="flat">
              <a:noFill/>
              <a:prstDash val="solid"/>
              <a:miter/>
            </a:ln>
          </p:spPr>
          <p:txBody>
            <a:bodyPr rtlCol="0" anchor="ctr"/>
            <a:lstStyle/>
            <a:p>
              <a:endParaRPr lang="en-US"/>
            </a:p>
          </p:txBody>
        </p:sp>
        <p:sp>
          <p:nvSpPr>
            <p:cNvPr id="78" name="Freeform 334">
              <a:extLst>
                <a:ext uri="{FF2B5EF4-FFF2-40B4-BE49-F238E27FC236}">
                  <a16:creationId xmlns:a16="http://schemas.microsoft.com/office/drawing/2014/main" id="{36F5E117-5E10-F121-931E-2F197E1BAD67}"/>
                </a:ext>
              </a:extLst>
            </p:cNvPr>
            <p:cNvSpPr/>
            <p:nvPr/>
          </p:nvSpPr>
          <p:spPr>
            <a:xfrm>
              <a:off x="4930140" y="6038559"/>
              <a:ext cx="102869" cy="18723"/>
            </a:xfrm>
            <a:custGeom>
              <a:avLst/>
              <a:gdLst>
                <a:gd name="connsiteX0" fmla="*/ 81915 w 102869"/>
                <a:gd name="connsiteY0" fmla="*/ 291 h 18723"/>
                <a:gd name="connsiteX1" fmla="*/ 6667 w 102869"/>
                <a:gd name="connsiteY1" fmla="*/ 4101 h 18723"/>
                <a:gd name="connsiteX2" fmla="*/ 0 w 102869"/>
                <a:gd name="connsiteY2" fmla="*/ 9816 h 18723"/>
                <a:gd name="connsiteX3" fmla="*/ 9525 w 102869"/>
                <a:gd name="connsiteY3" fmla="*/ 18389 h 18723"/>
                <a:gd name="connsiteX4" fmla="*/ 102870 w 102869"/>
                <a:gd name="connsiteY4" fmla="*/ 9816 h 18723"/>
                <a:gd name="connsiteX5" fmla="*/ 81915 w 102869"/>
                <a:gd name="connsiteY5" fmla="*/ 291 h 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69" h="18723">
                  <a:moveTo>
                    <a:pt x="81915" y="291"/>
                  </a:moveTo>
                  <a:cubicBezTo>
                    <a:pt x="56197" y="1243"/>
                    <a:pt x="31432" y="3148"/>
                    <a:pt x="6667" y="4101"/>
                  </a:cubicBezTo>
                  <a:cubicBezTo>
                    <a:pt x="2857" y="4101"/>
                    <a:pt x="0" y="6958"/>
                    <a:pt x="0" y="9816"/>
                  </a:cubicBezTo>
                  <a:cubicBezTo>
                    <a:pt x="0" y="16483"/>
                    <a:pt x="4763" y="17436"/>
                    <a:pt x="9525" y="18389"/>
                  </a:cubicBezTo>
                  <a:cubicBezTo>
                    <a:pt x="40005" y="20293"/>
                    <a:pt x="70485" y="13626"/>
                    <a:pt x="102870" y="9816"/>
                  </a:cubicBezTo>
                  <a:cubicBezTo>
                    <a:pt x="96202" y="291"/>
                    <a:pt x="87630" y="-661"/>
                    <a:pt x="81915" y="291"/>
                  </a:cubicBezTo>
                  <a:close/>
                </a:path>
              </a:pathLst>
            </a:custGeom>
            <a:solidFill>
              <a:srgbClr val="000000"/>
            </a:solidFill>
            <a:ln w="9525" cap="flat">
              <a:noFill/>
              <a:prstDash val="solid"/>
              <a:miter/>
            </a:ln>
          </p:spPr>
          <p:txBody>
            <a:bodyPr rtlCol="0" anchor="ctr"/>
            <a:lstStyle/>
            <a:p>
              <a:endParaRPr lang="en-US"/>
            </a:p>
          </p:txBody>
        </p:sp>
        <p:sp>
          <p:nvSpPr>
            <p:cNvPr id="79" name="Freeform 335">
              <a:extLst>
                <a:ext uri="{FF2B5EF4-FFF2-40B4-BE49-F238E27FC236}">
                  <a16:creationId xmlns:a16="http://schemas.microsoft.com/office/drawing/2014/main" id="{10E3DD1B-D66F-CA96-DE36-F6ACBCF82627}"/>
                </a:ext>
              </a:extLst>
            </p:cNvPr>
            <p:cNvSpPr/>
            <p:nvPr/>
          </p:nvSpPr>
          <p:spPr>
            <a:xfrm>
              <a:off x="3979545" y="5601652"/>
              <a:ext cx="5714" cy="58102"/>
            </a:xfrm>
            <a:custGeom>
              <a:avLst/>
              <a:gdLst>
                <a:gd name="connsiteX0" fmla="*/ 0 w 5714"/>
                <a:gd name="connsiteY0" fmla="*/ 58103 h 58102"/>
                <a:gd name="connsiteX1" fmla="*/ 5715 w 5714"/>
                <a:gd name="connsiteY1" fmla="*/ 0 h 58102"/>
                <a:gd name="connsiteX2" fmla="*/ 0 w 5714"/>
                <a:gd name="connsiteY2" fmla="*/ 57150 h 58102"/>
                <a:gd name="connsiteX3" fmla="*/ 0 w 5714"/>
                <a:gd name="connsiteY3" fmla="*/ 58103 h 58102"/>
              </a:gdLst>
              <a:ahLst/>
              <a:cxnLst>
                <a:cxn ang="0">
                  <a:pos x="connsiteX0" y="connsiteY0"/>
                </a:cxn>
                <a:cxn ang="0">
                  <a:pos x="connsiteX1" y="connsiteY1"/>
                </a:cxn>
                <a:cxn ang="0">
                  <a:pos x="connsiteX2" y="connsiteY2"/>
                </a:cxn>
                <a:cxn ang="0">
                  <a:pos x="connsiteX3" y="connsiteY3"/>
                </a:cxn>
              </a:cxnLst>
              <a:rect l="l" t="t" r="r" b="b"/>
              <a:pathLst>
                <a:path w="5714" h="58102">
                  <a:moveTo>
                    <a:pt x="0" y="58103"/>
                  </a:moveTo>
                  <a:cubicBezTo>
                    <a:pt x="0" y="38100"/>
                    <a:pt x="1905" y="19050"/>
                    <a:pt x="5715" y="0"/>
                  </a:cubicBezTo>
                  <a:cubicBezTo>
                    <a:pt x="1905" y="18098"/>
                    <a:pt x="0" y="37148"/>
                    <a:pt x="0" y="57150"/>
                  </a:cubicBezTo>
                  <a:cubicBezTo>
                    <a:pt x="0" y="57150"/>
                    <a:pt x="0" y="58103"/>
                    <a:pt x="0" y="58103"/>
                  </a:cubicBezTo>
                  <a:close/>
                </a:path>
              </a:pathLst>
            </a:custGeom>
            <a:solidFill>
              <a:srgbClr val="FFFFFF"/>
            </a:solidFill>
            <a:ln w="9525" cap="flat">
              <a:noFill/>
              <a:prstDash val="solid"/>
              <a:miter/>
            </a:ln>
          </p:spPr>
          <p:txBody>
            <a:bodyPr rtlCol="0" anchor="ctr"/>
            <a:lstStyle/>
            <a:p>
              <a:endParaRPr lang="en-US"/>
            </a:p>
          </p:txBody>
        </p:sp>
        <p:sp>
          <p:nvSpPr>
            <p:cNvPr id="80" name="Freeform 336">
              <a:extLst>
                <a:ext uri="{FF2B5EF4-FFF2-40B4-BE49-F238E27FC236}">
                  <a16:creationId xmlns:a16="http://schemas.microsoft.com/office/drawing/2014/main" id="{8892BA0C-8D94-B4D6-7D4D-04108A4F79CC}"/>
                </a:ext>
              </a:extLst>
            </p:cNvPr>
            <p:cNvSpPr/>
            <p:nvPr/>
          </p:nvSpPr>
          <p:spPr>
            <a:xfrm>
              <a:off x="3979545" y="5601652"/>
              <a:ext cx="5714" cy="58102"/>
            </a:xfrm>
            <a:custGeom>
              <a:avLst/>
              <a:gdLst>
                <a:gd name="connsiteX0" fmla="*/ 0 w 5714"/>
                <a:gd name="connsiteY0" fmla="*/ 58103 h 58102"/>
                <a:gd name="connsiteX1" fmla="*/ 5715 w 5714"/>
                <a:gd name="connsiteY1" fmla="*/ 0 h 58102"/>
                <a:gd name="connsiteX2" fmla="*/ 0 w 5714"/>
                <a:gd name="connsiteY2" fmla="*/ 57150 h 58102"/>
                <a:gd name="connsiteX3" fmla="*/ 0 w 5714"/>
                <a:gd name="connsiteY3" fmla="*/ 58103 h 58102"/>
              </a:gdLst>
              <a:ahLst/>
              <a:cxnLst>
                <a:cxn ang="0">
                  <a:pos x="connsiteX0" y="connsiteY0"/>
                </a:cxn>
                <a:cxn ang="0">
                  <a:pos x="connsiteX1" y="connsiteY1"/>
                </a:cxn>
                <a:cxn ang="0">
                  <a:pos x="connsiteX2" y="connsiteY2"/>
                </a:cxn>
                <a:cxn ang="0">
                  <a:pos x="connsiteX3" y="connsiteY3"/>
                </a:cxn>
              </a:cxnLst>
              <a:rect l="l" t="t" r="r" b="b"/>
              <a:pathLst>
                <a:path w="5714" h="58102">
                  <a:moveTo>
                    <a:pt x="0" y="58103"/>
                  </a:moveTo>
                  <a:cubicBezTo>
                    <a:pt x="0" y="38100"/>
                    <a:pt x="1905" y="19050"/>
                    <a:pt x="5715" y="0"/>
                  </a:cubicBezTo>
                  <a:cubicBezTo>
                    <a:pt x="1905" y="18098"/>
                    <a:pt x="0" y="37148"/>
                    <a:pt x="0" y="57150"/>
                  </a:cubicBezTo>
                  <a:cubicBezTo>
                    <a:pt x="0" y="57150"/>
                    <a:pt x="0" y="58103"/>
                    <a:pt x="0" y="58103"/>
                  </a:cubicBezTo>
                  <a:close/>
                </a:path>
              </a:pathLst>
            </a:custGeom>
            <a:solidFill>
              <a:srgbClr val="FFFFFF">
                <a:alpha val="48000"/>
              </a:srgbClr>
            </a:solidFill>
            <a:ln w="9525" cap="flat">
              <a:noFill/>
              <a:prstDash val="solid"/>
              <a:miter/>
            </a:ln>
          </p:spPr>
          <p:txBody>
            <a:bodyPr rtlCol="0" anchor="ctr"/>
            <a:lstStyle/>
            <a:p>
              <a:endParaRPr lang="en-US"/>
            </a:p>
          </p:txBody>
        </p:sp>
        <p:sp>
          <p:nvSpPr>
            <p:cNvPr id="81" name="Freeform 337">
              <a:extLst>
                <a:ext uri="{FF2B5EF4-FFF2-40B4-BE49-F238E27FC236}">
                  <a16:creationId xmlns:a16="http://schemas.microsoft.com/office/drawing/2014/main" id="{DF077731-5D41-F92C-0E65-08BF8E2BFBA2}"/>
                </a:ext>
              </a:extLst>
            </p:cNvPr>
            <p:cNvSpPr/>
            <p:nvPr/>
          </p:nvSpPr>
          <p:spPr>
            <a:xfrm>
              <a:off x="4544377" y="5657850"/>
              <a:ext cx="9525" cy="10477"/>
            </a:xfrm>
            <a:custGeom>
              <a:avLst/>
              <a:gdLst>
                <a:gd name="connsiteX0" fmla="*/ 0 w 9525"/>
                <a:gd name="connsiteY0" fmla="*/ 10477 h 10477"/>
                <a:gd name="connsiteX1" fmla="*/ 0 w 9525"/>
                <a:gd name="connsiteY1" fmla="*/ 952 h 10477"/>
                <a:gd name="connsiteX2" fmla="*/ 0 w 9525"/>
                <a:gd name="connsiteY2" fmla="*/ 0 h 10477"/>
                <a:gd name="connsiteX3" fmla="*/ 0 w 9525"/>
                <a:gd name="connsiteY3" fmla="*/ 10477 h 10477"/>
              </a:gdLst>
              <a:ahLst/>
              <a:cxnLst>
                <a:cxn ang="0">
                  <a:pos x="connsiteX0" y="connsiteY0"/>
                </a:cxn>
                <a:cxn ang="0">
                  <a:pos x="connsiteX1" y="connsiteY1"/>
                </a:cxn>
                <a:cxn ang="0">
                  <a:pos x="connsiteX2" y="connsiteY2"/>
                </a:cxn>
                <a:cxn ang="0">
                  <a:pos x="connsiteX3" y="connsiteY3"/>
                </a:cxn>
              </a:cxnLst>
              <a:rect l="l" t="t" r="r" b="b"/>
              <a:pathLst>
                <a:path w="9525" h="10477">
                  <a:moveTo>
                    <a:pt x="0" y="10477"/>
                  </a:moveTo>
                  <a:cubicBezTo>
                    <a:pt x="0" y="7620"/>
                    <a:pt x="0" y="3810"/>
                    <a:pt x="0" y="952"/>
                  </a:cubicBezTo>
                  <a:cubicBezTo>
                    <a:pt x="0" y="952"/>
                    <a:pt x="0" y="952"/>
                    <a:pt x="0" y="0"/>
                  </a:cubicBezTo>
                  <a:cubicBezTo>
                    <a:pt x="0" y="3810"/>
                    <a:pt x="0" y="6668"/>
                    <a:pt x="0" y="10477"/>
                  </a:cubicBezTo>
                  <a:close/>
                </a:path>
              </a:pathLst>
            </a:custGeom>
            <a:solidFill>
              <a:srgbClr val="FFFFFF"/>
            </a:solidFill>
            <a:ln w="9525" cap="flat">
              <a:noFill/>
              <a:prstDash val="solid"/>
              <a:miter/>
            </a:ln>
          </p:spPr>
          <p:txBody>
            <a:bodyPr rtlCol="0" anchor="ctr"/>
            <a:lstStyle/>
            <a:p>
              <a:endParaRPr lang="en-US"/>
            </a:p>
          </p:txBody>
        </p:sp>
        <p:sp>
          <p:nvSpPr>
            <p:cNvPr id="82" name="Freeform 338">
              <a:extLst>
                <a:ext uri="{FF2B5EF4-FFF2-40B4-BE49-F238E27FC236}">
                  <a16:creationId xmlns:a16="http://schemas.microsoft.com/office/drawing/2014/main" id="{56D6735F-FBF4-A40C-5563-F2CC4C610D10}"/>
                </a:ext>
              </a:extLst>
            </p:cNvPr>
            <p:cNvSpPr/>
            <p:nvPr/>
          </p:nvSpPr>
          <p:spPr>
            <a:xfrm>
              <a:off x="4544377" y="5657850"/>
              <a:ext cx="9525" cy="10477"/>
            </a:xfrm>
            <a:custGeom>
              <a:avLst/>
              <a:gdLst>
                <a:gd name="connsiteX0" fmla="*/ 0 w 9525"/>
                <a:gd name="connsiteY0" fmla="*/ 10477 h 10477"/>
                <a:gd name="connsiteX1" fmla="*/ 0 w 9525"/>
                <a:gd name="connsiteY1" fmla="*/ 952 h 10477"/>
                <a:gd name="connsiteX2" fmla="*/ 0 w 9525"/>
                <a:gd name="connsiteY2" fmla="*/ 0 h 10477"/>
                <a:gd name="connsiteX3" fmla="*/ 0 w 9525"/>
                <a:gd name="connsiteY3" fmla="*/ 10477 h 10477"/>
              </a:gdLst>
              <a:ahLst/>
              <a:cxnLst>
                <a:cxn ang="0">
                  <a:pos x="connsiteX0" y="connsiteY0"/>
                </a:cxn>
                <a:cxn ang="0">
                  <a:pos x="connsiteX1" y="connsiteY1"/>
                </a:cxn>
                <a:cxn ang="0">
                  <a:pos x="connsiteX2" y="connsiteY2"/>
                </a:cxn>
                <a:cxn ang="0">
                  <a:pos x="connsiteX3" y="connsiteY3"/>
                </a:cxn>
              </a:cxnLst>
              <a:rect l="l" t="t" r="r" b="b"/>
              <a:pathLst>
                <a:path w="9525" h="10477">
                  <a:moveTo>
                    <a:pt x="0" y="10477"/>
                  </a:moveTo>
                  <a:cubicBezTo>
                    <a:pt x="0" y="7620"/>
                    <a:pt x="0" y="3810"/>
                    <a:pt x="0" y="952"/>
                  </a:cubicBezTo>
                  <a:cubicBezTo>
                    <a:pt x="0" y="952"/>
                    <a:pt x="0" y="952"/>
                    <a:pt x="0" y="0"/>
                  </a:cubicBezTo>
                  <a:cubicBezTo>
                    <a:pt x="0" y="3810"/>
                    <a:pt x="0" y="6668"/>
                    <a:pt x="0" y="10477"/>
                  </a:cubicBezTo>
                  <a:close/>
                </a:path>
              </a:pathLst>
            </a:custGeom>
            <a:solidFill>
              <a:srgbClr val="FFFFFF">
                <a:alpha val="48000"/>
              </a:srgbClr>
            </a:solidFill>
            <a:ln w="9525" cap="flat">
              <a:noFill/>
              <a:prstDash val="solid"/>
              <a:miter/>
            </a:ln>
          </p:spPr>
          <p:txBody>
            <a:bodyPr rtlCol="0" anchor="ctr"/>
            <a:lstStyle/>
            <a:p>
              <a:endParaRPr lang="en-US"/>
            </a:p>
          </p:txBody>
        </p:sp>
        <p:sp>
          <p:nvSpPr>
            <p:cNvPr id="83" name="Freeform 339">
              <a:extLst>
                <a:ext uri="{FF2B5EF4-FFF2-40B4-BE49-F238E27FC236}">
                  <a16:creationId xmlns:a16="http://schemas.microsoft.com/office/drawing/2014/main" id="{CADA470A-DA2A-631B-FF49-EC78959F9523}"/>
                </a:ext>
              </a:extLst>
            </p:cNvPr>
            <p:cNvSpPr/>
            <p:nvPr/>
          </p:nvSpPr>
          <p:spPr>
            <a:xfrm>
              <a:off x="3998482" y="5397817"/>
              <a:ext cx="519224" cy="519826"/>
            </a:xfrm>
            <a:custGeom>
              <a:avLst/>
              <a:gdLst>
                <a:gd name="connsiteX0" fmla="*/ 255383 w 519224"/>
                <a:gd name="connsiteY0" fmla="*/ 0 h 519826"/>
                <a:gd name="connsiteX1" fmla="*/ 253477 w 519224"/>
                <a:gd name="connsiteY1" fmla="*/ 0 h 519826"/>
                <a:gd name="connsiteX2" fmla="*/ 247763 w 519224"/>
                <a:gd name="connsiteY2" fmla="*/ 0 h 519826"/>
                <a:gd name="connsiteX3" fmla="*/ 245858 w 519224"/>
                <a:gd name="connsiteY3" fmla="*/ 0 h 519826"/>
                <a:gd name="connsiteX4" fmla="*/ 240142 w 519224"/>
                <a:gd name="connsiteY4" fmla="*/ 0 h 519826"/>
                <a:gd name="connsiteX5" fmla="*/ 237285 w 519224"/>
                <a:gd name="connsiteY5" fmla="*/ 0 h 519826"/>
                <a:gd name="connsiteX6" fmla="*/ 231570 w 519224"/>
                <a:gd name="connsiteY6" fmla="*/ 952 h 519826"/>
                <a:gd name="connsiteX7" fmla="*/ 228713 w 519224"/>
                <a:gd name="connsiteY7" fmla="*/ 952 h 519826"/>
                <a:gd name="connsiteX8" fmla="*/ 222997 w 519224"/>
                <a:gd name="connsiteY8" fmla="*/ 1905 h 519826"/>
                <a:gd name="connsiteX9" fmla="*/ 220140 w 519224"/>
                <a:gd name="connsiteY9" fmla="*/ 1905 h 519826"/>
                <a:gd name="connsiteX10" fmla="*/ 215377 w 519224"/>
                <a:gd name="connsiteY10" fmla="*/ 2857 h 519826"/>
                <a:gd name="connsiteX11" fmla="*/ 212520 w 519224"/>
                <a:gd name="connsiteY11" fmla="*/ 3810 h 519826"/>
                <a:gd name="connsiteX12" fmla="*/ 207758 w 519224"/>
                <a:gd name="connsiteY12" fmla="*/ 4763 h 519826"/>
                <a:gd name="connsiteX13" fmla="*/ 204900 w 519224"/>
                <a:gd name="connsiteY13" fmla="*/ 5715 h 519826"/>
                <a:gd name="connsiteX14" fmla="*/ 200138 w 519224"/>
                <a:gd name="connsiteY14" fmla="*/ 6668 h 519826"/>
                <a:gd name="connsiteX15" fmla="*/ 197280 w 519224"/>
                <a:gd name="connsiteY15" fmla="*/ 7620 h 519826"/>
                <a:gd name="connsiteX16" fmla="*/ 193470 w 519224"/>
                <a:gd name="connsiteY16" fmla="*/ 8572 h 519826"/>
                <a:gd name="connsiteX17" fmla="*/ 189660 w 519224"/>
                <a:gd name="connsiteY17" fmla="*/ 9525 h 519826"/>
                <a:gd name="connsiteX18" fmla="*/ 185850 w 519224"/>
                <a:gd name="connsiteY18" fmla="*/ 10477 h 519826"/>
                <a:gd name="connsiteX19" fmla="*/ 182040 w 519224"/>
                <a:gd name="connsiteY19" fmla="*/ 11430 h 519826"/>
                <a:gd name="connsiteX20" fmla="*/ 178230 w 519224"/>
                <a:gd name="connsiteY20" fmla="*/ 12382 h 519826"/>
                <a:gd name="connsiteX21" fmla="*/ 174420 w 519224"/>
                <a:gd name="connsiteY21" fmla="*/ 13335 h 519826"/>
                <a:gd name="connsiteX22" fmla="*/ 170610 w 519224"/>
                <a:gd name="connsiteY22" fmla="*/ 14288 h 519826"/>
                <a:gd name="connsiteX23" fmla="*/ 166800 w 519224"/>
                <a:gd name="connsiteY23" fmla="*/ 15240 h 519826"/>
                <a:gd name="connsiteX24" fmla="*/ 163942 w 519224"/>
                <a:gd name="connsiteY24" fmla="*/ 16193 h 519826"/>
                <a:gd name="connsiteX25" fmla="*/ 159180 w 519224"/>
                <a:gd name="connsiteY25" fmla="*/ 18097 h 519826"/>
                <a:gd name="connsiteX26" fmla="*/ 156322 w 519224"/>
                <a:gd name="connsiteY26" fmla="*/ 19050 h 519826"/>
                <a:gd name="connsiteX27" fmla="*/ 149655 w 519224"/>
                <a:gd name="connsiteY27" fmla="*/ 21907 h 519826"/>
                <a:gd name="connsiteX28" fmla="*/ 36308 w 519224"/>
                <a:gd name="connsiteY28" fmla="*/ 403860 h 519826"/>
                <a:gd name="connsiteX29" fmla="*/ 122033 w 519224"/>
                <a:gd name="connsiteY29" fmla="*/ 481013 h 519826"/>
                <a:gd name="connsiteX30" fmla="*/ 132510 w 519224"/>
                <a:gd name="connsiteY30" fmla="*/ 486727 h 519826"/>
                <a:gd name="connsiteX31" fmla="*/ 168705 w 519224"/>
                <a:gd name="connsiteY31" fmla="*/ 501968 h 519826"/>
                <a:gd name="connsiteX32" fmla="*/ 179183 w 519224"/>
                <a:gd name="connsiteY32" fmla="*/ 505777 h 519826"/>
                <a:gd name="connsiteX33" fmla="*/ 200138 w 519224"/>
                <a:gd name="connsiteY33" fmla="*/ 511493 h 519826"/>
                <a:gd name="connsiteX34" fmla="*/ 210615 w 519224"/>
                <a:gd name="connsiteY34" fmla="*/ 513397 h 519826"/>
                <a:gd name="connsiteX35" fmla="*/ 245858 w 519224"/>
                <a:gd name="connsiteY35" fmla="*/ 518160 h 519826"/>
                <a:gd name="connsiteX36" fmla="*/ 255383 w 519224"/>
                <a:gd name="connsiteY36" fmla="*/ 519113 h 519826"/>
                <a:gd name="connsiteX37" fmla="*/ 289672 w 519224"/>
                <a:gd name="connsiteY37" fmla="*/ 519113 h 519826"/>
                <a:gd name="connsiteX38" fmla="*/ 297292 w 519224"/>
                <a:gd name="connsiteY38" fmla="*/ 519113 h 519826"/>
                <a:gd name="connsiteX39" fmla="*/ 304913 w 519224"/>
                <a:gd name="connsiteY39" fmla="*/ 518160 h 519826"/>
                <a:gd name="connsiteX40" fmla="*/ 325867 w 519224"/>
                <a:gd name="connsiteY40" fmla="*/ 514350 h 519826"/>
                <a:gd name="connsiteX41" fmla="*/ 325867 w 519224"/>
                <a:gd name="connsiteY41" fmla="*/ 514350 h 519826"/>
                <a:gd name="connsiteX42" fmla="*/ 328725 w 519224"/>
                <a:gd name="connsiteY42" fmla="*/ 513397 h 519826"/>
                <a:gd name="connsiteX43" fmla="*/ 329677 w 519224"/>
                <a:gd name="connsiteY43" fmla="*/ 513397 h 519826"/>
                <a:gd name="connsiteX44" fmla="*/ 331583 w 519224"/>
                <a:gd name="connsiteY44" fmla="*/ 512445 h 519826"/>
                <a:gd name="connsiteX45" fmla="*/ 332535 w 519224"/>
                <a:gd name="connsiteY45" fmla="*/ 512445 h 519826"/>
                <a:gd name="connsiteX46" fmla="*/ 334440 w 519224"/>
                <a:gd name="connsiteY46" fmla="*/ 511493 h 519826"/>
                <a:gd name="connsiteX47" fmla="*/ 336345 w 519224"/>
                <a:gd name="connsiteY47" fmla="*/ 511493 h 519826"/>
                <a:gd name="connsiteX48" fmla="*/ 338250 w 519224"/>
                <a:gd name="connsiteY48" fmla="*/ 511493 h 519826"/>
                <a:gd name="connsiteX49" fmla="*/ 340155 w 519224"/>
                <a:gd name="connsiteY49" fmla="*/ 510540 h 519826"/>
                <a:gd name="connsiteX50" fmla="*/ 341108 w 519224"/>
                <a:gd name="connsiteY50" fmla="*/ 510540 h 519826"/>
                <a:gd name="connsiteX51" fmla="*/ 346822 w 519224"/>
                <a:gd name="connsiteY51" fmla="*/ 508635 h 519826"/>
                <a:gd name="connsiteX52" fmla="*/ 346822 w 519224"/>
                <a:gd name="connsiteY52" fmla="*/ 508635 h 519826"/>
                <a:gd name="connsiteX53" fmla="*/ 349680 w 519224"/>
                <a:gd name="connsiteY53" fmla="*/ 507682 h 519826"/>
                <a:gd name="connsiteX54" fmla="*/ 350633 w 519224"/>
                <a:gd name="connsiteY54" fmla="*/ 507682 h 519826"/>
                <a:gd name="connsiteX55" fmla="*/ 353490 w 519224"/>
                <a:gd name="connsiteY55" fmla="*/ 506730 h 519826"/>
                <a:gd name="connsiteX56" fmla="*/ 353490 w 519224"/>
                <a:gd name="connsiteY56" fmla="*/ 506730 h 519826"/>
                <a:gd name="connsiteX57" fmla="*/ 368730 w 519224"/>
                <a:gd name="connsiteY57" fmla="*/ 500063 h 519826"/>
                <a:gd name="connsiteX58" fmla="*/ 368730 w 519224"/>
                <a:gd name="connsiteY58" fmla="*/ 500063 h 519826"/>
                <a:gd name="connsiteX59" fmla="*/ 371588 w 519224"/>
                <a:gd name="connsiteY59" fmla="*/ 498157 h 519826"/>
                <a:gd name="connsiteX60" fmla="*/ 371588 w 519224"/>
                <a:gd name="connsiteY60" fmla="*/ 498157 h 519826"/>
                <a:gd name="connsiteX61" fmla="*/ 374445 w 519224"/>
                <a:gd name="connsiteY61" fmla="*/ 496252 h 519826"/>
                <a:gd name="connsiteX62" fmla="*/ 374445 w 519224"/>
                <a:gd name="connsiteY62" fmla="*/ 496252 h 519826"/>
                <a:gd name="connsiteX63" fmla="*/ 381113 w 519224"/>
                <a:gd name="connsiteY63" fmla="*/ 490538 h 519826"/>
                <a:gd name="connsiteX64" fmla="*/ 367777 w 519224"/>
                <a:gd name="connsiteY64" fmla="*/ 478155 h 519826"/>
                <a:gd name="connsiteX65" fmla="*/ 351585 w 519224"/>
                <a:gd name="connsiteY65" fmla="*/ 421005 h 519826"/>
                <a:gd name="connsiteX66" fmla="*/ 401115 w 519224"/>
                <a:gd name="connsiteY66" fmla="*/ 386715 h 519826"/>
                <a:gd name="connsiteX67" fmla="*/ 430642 w 519224"/>
                <a:gd name="connsiteY67" fmla="*/ 385763 h 519826"/>
                <a:gd name="connsiteX68" fmla="*/ 497317 w 519224"/>
                <a:gd name="connsiteY68" fmla="*/ 372427 h 519826"/>
                <a:gd name="connsiteX69" fmla="*/ 511605 w 519224"/>
                <a:gd name="connsiteY69" fmla="*/ 362902 h 519826"/>
                <a:gd name="connsiteX70" fmla="*/ 519225 w 519224"/>
                <a:gd name="connsiteY70" fmla="*/ 337185 h 519826"/>
                <a:gd name="connsiteX71" fmla="*/ 519225 w 519224"/>
                <a:gd name="connsiteY71" fmla="*/ 337185 h 519826"/>
                <a:gd name="connsiteX72" fmla="*/ 362063 w 519224"/>
                <a:gd name="connsiteY72" fmla="*/ 229552 h 519826"/>
                <a:gd name="connsiteX73" fmla="*/ 424927 w 519224"/>
                <a:gd name="connsiteY73" fmla="*/ 49530 h 519826"/>
                <a:gd name="connsiteX74" fmla="*/ 422070 w 519224"/>
                <a:gd name="connsiteY74" fmla="*/ 47625 h 519826"/>
                <a:gd name="connsiteX75" fmla="*/ 412545 w 519224"/>
                <a:gd name="connsiteY75" fmla="*/ 41910 h 519826"/>
                <a:gd name="connsiteX76" fmla="*/ 412545 w 519224"/>
                <a:gd name="connsiteY76" fmla="*/ 41910 h 519826"/>
                <a:gd name="connsiteX77" fmla="*/ 282052 w 519224"/>
                <a:gd name="connsiteY77" fmla="*/ 952 h 519826"/>
                <a:gd name="connsiteX78" fmla="*/ 281100 w 519224"/>
                <a:gd name="connsiteY78" fmla="*/ 952 h 519826"/>
                <a:gd name="connsiteX79" fmla="*/ 273480 w 519224"/>
                <a:gd name="connsiteY79" fmla="*/ 952 h 519826"/>
                <a:gd name="connsiteX80" fmla="*/ 272527 w 519224"/>
                <a:gd name="connsiteY80" fmla="*/ 952 h 519826"/>
                <a:gd name="connsiteX81" fmla="*/ 265860 w 519224"/>
                <a:gd name="connsiteY81" fmla="*/ 952 h 519826"/>
                <a:gd name="connsiteX82" fmla="*/ 263955 w 519224"/>
                <a:gd name="connsiteY82" fmla="*/ 952 h 519826"/>
                <a:gd name="connsiteX83" fmla="*/ 255383 w 519224"/>
                <a:gd name="connsiteY83" fmla="*/ 0 h 519826"/>
                <a:gd name="connsiteX84" fmla="*/ 207758 w 519224"/>
                <a:gd name="connsiteY84" fmla="*/ 42863 h 519826"/>
                <a:gd name="connsiteX85" fmla="*/ 70597 w 519224"/>
                <a:gd name="connsiteY85" fmla="*/ 325755 h 519826"/>
                <a:gd name="connsiteX86" fmla="*/ 42975 w 519224"/>
                <a:gd name="connsiteY86" fmla="*/ 274320 h 519826"/>
                <a:gd name="connsiteX87" fmla="*/ 42022 w 519224"/>
                <a:gd name="connsiteY87" fmla="*/ 189547 h 519826"/>
                <a:gd name="connsiteX88" fmla="*/ 205852 w 519224"/>
                <a:gd name="connsiteY88" fmla="*/ 34290 h 519826"/>
                <a:gd name="connsiteX89" fmla="*/ 207758 w 519224"/>
                <a:gd name="connsiteY89" fmla="*/ 42863 h 5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9224" h="519826">
                  <a:moveTo>
                    <a:pt x="255383" y="0"/>
                  </a:moveTo>
                  <a:cubicBezTo>
                    <a:pt x="254430" y="0"/>
                    <a:pt x="254430" y="0"/>
                    <a:pt x="253477" y="0"/>
                  </a:cubicBezTo>
                  <a:cubicBezTo>
                    <a:pt x="251572" y="0"/>
                    <a:pt x="249667" y="0"/>
                    <a:pt x="247763" y="0"/>
                  </a:cubicBezTo>
                  <a:cubicBezTo>
                    <a:pt x="246810" y="0"/>
                    <a:pt x="245858" y="0"/>
                    <a:pt x="245858" y="0"/>
                  </a:cubicBezTo>
                  <a:cubicBezTo>
                    <a:pt x="243952" y="0"/>
                    <a:pt x="242047" y="0"/>
                    <a:pt x="240142" y="0"/>
                  </a:cubicBezTo>
                  <a:cubicBezTo>
                    <a:pt x="239190" y="0"/>
                    <a:pt x="238238" y="0"/>
                    <a:pt x="237285" y="0"/>
                  </a:cubicBezTo>
                  <a:cubicBezTo>
                    <a:pt x="235380" y="0"/>
                    <a:pt x="233475" y="0"/>
                    <a:pt x="231570" y="952"/>
                  </a:cubicBezTo>
                  <a:cubicBezTo>
                    <a:pt x="230617" y="952"/>
                    <a:pt x="229665" y="952"/>
                    <a:pt x="228713" y="952"/>
                  </a:cubicBezTo>
                  <a:cubicBezTo>
                    <a:pt x="226808" y="952"/>
                    <a:pt x="224902" y="952"/>
                    <a:pt x="222997" y="1905"/>
                  </a:cubicBezTo>
                  <a:cubicBezTo>
                    <a:pt x="222045" y="1905"/>
                    <a:pt x="221092" y="1905"/>
                    <a:pt x="220140" y="1905"/>
                  </a:cubicBezTo>
                  <a:cubicBezTo>
                    <a:pt x="218235" y="1905"/>
                    <a:pt x="216330" y="1905"/>
                    <a:pt x="215377" y="2857"/>
                  </a:cubicBezTo>
                  <a:cubicBezTo>
                    <a:pt x="214425" y="2857"/>
                    <a:pt x="213472" y="2857"/>
                    <a:pt x="212520" y="3810"/>
                  </a:cubicBezTo>
                  <a:cubicBezTo>
                    <a:pt x="210615" y="3810"/>
                    <a:pt x="209663" y="4763"/>
                    <a:pt x="207758" y="4763"/>
                  </a:cubicBezTo>
                  <a:cubicBezTo>
                    <a:pt x="206805" y="4763"/>
                    <a:pt x="205852" y="4763"/>
                    <a:pt x="204900" y="5715"/>
                  </a:cubicBezTo>
                  <a:cubicBezTo>
                    <a:pt x="202995" y="5715"/>
                    <a:pt x="202042" y="6668"/>
                    <a:pt x="200138" y="6668"/>
                  </a:cubicBezTo>
                  <a:cubicBezTo>
                    <a:pt x="199185" y="6668"/>
                    <a:pt x="198233" y="7620"/>
                    <a:pt x="197280" y="7620"/>
                  </a:cubicBezTo>
                  <a:cubicBezTo>
                    <a:pt x="196327" y="7620"/>
                    <a:pt x="194422" y="8572"/>
                    <a:pt x="193470" y="8572"/>
                  </a:cubicBezTo>
                  <a:cubicBezTo>
                    <a:pt x="192517" y="8572"/>
                    <a:pt x="191565" y="9525"/>
                    <a:pt x="189660" y="9525"/>
                  </a:cubicBezTo>
                  <a:cubicBezTo>
                    <a:pt x="188708" y="9525"/>
                    <a:pt x="186802" y="10477"/>
                    <a:pt x="185850" y="10477"/>
                  </a:cubicBezTo>
                  <a:cubicBezTo>
                    <a:pt x="184897" y="10477"/>
                    <a:pt x="183945" y="11430"/>
                    <a:pt x="182040" y="11430"/>
                  </a:cubicBezTo>
                  <a:cubicBezTo>
                    <a:pt x="181088" y="11430"/>
                    <a:pt x="179183" y="12382"/>
                    <a:pt x="178230" y="12382"/>
                  </a:cubicBezTo>
                  <a:cubicBezTo>
                    <a:pt x="177277" y="12382"/>
                    <a:pt x="175372" y="13335"/>
                    <a:pt x="174420" y="13335"/>
                  </a:cubicBezTo>
                  <a:cubicBezTo>
                    <a:pt x="173467" y="13335"/>
                    <a:pt x="172515" y="14288"/>
                    <a:pt x="170610" y="14288"/>
                  </a:cubicBezTo>
                  <a:cubicBezTo>
                    <a:pt x="169658" y="14288"/>
                    <a:pt x="167752" y="15240"/>
                    <a:pt x="166800" y="15240"/>
                  </a:cubicBezTo>
                  <a:cubicBezTo>
                    <a:pt x="165847" y="15240"/>
                    <a:pt x="164895" y="16193"/>
                    <a:pt x="163942" y="16193"/>
                  </a:cubicBezTo>
                  <a:cubicBezTo>
                    <a:pt x="162038" y="17145"/>
                    <a:pt x="161085" y="17145"/>
                    <a:pt x="159180" y="18097"/>
                  </a:cubicBezTo>
                  <a:cubicBezTo>
                    <a:pt x="158227" y="18097"/>
                    <a:pt x="157275" y="19050"/>
                    <a:pt x="156322" y="19050"/>
                  </a:cubicBezTo>
                  <a:cubicBezTo>
                    <a:pt x="154417" y="20002"/>
                    <a:pt x="151560" y="20955"/>
                    <a:pt x="149655" y="21907"/>
                  </a:cubicBezTo>
                  <a:cubicBezTo>
                    <a:pt x="-58942" y="113347"/>
                    <a:pt x="112" y="346710"/>
                    <a:pt x="36308" y="403860"/>
                  </a:cubicBezTo>
                  <a:cubicBezTo>
                    <a:pt x="59167" y="438150"/>
                    <a:pt x="89647" y="463868"/>
                    <a:pt x="122033" y="481013"/>
                  </a:cubicBezTo>
                  <a:cubicBezTo>
                    <a:pt x="125842" y="482918"/>
                    <a:pt x="128700" y="484822"/>
                    <a:pt x="132510" y="486727"/>
                  </a:cubicBezTo>
                  <a:cubicBezTo>
                    <a:pt x="144892" y="492443"/>
                    <a:pt x="157275" y="497205"/>
                    <a:pt x="168705" y="501968"/>
                  </a:cubicBezTo>
                  <a:cubicBezTo>
                    <a:pt x="172515" y="502920"/>
                    <a:pt x="175372" y="503872"/>
                    <a:pt x="179183" y="505777"/>
                  </a:cubicBezTo>
                  <a:cubicBezTo>
                    <a:pt x="185850" y="507682"/>
                    <a:pt x="193470" y="509588"/>
                    <a:pt x="200138" y="511493"/>
                  </a:cubicBezTo>
                  <a:cubicBezTo>
                    <a:pt x="203947" y="512445"/>
                    <a:pt x="206805" y="513397"/>
                    <a:pt x="210615" y="513397"/>
                  </a:cubicBezTo>
                  <a:cubicBezTo>
                    <a:pt x="222997" y="515302"/>
                    <a:pt x="234427" y="517207"/>
                    <a:pt x="245858" y="518160"/>
                  </a:cubicBezTo>
                  <a:cubicBezTo>
                    <a:pt x="248715" y="518160"/>
                    <a:pt x="252525" y="519113"/>
                    <a:pt x="255383" y="519113"/>
                  </a:cubicBezTo>
                  <a:cubicBezTo>
                    <a:pt x="267765" y="520065"/>
                    <a:pt x="279195" y="520065"/>
                    <a:pt x="289672" y="519113"/>
                  </a:cubicBezTo>
                  <a:cubicBezTo>
                    <a:pt x="292530" y="519113"/>
                    <a:pt x="294435" y="519113"/>
                    <a:pt x="297292" y="519113"/>
                  </a:cubicBezTo>
                  <a:cubicBezTo>
                    <a:pt x="300150" y="519113"/>
                    <a:pt x="302055" y="519113"/>
                    <a:pt x="304913" y="518160"/>
                  </a:cubicBezTo>
                  <a:cubicBezTo>
                    <a:pt x="313485" y="517207"/>
                    <a:pt x="320152" y="516255"/>
                    <a:pt x="325867" y="514350"/>
                  </a:cubicBezTo>
                  <a:cubicBezTo>
                    <a:pt x="325867" y="514350"/>
                    <a:pt x="325867" y="514350"/>
                    <a:pt x="325867" y="514350"/>
                  </a:cubicBezTo>
                  <a:cubicBezTo>
                    <a:pt x="326820" y="514350"/>
                    <a:pt x="327772" y="514350"/>
                    <a:pt x="328725" y="513397"/>
                  </a:cubicBezTo>
                  <a:cubicBezTo>
                    <a:pt x="328725" y="513397"/>
                    <a:pt x="329677" y="513397"/>
                    <a:pt x="329677" y="513397"/>
                  </a:cubicBezTo>
                  <a:cubicBezTo>
                    <a:pt x="330630" y="513397"/>
                    <a:pt x="330630" y="513397"/>
                    <a:pt x="331583" y="512445"/>
                  </a:cubicBezTo>
                  <a:cubicBezTo>
                    <a:pt x="331583" y="512445"/>
                    <a:pt x="332535" y="512445"/>
                    <a:pt x="332535" y="512445"/>
                  </a:cubicBezTo>
                  <a:cubicBezTo>
                    <a:pt x="333488" y="512445"/>
                    <a:pt x="333488" y="512445"/>
                    <a:pt x="334440" y="511493"/>
                  </a:cubicBezTo>
                  <a:cubicBezTo>
                    <a:pt x="335392" y="511493"/>
                    <a:pt x="335392" y="511493"/>
                    <a:pt x="336345" y="511493"/>
                  </a:cubicBezTo>
                  <a:cubicBezTo>
                    <a:pt x="336345" y="511493"/>
                    <a:pt x="337297" y="511493"/>
                    <a:pt x="338250" y="511493"/>
                  </a:cubicBezTo>
                  <a:cubicBezTo>
                    <a:pt x="339202" y="511493"/>
                    <a:pt x="339202" y="511493"/>
                    <a:pt x="340155" y="510540"/>
                  </a:cubicBezTo>
                  <a:cubicBezTo>
                    <a:pt x="340155" y="510540"/>
                    <a:pt x="340155" y="510540"/>
                    <a:pt x="341108" y="510540"/>
                  </a:cubicBezTo>
                  <a:cubicBezTo>
                    <a:pt x="343013" y="509588"/>
                    <a:pt x="344917" y="509588"/>
                    <a:pt x="346822" y="508635"/>
                  </a:cubicBezTo>
                  <a:cubicBezTo>
                    <a:pt x="346822" y="508635"/>
                    <a:pt x="346822" y="508635"/>
                    <a:pt x="346822" y="508635"/>
                  </a:cubicBezTo>
                  <a:cubicBezTo>
                    <a:pt x="347775" y="508635"/>
                    <a:pt x="348727" y="507682"/>
                    <a:pt x="349680" y="507682"/>
                  </a:cubicBezTo>
                  <a:cubicBezTo>
                    <a:pt x="349680" y="507682"/>
                    <a:pt x="349680" y="507682"/>
                    <a:pt x="350633" y="507682"/>
                  </a:cubicBezTo>
                  <a:cubicBezTo>
                    <a:pt x="351585" y="507682"/>
                    <a:pt x="352538" y="506730"/>
                    <a:pt x="353490" y="506730"/>
                  </a:cubicBezTo>
                  <a:cubicBezTo>
                    <a:pt x="353490" y="506730"/>
                    <a:pt x="353490" y="506730"/>
                    <a:pt x="353490" y="506730"/>
                  </a:cubicBezTo>
                  <a:cubicBezTo>
                    <a:pt x="358252" y="504825"/>
                    <a:pt x="363967" y="501968"/>
                    <a:pt x="368730" y="500063"/>
                  </a:cubicBezTo>
                  <a:cubicBezTo>
                    <a:pt x="368730" y="500063"/>
                    <a:pt x="368730" y="500063"/>
                    <a:pt x="368730" y="500063"/>
                  </a:cubicBezTo>
                  <a:cubicBezTo>
                    <a:pt x="369683" y="499110"/>
                    <a:pt x="370635" y="499110"/>
                    <a:pt x="371588" y="498157"/>
                  </a:cubicBezTo>
                  <a:cubicBezTo>
                    <a:pt x="371588" y="498157"/>
                    <a:pt x="371588" y="498157"/>
                    <a:pt x="371588" y="498157"/>
                  </a:cubicBezTo>
                  <a:cubicBezTo>
                    <a:pt x="372540" y="497205"/>
                    <a:pt x="373492" y="497205"/>
                    <a:pt x="374445" y="496252"/>
                  </a:cubicBezTo>
                  <a:lnTo>
                    <a:pt x="374445" y="496252"/>
                  </a:lnTo>
                  <a:cubicBezTo>
                    <a:pt x="377302" y="494347"/>
                    <a:pt x="379208" y="492443"/>
                    <a:pt x="381113" y="490538"/>
                  </a:cubicBezTo>
                  <a:cubicBezTo>
                    <a:pt x="375397" y="485775"/>
                    <a:pt x="371588" y="481013"/>
                    <a:pt x="367777" y="478155"/>
                  </a:cubicBezTo>
                  <a:cubicBezTo>
                    <a:pt x="347775" y="462915"/>
                    <a:pt x="343965" y="442913"/>
                    <a:pt x="351585" y="421005"/>
                  </a:cubicBezTo>
                  <a:cubicBezTo>
                    <a:pt x="359205" y="398145"/>
                    <a:pt x="378255" y="388620"/>
                    <a:pt x="401115" y="386715"/>
                  </a:cubicBezTo>
                  <a:cubicBezTo>
                    <a:pt x="410640" y="385763"/>
                    <a:pt x="421117" y="385763"/>
                    <a:pt x="430642" y="385763"/>
                  </a:cubicBezTo>
                  <a:cubicBezTo>
                    <a:pt x="453502" y="384810"/>
                    <a:pt x="476363" y="381000"/>
                    <a:pt x="497317" y="372427"/>
                  </a:cubicBezTo>
                  <a:cubicBezTo>
                    <a:pt x="503033" y="369570"/>
                    <a:pt x="508747" y="366713"/>
                    <a:pt x="511605" y="362902"/>
                  </a:cubicBezTo>
                  <a:cubicBezTo>
                    <a:pt x="514463" y="354330"/>
                    <a:pt x="517320" y="345757"/>
                    <a:pt x="519225" y="337185"/>
                  </a:cubicBezTo>
                  <a:cubicBezTo>
                    <a:pt x="519225" y="337185"/>
                    <a:pt x="519225" y="337185"/>
                    <a:pt x="519225" y="337185"/>
                  </a:cubicBezTo>
                  <a:cubicBezTo>
                    <a:pt x="445883" y="331470"/>
                    <a:pt x="385875" y="301943"/>
                    <a:pt x="362063" y="229552"/>
                  </a:cubicBezTo>
                  <a:cubicBezTo>
                    <a:pt x="337297" y="156210"/>
                    <a:pt x="367777" y="100013"/>
                    <a:pt x="424927" y="49530"/>
                  </a:cubicBezTo>
                  <a:cubicBezTo>
                    <a:pt x="423975" y="48577"/>
                    <a:pt x="423022" y="48577"/>
                    <a:pt x="422070" y="47625"/>
                  </a:cubicBezTo>
                  <a:cubicBezTo>
                    <a:pt x="419213" y="45720"/>
                    <a:pt x="415402" y="43815"/>
                    <a:pt x="412545" y="41910"/>
                  </a:cubicBezTo>
                  <a:lnTo>
                    <a:pt x="412545" y="41910"/>
                  </a:lnTo>
                  <a:cubicBezTo>
                    <a:pt x="368730" y="16193"/>
                    <a:pt x="323963" y="3810"/>
                    <a:pt x="282052" y="952"/>
                  </a:cubicBezTo>
                  <a:cubicBezTo>
                    <a:pt x="282052" y="952"/>
                    <a:pt x="282052" y="952"/>
                    <a:pt x="281100" y="952"/>
                  </a:cubicBezTo>
                  <a:cubicBezTo>
                    <a:pt x="278242" y="952"/>
                    <a:pt x="276338" y="952"/>
                    <a:pt x="273480" y="952"/>
                  </a:cubicBezTo>
                  <a:cubicBezTo>
                    <a:pt x="273480" y="952"/>
                    <a:pt x="272527" y="952"/>
                    <a:pt x="272527" y="952"/>
                  </a:cubicBezTo>
                  <a:cubicBezTo>
                    <a:pt x="270622" y="952"/>
                    <a:pt x="267765" y="952"/>
                    <a:pt x="265860" y="952"/>
                  </a:cubicBezTo>
                  <a:cubicBezTo>
                    <a:pt x="264908" y="952"/>
                    <a:pt x="264908" y="952"/>
                    <a:pt x="263955" y="952"/>
                  </a:cubicBezTo>
                  <a:cubicBezTo>
                    <a:pt x="260145" y="0"/>
                    <a:pt x="258240" y="0"/>
                    <a:pt x="255383" y="0"/>
                  </a:cubicBezTo>
                  <a:close/>
                  <a:moveTo>
                    <a:pt x="207758" y="42863"/>
                  </a:moveTo>
                  <a:cubicBezTo>
                    <a:pt x="85837" y="86677"/>
                    <a:pt x="57262" y="246697"/>
                    <a:pt x="70597" y="325755"/>
                  </a:cubicBezTo>
                  <a:cubicBezTo>
                    <a:pt x="72502" y="338138"/>
                    <a:pt x="44880" y="286702"/>
                    <a:pt x="42975" y="274320"/>
                  </a:cubicBezTo>
                  <a:cubicBezTo>
                    <a:pt x="38212" y="249555"/>
                    <a:pt x="38212" y="214313"/>
                    <a:pt x="42022" y="189547"/>
                  </a:cubicBezTo>
                  <a:cubicBezTo>
                    <a:pt x="55358" y="100965"/>
                    <a:pt x="141083" y="34290"/>
                    <a:pt x="205852" y="34290"/>
                  </a:cubicBezTo>
                  <a:cubicBezTo>
                    <a:pt x="219188" y="34290"/>
                    <a:pt x="219188" y="39052"/>
                    <a:pt x="207758" y="42863"/>
                  </a:cubicBezTo>
                  <a:close/>
                </a:path>
              </a:pathLst>
            </a:custGeom>
            <a:solidFill>
              <a:srgbClr val="FFFFFF"/>
            </a:solidFill>
            <a:ln w="9525" cap="flat">
              <a:noFill/>
              <a:prstDash val="solid"/>
              <a:miter/>
            </a:ln>
          </p:spPr>
          <p:txBody>
            <a:bodyPr rtlCol="0" anchor="ctr"/>
            <a:lstStyle/>
            <a:p>
              <a:endParaRPr lang="en-US"/>
            </a:p>
          </p:txBody>
        </p:sp>
        <p:sp>
          <p:nvSpPr>
            <p:cNvPr id="84" name="Freeform 340">
              <a:extLst>
                <a:ext uri="{FF2B5EF4-FFF2-40B4-BE49-F238E27FC236}">
                  <a16:creationId xmlns:a16="http://schemas.microsoft.com/office/drawing/2014/main" id="{714F7C7F-8D11-7CB3-355D-F22AB47BF41D}"/>
                </a:ext>
              </a:extLst>
            </p:cNvPr>
            <p:cNvSpPr/>
            <p:nvPr/>
          </p:nvSpPr>
          <p:spPr>
            <a:xfrm>
              <a:off x="3998482" y="5397817"/>
              <a:ext cx="519224" cy="519826"/>
            </a:xfrm>
            <a:custGeom>
              <a:avLst/>
              <a:gdLst>
                <a:gd name="connsiteX0" fmla="*/ 255383 w 519224"/>
                <a:gd name="connsiteY0" fmla="*/ 0 h 519826"/>
                <a:gd name="connsiteX1" fmla="*/ 253477 w 519224"/>
                <a:gd name="connsiteY1" fmla="*/ 0 h 519826"/>
                <a:gd name="connsiteX2" fmla="*/ 247763 w 519224"/>
                <a:gd name="connsiteY2" fmla="*/ 0 h 519826"/>
                <a:gd name="connsiteX3" fmla="*/ 245858 w 519224"/>
                <a:gd name="connsiteY3" fmla="*/ 0 h 519826"/>
                <a:gd name="connsiteX4" fmla="*/ 240142 w 519224"/>
                <a:gd name="connsiteY4" fmla="*/ 0 h 519826"/>
                <a:gd name="connsiteX5" fmla="*/ 237285 w 519224"/>
                <a:gd name="connsiteY5" fmla="*/ 0 h 519826"/>
                <a:gd name="connsiteX6" fmla="*/ 231570 w 519224"/>
                <a:gd name="connsiteY6" fmla="*/ 952 h 519826"/>
                <a:gd name="connsiteX7" fmla="*/ 228713 w 519224"/>
                <a:gd name="connsiteY7" fmla="*/ 952 h 519826"/>
                <a:gd name="connsiteX8" fmla="*/ 222997 w 519224"/>
                <a:gd name="connsiteY8" fmla="*/ 1905 h 519826"/>
                <a:gd name="connsiteX9" fmla="*/ 220140 w 519224"/>
                <a:gd name="connsiteY9" fmla="*/ 1905 h 519826"/>
                <a:gd name="connsiteX10" fmla="*/ 215377 w 519224"/>
                <a:gd name="connsiteY10" fmla="*/ 2857 h 519826"/>
                <a:gd name="connsiteX11" fmla="*/ 212520 w 519224"/>
                <a:gd name="connsiteY11" fmla="*/ 3810 h 519826"/>
                <a:gd name="connsiteX12" fmla="*/ 207758 w 519224"/>
                <a:gd name="connsiteY12" fmla="*/ 4763 h 519826"/>
                <a:gd name="connsiteX13" fmla="*/ 204900 w 519224"/>
                <a:gd name="connsiteY13" fmla="*/ 5715 h 519826"/>
                <a:gd name="connsiteX14" fmla="*/ 200138 w 519224"/>
                <a:gd name="connsiteY14" fmla="*/ 6668 h 519826"/>
                <a:gd name="connsiteX15" fmla="*/ 197280 w 519224"/>
                <a:gd name="connsiteY15" fmla="*/ 7620 h 519826"/>
                <a:gd name="connsiteX16" fmla="*/ 193470 w 519224"/>
                <a:gd name="connsiteY16" fmla="*/ 8572 h 519826"/>
                <a:gd name="connsiteX17" fmla="*/ 189660 w 519224"/>
                <a:gd name="connsiteY17" fmla="*/ 9525 h 519826"/>
                <a:gd name="connsiteX18" fmla="*/ 185850 w 519224"/>
                <a:gd name="connsiteY18" fmla="*/ 10477 h 519826"/>
                <a:gd name="connsiteX19" fmla="*/ 182040 w 519224"/>
                <a:gd name="connsiteY19" fmla="*/ 11430 h 519826"/>
                <a:gd name="connsiteX20" fmla="*/ 178230 w 519224"/>
                <a:gd name="connsiteY20" fmla="*/ 12382 h 519826"/>
                <a:gd name="connsiteX21" fmla="*/ 174420 w 519224"/>
                <a:gd name="connsiteY21" fmla="*/ 13335 h 519826"/>
                <a:gd name="connsiteX22" fmla="*/ 170610 w 519224"/>
                <a:gd name="connsiteY22" fmla="*/ 14288 h 519826"/>
                <a:gd name="connsiteX23" fmla="*/ 166800 w 519224"/>
                <a:gd name="connsiteY23" fmla="*/ 15240 h 519826"/>
                <a:gd name="connsiteX24" fmla="*/ 163942 w 519224"/>
                <a:gd name="connsiteY24" fmla="*/ 16193 h 519826"/>
                <a:gd name="connsiteX25" fmla="*/ 159180 w 519224"/>
                <a:gd name="connsiteY25" fmla="*/ 18097 h 519826"/>
                <a:gd name="connsiteX26" fmla="*/ 156322 w 519224"/>
                <a:gd name="connsiteY26" fmla="*/ 19050 h 519826"/>
                <a:gd name="connsiteX27" fmla="*/ 149655 w 519224"/>
                <a:gd name="connsiteY27" fmla="*/ 21907 h 519826"/>
                <a:gd name="connsiteX28" fmla="*/ 36308 w 519224"/>
                <a:gd name="connsiteY28" fmla="*/ 403860 h 519826"/>
                <a:gd name="connsiteX29" fmla="*/ 122033 w 519224"/>
                <a:gd name="connsiteY29" fmla="*/ 481013 h 519826"/>
                <a:gd name="connsiteX30" fmla="*/ 132510 w 519224"/>
                <a:gd name="connsiteY30" fmla="*/ 486727 h 519826"/>
                <a:gd name="connsiteX31" fmla="*/ 168705 w 519224"/>
                <a:gd name="connsiteY31" fmla="*/ 501968 h 519826"/>
                <a:gd name="connsiteX32" fmla="*/ 179183 w 519224"/>
                <a:gd name="connsiteY32" fmla="*/ 505777 h 519826"/>
                <a:gd name="connsiteX33" fmla="*/ 200138 w 519224"/>
                <a:gd name="connsiteY33" fmla="*/ 511493 h 519826"/>
                <a:gd name="connsiteX34" fmla="*/ 210615 w 519224"/>
                <a:gd name="connsiteY34" fmla="*/ 513397 h 519826"/>
                <a:gd name="connsiteX35" fmla="*/ 245858 w 519224"/>
                <a:gd name="connsiteY35" fmla="*/ 518160 h 519826"/>
                <a:gd name="connsiteX36" fmla="*/ 255383 w 519224"/>
                <a:gd name="connsiteY36" fmla="*/ 519113 h 519826"/>
                <a:gd name="connsiteX37" fmla="*/ 289672 w 519224"/>
                <a:gd name="connsiteY37" fmla="*/ 519113 h 519826"/>
                <a:gd name="connsiteX38" fmla="*/ 297292 w 519224"/>
                <a:gd name="connsiteY38" fmla="*/ 519113 h 519826"/>
                <a:gd name="connsiteX39" fmla="*/ 304913 w 519224"/>
                <a:gd name="connsiteY39" fmla="*/ 518160 h 519826"/>
                <a:gd name="connsiteX40" fmla="*/ 325867 w 519224"/>
                <a:gd name="connsiteY40" fmla="*/ 514350 h 519826"/>
                <a:gd name="connsiteX41" fmla="*/ 325867 w 519224"/>
                <a:gd name="connsiteY41" fmla="*/ 514350 h 519826"/>
                <a:gd name="connsiteX42" fmla="*/ 328725 w 519224"/>
                <a:gd name="connsiteY42" fmla="*/ 513397 h 519826"/>
                <a:gd name="connsiteX43" fmla="*/ 329677 w 519224"/>
                <a:gd name="connsiteY43" fmla="*/ 513397 h 519826"/>
                <a:gd name="connsiteX44" fmla="*/ 331583 w 519224"/>
                <a:gd name="connsiteY44" fmla="*/ 512445 h 519826"/>
                <a:gd name="connsiteX45" fmla="*/ 332535 w 519224"/>
                <a:gd name="connsiteY45" fmla="*/ 512445 h 519826"/>
                <a:gd name="connsiteX46" fmla="*/ 334440 w 519224"/>
                <a:gd name="connsiteY46" fmla="*/ 511493 h 519826"/>
                <a:gd name="connsiteX47" fmla="*/ 336345 w 519224"/>
                <a:gd name="connsiteY47" fmla="*/ 511493 h 519826"/>
                <a:gd name="connsiteX48" fmla="*/ 338250 w 519224"/>
                <a:gd name="connsiteY48" fmla="*/ 511493 h 519826"/>
                <a:gd name="connsiteX49" fmla="*/ 340155 w 519224"/>
                <a:gd name="connsiteY49" fmla="*/ 510540 h 519826"/>
                <a:gd name="connsiteX50" fmla="*/ 341108 w 519224"/>
                <a:gd name="connsiteY50" fmla="*/ 510540 h 519826"/>
                <a:gd name="connsiteX51" fmla="*/ 346822 w 519224"/>
                <a:gd name="connsiteY51" fmla="*/ 508635 h 519826"/>
                <a:gd name="connsiteX52" fmla="*/ 346822 w 519224"/>
                <a:gd name="connsiteY52" fmla="*/ 508635 h 519826"/>
                <a:gd name="connsiteX53" fmla="*/ 349680 w 519224"/>
                <a:gd name="connsiteY53" fmla="*/ 507682 h 519826"/>
                <a:gd name="connsiteX54" fmla="*/ 350633 w 519224"/>
                <a:gd name="connsiteY54" fmla="*/ 507682 h 519826"/>
                <a:gd name="connsiteX55" fmla="*/ 353490 w 519224"/>
                <a:gd name="connsiteY55" fmla="*/ 506730 h 519826"/>
                <a:gd name="connsiteX56" fmla="*/ 353490 w 519224"/>
                <a:gd name="connsiteY56" fmla="*/ 506730 h 519826"/>
                <a:gd name="connsiteX57" fmla="*/ 368730 w 519224"/>
                <a:gd name="connsiteY57" fmla="*/ 500063 h 519826"/>
                <a:gd name="connsiteX58" fmla="*/ 368730 w 519224"/>
                <a:gd name="connsiteY58" fmla="*/ 500063 h 519826"/>
                <a:gd name="connsiteX59" fmla="*/ 371588 w 519224"/>
                <a:gd name="connsiteY59" fmla="*/ 498157 h 519826"/>
                <a:gd name="connsiteX60" fmla="*/ 371588 w 519224"/>
                <a:gd name="connsiteY60" fmla="*/ 498157 h 519826"/>
                <a:gd name="connsiteX61" fmla="*/ 374445 w 519224"/>
                <a:gd name="connsiteY61" fmla="*/ 496252 h 519826"/>
                <a:gd name="connsiteX62" fmla="*/ 374445 w 519224"/>
                <a:gd name="connsiteY62" fmla="*/ 496252 h 519826"/>
                <a:gd name="connsiteX63" fmla="*/ 381113 w 519224"/>
                <a:gd name="connsiteY63" fmla="*/ 490538 h 519826"/>
                <a:gd name="connsiteX64" fmla="*/ 367777 w 519224"/>
                <a:gd name="connsiteY64" fmla="*/ 478155 h 519826"/>
                <a:gd name="connsiteX65" fmla="*/ 351585 w 519224"/>
                <a:gd name="connsiteY65" fmla="*/ 421005 h 519826"/>
                <a:gd name="connsiteX66" fmla="*/ 401115 w 519224"/>
                <a:gd name="connsiteY66" fmla="*/ 386715 h 519826"/>
                <a:gd name="connsiteX67" fmla="*/ 430642 w 519224"/>
                <a:gd name="connsiteY67" fmla="*/ 385763 h 519826"/>
                <a:gd name="connsiteX68" fmla="*/ 497317 w 519224"/>
                <a:gd name="connsiteY68" fmla="*/ 372427 h 519826"/>
                <a:gd name="connsiteX69" fmla="*/ 511605 w 519224"/>
                <a:gd name="connsiteY69" fmla="*/ 362902 h 519826"/>
                <a:gd name="connsiteX70" fmla="*/ 519225 w 519224"/>
                <a:gd name="connsiteY70" fmla="*/ 337185 h 519826"/>
                <a:gd name="connsiteX71" fmla="*/ 519225 w 519224"/>
                <a:gd name="connsiteY71" fmla="*/ 337185 h 519826"/>
                <a:gd name="connsiteX72" fmla="*/ 362063 w 519224"/>
                <a:gd name="connsiteY72" fmla="*/ 229552 h 519826"/>
                <a:gd name="connsiteX73" fmla="*/ 424927 w 519224"/>
                <a:gd name="connsiteY73" fmla="*/ 49530 h 519826"/>
                <a:gd name="connsiteX74" fmla="*/ 422070 w 519224"/>
                <a:gd name="connsiteY74" fmla="*/ 47625 h 519826"/>
                <a:gd name="connsiteX75" fmla="*/ 412545 w 519224"/>
                <a:gd name="connsiteY75" fmla="*/ 41910 h 519826"/>
                <a:gd name="connsiteX76" fmla="*/ 412545 w 519224"/>
                <a:gd name="connsiteY76" fmla="*/ 41910 h 519826"/>
                <a:gd name="connsiteX77" fmla="*/ 282052 w 519224"/>
                <a:gd name="connsiteY77" fmla="*/ 952 h 519826"/>
                <a:gd name="connsiteX78" fmla="*/ 281100 w 519224"/>
                <a:gd name="connsiteY78" fmla="*/ 952 h 519826"/>
                <a:gd name="connsiteX79" fmla="*/ 273480 w 519224"/>
                <a:gd name="connsiteY79" fmla="*/ 952 h 519826"/>
                <a:gd name="connsiteX80" fmla="*/ 272527 w 519224"/>
                <a:gd name="connsiteY80" fmla="*/ 952 h 519826"/>
                <a:gd name="connsiteX81" fmla="*/ 265860 w 519224"/>
                <a:gd name="connsiteY81" fmla="*/ 952 h 519826"/>
                <a:gd name="connsiteX82" fmla="*/ 263955 w 519224"/>
                <a:gd name="connsiteY82" fmla="*/ 952 h 519826"/>
                <a:gd name="connsiteX83" fmla="*/ 255383 w 519224"/>
                <a:gd name="connsiteY83" fmla="*/ 0 h 519826"/>
                <a:gd name="connsiteX84" fmla="*/ 207758 w 519224"/>
                <a:gd name="connsiteY84" fmla="*/ 42863 h 519826"/>
                <a:gd name="connsiteX85" fmla="*/ 70597 w 519224"/>
                <a:gd name="connsiteY85" fmla="*/ 325755 h 519826"/>
                <a:gd name="connsiteX86" fmla="*/ 42975 w 519224"/>
                <a:gd name="connsiteY86" fmla="*/ 274320 h 519826"/>
                <a:gd name="connsiteX87" fmla="*/ 42022 w 519224"/>
                <a:gd name="connsiteY87" fmla="*/ 189547 h 519826"/>
                <a:gd name="connsiteX88" fmla="*/ 205852 w 519224"/>
                <a:gd name="connsiteY88" fmla="*/ 34290 h 519826"/>
                <a:gd name="connsiteX89" fmla="*/ 207758 w 519224"/>
                <a:gd name="connsiteY89" fmla="*/ 42863 h 5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9224" h="519826">
                  <a:moveTo>
                    <a:pt x="255383" y="0"/>
                  </a:moveTo>
                  <a:cubicBezTo>
                    <a:pt x="254430" y="0"/>
                    <a:pt x="254430" y="0"/>
                    <a:pt x="253477" y="0"/>
                  </a:cubicBezTo>
                  <a:cubicBezTo>
                    <a:pt x="251572" y="0"/>
                    <a:pt x="249667" y="0"/>
                    <a:pt x="247763" y="0"/>
                  </a:cubicBezTo>
                  <a:cubicBezTo>
                    <a:pt x="246810" y="0"/>
                    <a:pt x="245858" y="0"/>
                    <a:pt x="245858" y="0"/>
                  </a:cubicBezTo>
                  <a:cubicBezTo>
                    <a:pt x="243952" y="0"/>
                    <a:pt x="242047" y="0"/>
                    <a:pt x="240142" y="0"/>
                  </a:cubicBezTo>
                  <a:cubicBezTo>
                    <a:pt x="239190" y="0"/>
                    <a:pt x="238238" y="0"/>
                    <a:pt x="237285" y="0"/>
                  </a:cubicBezTo>
                  <a:cubicBezTo>
                    <a:pt x="235380" y="0"/>
                    <a:pt x="233475" y="0"/>
                    <a:pt x="231570" y="952"/>
                  </a:cubicBezTo>
                  <a:cubicBezTo>
                    <a:pt x="230617" y="952"/>
                    <a:pt x="229665" y="952"/>
                    <a:pt x="228713" y="952"/>
                  </a:cubicBezTo>
                  <a:cubicBezTo>
                    <a:pt x="226808" y="952"/>
                    <a:pt x="224902" y="952"/>
                    <a:pt x="222997" y="1905"/>
                  </a:cubicBezTo>
                  <a:cubicBezTo>
                    <a:pt x="222045" y="1905"/>
                    <a:pt x="221092" y="1905"/>
                    <a:pt x="220140" y="1905"/>
                  </a:cubicBezTo>
                  <a:cubicBezTo>
                    <a:pt x="218235" y="1905"/>
                    <a:pt x="216330" y="1905"/>
                    <a:pt x="215377" y="2857"/>
                  </a:cubicBezTo>
                  <a:cubicBezTo>
                    <a:pt x="214425" y="2857"/>
                    <a:pt x="213472" y="2857"/>
                    <a:pt x="212520" y="3810"/>
                  </a:cubicBezTo>
                  <a:cubicBezTo>
                    <a:pt x="210615" y="3810"/>
                    <a:pt x="209663" y="4763"/>
                    <a:pt x="207758" y="4763"/>
                  </a:cubicBezTo>
                  <a:cubicBezTo>
                    <a:pt x="206805" y="4763"/>
                    <a:pt x="205852" y="4763"/>
                    <a:pt x="204900" y="5715"/>
                  </a:cubicBezTo>
                  <a:cubicBezTo>
                    <a:pt x="202995" y="5715"/>
                    <a:pt x="202042" y="6668"/>
                    <a:pt x="200138" y="6668"/>
                  </a:cubicBezTo>
                  <a:cubicBezTo>
                    <a:pt x="199185" y="6668"/>
                    <a:pt x="198233" y="7620"/>
                    <a:pt x="197280" y="7620"/>
                  </a:cubicBezTo>
                  <a:cubicBezTo>
                    <a:pt x="196327" y="7620"/>
                    <a:pt x="194422" y="8572"/>
                    <a:pt x="193470" y="8572"/>
                  </a:cubicBezTo>
                  <a:cubicBezTo>
                    <a:pt x="192517" y="8572"/>
                    <a:pt x="191565" y="9525"/>
                    <a:pt x="189660" y="9525"/>
                  </a:cubicBezTo>
                  <a:cubicBezTo>
                    <a:pt x="188708" y="9525"/>
                    <a:pt x="186802" y="10477"/>
                    <a:pt x="185850" y="10477"/>
                  </a:cubicBezTo>
                  <a:cubicBezTo>
                    <a:pt x="184897" y="10477"/>
                    <a:pt x="183945" y="11430"/>
                    <a:pt x="182040" y="11430"/>
                  </a:cubicBezTo>
                  <a:cubicBezTo>
                    <a:pt x="181088" y="11430"/>
                    <a:pt x="179183" y="12382"/>
                    <a:pt x="178230" y="12382"/>
                  </a:cubicBezTo>
                  <a:cubicBezTo>
                    <a:pt x="177277" y="12382"/>
                    <a:pt x="175372" y="13335"/>
                    <a:pt x="174420" y="13335"/>
                  </a:cubicBezTo>
                  <a:cubicBezTo>
                    <a:pt x="173467" y="13335"/>
                    <a:pt x="172515" y="14288"/>
                    <a:pt x="170610" y="14288"/>
                  </a:cubicBezTo>
                  <a:cubicBezTo>
                    <a:pt x="169658" y="14288"/>
                    <a:pt x="167752" y="15240"/>
                    <a:pt x="166800" y="15240"/>
                  </a:cubicBezTo>
                  <a:cubicBezTo>
                    <a:pt x="165847" y="15240"/>
                    <a:pt x="164895" y="16193"/>
                    <a:pt x="163942" y="16193"/>
                  </a:cubicBezTo>
                  <a:cubicBezTo>
                    <a:pt x="162038" y="17145"/>
                    <a:pt x="161085" y="17145"/>
                    <a:pt x="159180" y="18097"/>
                  </a:cubicBezTo>
                  <a:cubicBezTo>
                    <a:pt x="158227" y="18097"/>
                    <a:pt x="157275" y="19050"/>
                    <a:pt x="156322" y="19050"/>
                  </a:cubicBezTo>
                  <a:cubicBezTo>
                    <a:pt x="154417" y="20002"/>
                    <a:pt x="151560" y="20955"/>
                    <a:pt x="149655" y="21907"/>
                  </a:cubicBezTo>
                  <a:cubicBezTo>
                    <a:pt x="-58942" y="113347"/>
                    <a:pt x="112" y="346710"/>
                    <a:pt x="36308" y="403860"/>
                  </a:cubicBezTo>
                  <a:cubicBezTo>
                    <a:pt x="59167" y="438150"/>
                    <a:pt x="89647" y="463868"/>
                    <a:pt x="122033" y="481013"/>
                  </a:cubicBezTo>
                  <a:cubicBezTo>
                    <a:pt x="125842" y="482918"/>
                    <a:pt x="128700" y="484822"/>
                    <a:pt x="132510" y="486727"/>
                  </a:cubicBezTo>
                  <a:cubicBezTo>
                    <a:pt x="144892" y="492443"/>
                    <a:pt x="157275" y="497205"/>
                    <a:pt x="168705" y="501968"/>
                  </a:cubicBezTo>
                  <a:cubicBezTo>
                    <a:pt x="172515" y="502920"/>
                    <a:pt x="175372" y="503872"/>
                    <a:pt x="179183" y="505777"/>
                  </a:cubicBezTo>
                  <a:cubicBezTo>
                    <a:pt x="185850" y="507682"/>
                    <a:pt x="193470" y="509588"/>
                    <a:pt x="200138" y="511493"/>
                  </a:cubicBezTo>
                  <a:cubicBezTo>
                    <a:pt x="203947" y="512445"/>
                    <a:pt x="206805" y="513397"/>
                    <a:pt x="210615" y="513397"/>
                  </a:cubicBezTo>
                  <a:cubicBezTo>
                    <a:pt x="222997" y="515302"/>
                    <a:pt x="234427" y="517207"/>
                    <a:pt x="245858" y="518160"/>
                  </a:cubicBezTo>
                  <a:cubicBezTo>
                    <a:pt x="248715" y="518160"/>
                    <a:pt x="252525" y="519113"/>
                    <a:pt x="255383" y="519113"/>
                  </a:cubicBezTo>
                  <a:cubicBezTo>
                    <a:pt x="267765" y="520065"/>
                    <a:pt x="279195" y="520065"/>
                    <a:pt x="289672" y="519113"/>
                  </a:cubicBezTo>
                  <a:cubicBezTo>
                    <a:pt x="292530" y="519113"/>
                    <a:pt x="294435" y="519113"/>
                    <a:pt x="297292" y="519113"/>
                  </a:cubicBezTo>
                  <a:cubicBezTo>
                    <a:pt x="300150" y="519113"/>
                    <a:pt x="302055" y="519113"/>
                    <a:pt x="304913" y="518160"/>
                  </a:cubicBezTo>
                  <a:cubicBezTo>
                    <a:pt x="313485" y="517207"/>
                    <a:pt x="320152" y="516255"/>
                    <a:pt x="325867" y="514350"/>
                  </a:cubicBezTo>
                  <a:cubicBezTo>
                    <a:pt x="325867" y="514350"/>
                    <a:pt x="325867" y="514350"/>
                    <a:pt x="325867" y="514350"/>
                  </a:cubicBezTo>
                  <a:cubicBezTo>
                    <a:pt x="326820" y="514350"/>
                    <a:pt x="327772" y="514350"/>
                    <a:pt x="328725" y="513397"/>
                  </a:cubicBezTo>
                  <a:cubicBezTo>
                    <a:pt x="328725" y="513397"/>
                    <a:pt x="329677" y="513397"/>
                    <a:pt x="329677" y="513397"/>
                  </a:cubicBezTo>
                  <a:cubicBezTo>
                    <a:pt x="330630" y="513397"/>
                    <a:pt x="330630" y="513397"/>
                    <a:pt x="331583" y="512445"/>
                  </a:cubicBezTo>
                  <a:cubicBezTo>
                    <a:pt x="331583" y="512445"/>
                    <a:pt x="332535" y="512445"/>
                    <a:pt x="332535" y="512445"/>
                  </a:cubicBezTo>
                  <a:cubicBezTo>
                    <a:pt x="333488" y="512445"/>
                    <a:pt x="333488" y="512445"/>
                    <a:pt x="334440" y="511493"/>
                  </a:cubicBezTo>
                  <a:cubicBezTo>
                    <a:pt x="335392" y="511493"/>
                    <a:pt x="335392" y="511493"/>
                    <a:pt x="336345" y="511493"/>
                  </a:cubicBezTo>
                  <a:cubicBezTo>
                    <a:pt x="336345" y="511493"/>
                    <a:pt x="337297" y="511493"/>
                    <a:pt x="338250" y="511493"/>
                  </a:cubicBezTo>
                  <a:cubicBezTo>
                    <a:pt x="339202" y="511493"/>
                    <a:pt x="339202" y="511493"/>
                    <a:pt x="340155" y="510540"/>
                  </a:cubicBezTo>
                  <a:cubicBezTo>
                    <a:pt x="340155" y="510540"/>
                    <a:pt x="340155" y="510540"/>
                    <a:pt x="341108" y="510540"/>
                  </a:cubicBezTo>
                  <a:cubicBezTo>
                    <a:pt x="343013" y="509588"/>
                    <a:pt x="344917" y="509588"/>
                    <a:pt x="346822" y="508635"/>
                  </a:cubicBezTo>
                  <a:cubicBezTo>
                    <a:pt x="346822" y="508635"/>
                    <a:pt x="346822" y="508635"/>
                    <a:pt x="346822" y="508635"/>
                  </a:cubicBezTo>
                  <a:cubicBezTo>
                    <a:pt x="347775" y="508635"/>
                    <a:pt x="348727" y="507682"/>
                    <a:pt x="349680" y="507682"/>
                  </a:cubicBezTo>
                  <a:cubicBezTo>
                    <a:pt x="349680" y="507682"/>
                    <a:pt x="349680" y="507682"/>
                    <a:pt x="350633" y="507682"/>
                  </a:cubicBezTo>
                  <a:cubicBezTo>
                    <a:pt x="351585" y="507682"/>
                    <a:pt x="352538" y="506730"/>
                    <a:pt x="353490" y="506730"/>
                  </a:cubicBezTo>
                  <a:cubicBezTo>
                    <a:pt x="353490" y="506730"/>
                    <a:pt x="353490" y="506730"/>
                    <a:pt x="353490" y="506730"/>
                  </a:cubicBezTo>
                  <a:cubicBezTo>
                    <a:pt x="358252" y="504825"/>
                    <a:pt x="363967" y="501968"/>
                    <a:pt x="368730" y="500063"/>
                  </a:cubicBezTo>
                  <a:cubicBezTo>
                    <a:pt x="368730" y="500063"/>
                    <a:pt x="368730" y="500063"/>
                    <a:pt x="368730" y="500063"/>
                  </a:cubicBezTo>
                  <a:cubicBezTo>
                    <a:pt x="369683" y="499110"/>
                    <a:pt x="370635" y="499110"/>
                    <a:pt x="371588" y="498157"/>
                  </a:cubicBezTo>
                  <a:cubicBezTo>
                    <a:pt x="371588" y="498157"/>
                    <a:pt x="371588" y="498157"/>
                    <a:pt x="371588" y="498157"/>
                  </a:cubicBezTo>
                  <a:cubicBezTo>
                    <a:pt x="372540" y="497205"/>
                    <a:pt x="373492" y="497205"/>
                    <a:pt x="374445" y="496252"/>
                  </a:cubicBezTo>
                  <a:lnTo>
                    <a:pt x="374445" y="496252"/>
                  </a:lnTo>
                  <a:cubicBezTo>
                    <a:pt x="377302" y="494347"/>
                    <a:pt x="379208" y="492443"/>
                    <a:pt x="381113" y="490538"/>
                  </a:cubicBezTo>
                  <a:cubicBezTo>
                    <a:pt x="375397" y="485775"/>
                    <a:pt x="371588" y="481013"/>
                    <a:pt x="367777" y="478155"/>
                  </a:cubicBezTo>
                  <a:cubicBezTo>
                    <a:pt x="347775" y="462915"/>
                    <a:pt x="343965" y="442913"/>
                    <a:pt x="351585" y="421005"/>
                  </a:cubicBezTo>
                  <a:cubicBezTo>
                    <a:pt x="359205" y="398145"/>
                    <a:pt x="378255" y="388620"/>
                    <a:pt x="401115" y="386715"/>
                  </a:cubicBezTo>
                  <a:cubicBezTo>
                    <a:pt x="410640" y="385763"/>
                    <a:pt x="421117" y="385763"/>
                    <a:pt x="430642" y="385763"/>
                  </a:cubicBezTo>
                  <a:cubicBezTo>
                    <a:pt x="453502" y="384810"/>
                    <a:pt x="476363" y="381000"/>
                    <a:pt x="497317" y="372427"/>
                  </a:cubicBezTo>
                  <a:cubicBezTo>
                    <a:pt x="503033" y="369570"/>
                    <a:pt x="508747" y="366713"/>
                    <a:pt x="511605" y="362902"/>
                  </a:cubicBezTo>
                  <a:cubicBezTo>
                    <a:pt x="514463" y="354330"/>
                    <a:pt x="517320" y="345757"/>
                    <a:pt x="519225" y="337185"/>
                  </a:cubicBezTo>
                  <a:cubicBezTo>
                    <a:pt x="519225" y="337185"/>
                    <a:pt x="519225" y="337185"/>
                    <a:pt x="519225" y="337185"/>
                  </a:cubicBezTo>
                  <a:cubicBezTo>
                    <a:pt x="445883" y="331470"/>
                    <a:pt x="385875" y="301943"/>
                    <a:pt x="362063" y="229552"/>
                  </a:cubicBezTo>
                  <a:cubicBezTo>
                    <a:pt x="337297" y="156210"/>
                    <a:pt x="367777" y="100013"/>
                    <a:pt x="424927" y="49530"/>
                  </a:cubicBezTo>
                  <a:cubicBezTo>
                    <a:pt x="423975" y="48577"/>
                    <a:pt x="423022" y="48577"/>
                    <a:pt x="422070" y="47625"/>
                  </a:cubicBezTo>
                  <a:cubicBezTo>
                    <a:pt x="419213" y="45720"/>
                    <a:pt x="415402" y="43815"/>
                    <a:pt x="412545" y="41910"/>
                  </a:cubicBezTo>
                  <a:lnTo>
                    <a:pt x="412545" y="41910"/>
                  </a:lnTo>
                  <a:cubicBezTo>
                    <a:pt x="368730" y="16193"/>
                    <a:pt x="323963" y="3810"/>
                    <a:pt x="282052" y="952"/>
                  </a:cubicBezTo>
                  <a:cubicBezTo>
                    <a:pt x="282052" y="952"/>
                    <a:pt x="282052" y="952"/>
                    <a:pt x="281100" y="952"/>
                  </a:cubicBezTo>
                  <a:cubicBezTo>
                    <a:pt x="278242" y="952"/>
                    <a:pt x="276338" y="952"/>
                    <a:pt x="273480" y="952"/>
                  </a:cubicBezTo>
                  <a:cubicBezTo>
                    <a:pt x="273480" y="952"/>
                    <a:pt x="272527" y="952"/>
                    <a:pt x="272527" y="952"/>
                  </a:cubicBezTo>
                  <a:cubicBezTo>
                    <a:pt x="270622" y="952"/>
                    <a:pt x="267765" y="952"/>
                    <a:pt x="265860" y="952"/>
                  </a:cubicBezTo>
                  <a:cubicBezTo>
                    <a:pt x="264908" y="952"/>
                    <a:pt x="264908" y="952"/>
                    <a:pt x="263955" y="952"/>
                  </a:cubicBezTo>
                  <a:cubicBezTo>
                    <a:pt x="260145" y="0"/>
                    <a:pt x="258240" y="0"/>
                    <a:pt x="255383" y="0"/>
                  </a:cubicBezTo>
                  <a:close/>
                  <a:moveTo>
                    <a:pt x="207758" y="42863"/>
                  </a:moveTo>
                  <a:cubicBezTo>
                    <a:pt x="85837" y="86677"/>
                    <a:pt x="57262" y="246697"/>
                    <a:pt x="70597" y="325755"/>
                  </a:cubicBezTo>
                  <a:cubicBezTo>
                    <a:pt x="72502" y="338138"/>
                    <a:pt x="44880" y="286702"/>
                    <a:pt x="42975" y="274320"/>
                  </a:cubicBezTo>
                  <a:cubicBezTo>
                    <a:pt x="38212" y="249555"/>
                    <a:pt x="38212" y="214313"/>
                    <a:pt x="42022" y="189547"/>
                  </a:cubicBezTo>
                  <a:cubicBezTo>
                    <a:pt x="55358" y="100965"/>
                    <a:pt x="141083" y="34290"/>
                    <a:pt x="205852" y="34290"/>
                  </a:cubicBezTo>
                  <a:cubicBezTo>
                    <a:pt x="219188" y="34290"/>
                    <a:pt x="219188" y="39052"/>
                    <a:pt x="207758" y="42863"/>
                  </a:cubicBezTo>
                  <a:close/>
                </a:path>
              </a:pathLst>
            </a:custGeom>
            <a:solidFill>
              <a:srgbClr val="FFFFFF">
                <a:alpha val="48000"/>
              </a:srgbClr>
            </a:solidFill>
            <a:ln w="9525" cap="flat">
              <a:noFill/>
              <a:prstDash val="solid"/>
              <a:miter/>
            </a:ln>
          </p:spPr>
          <p:txBody>
            <a:bodyPr rtlCol="0" anchor="ctr"/>
            <a:lstStyle/>
            <a:p>
              <a:endParaRPr lang="en-US"/>
            </a:p>
          </p:txBody>
        </p:sp>
        <p:sp>
          <p:nvSpPr>
            <p:cNvPr id="85" name="Freeform 341">
              <a:extLst>
                <a:ext uri="{FF2B5EF4-FFF2-40B4-BE49-F238E27FC236}">
                  <a16:creationId xmlns:a16="http://schemas.microsoft.com/office/drawing/2014/main" id="{7F7D8B7B-B9E1-C512-2E96-AC015F7F267A}"/>
                </a:ext>
              </a:extLst>
            </p:cNvPr>
            <p:cNvSpPr/>
            <p:nvPr/>
          </p:nvSpPr>
          <p:spPr>
            <a:xfrm>
              <a:off x="4361577" y="5793105"/>
              <a:ext cx="129460" cy="81878"/>
            </a:xfrm>
            <a:custGeom>
              <a:avLst/>
              <a:gdLst>
                <a:gd name="connsiteX0" fmla="*/ 18970 w 129460"/>
                <a:gd name="connsiteY0" fmla="*/ 12382 h 81878"/>
                <a:gd name="connsiteX1" fmla="*/ 3730 w 129460"/>
                <a:gd name="connsiteY1" fmla="*/ 60960 h 81878"/>
                <a:gd name="connsiteX2" fmla="*/ 54213 w 129460"/>
                <a:gd name="connsiteY2" fmla="*/ 77152 h 81878"/>
                <a:gd name="connsiteX3" fmla="*/ 58975 w 129460"/>
                <a:gd name="connsiteY3" fmla="*/ 74295 h 81878"/>
                <a:gd name="connsiteX4" fmla="*/ 58975 w 129460"/>
                <a:gd name="connsiteY4" fmla="*/ 74295 h 81878"/>
                <a:gd name="connsiteX5" fmla="*/ 63738 w 129460"/>
                <a:gd name="connsiteY5" fmla="*/ 70485 h 81878"/>
                <a:gd name="connsiteX6" fmla="*/ 64690 w 129460"/>
                <a:gd name="connsiteY6" fmla="*/ 70485 h 81878"/>
                <a:gd name="connsiteX7" fmla="*/ 69453 w 129460"/>
                <a:gd name="connsiteY7" fmla="*/ 67627 h 81878"/>
                <a:gd name="connsiteX8" fmla="*/ 70405 w 129460"/>
                <a:gd name="connsiteY8" fmla="*/ 66675 h 81878"/>
                <a:gd name="connsiteX9" fmla="*/ 74215 w 129460"/>
                <a:gd name="connsiteY9" fmla="*/ 63818 h 81878"/>
                <a:gd name="connsiteX10" fmla="*/ 75168 w 129460"/>
                <a:gd name="connsiteY10" fmla="*/ 62865 h 81878"/>
                <a:gd name="connsiteX11" fmla="*/ 78978 w 129460"/>
                <a:gd name="connsiteY11" fmla="*/ 60007 h 81878"/>
                <a:gd name="connsiteX12" fmla="*/ 79930 w 129460"/>
                <a:gd name="connsiteY12" fmla="*/ 59055 h 81878"/>
                <a:gd name="connsiteX13" fmla="*/ 83740 w 129460"/>
                <a:gd name="connsiteY13" fmla="*/ 56197 h 81878"/>
                <a:gd name="connsiteX14" fmla="*/ 85645 w 129460"/>
                <a:gd name="connsiteY14" fmla="*/ 55245 h 81878"/>
                <a:gd name="connsiteX15" fmla="*/ 88503 w 129460"/>
                <a:gd name="connsiteY15" fmla="*/ 52388 h 81878"/>
                <a:gd name="connsiteX16" fmla="*/ 90408 w 129460"/>
                <a:gd name="connsiteY16" fmla="*/ 50482 h 81878"/>
                <a:gd name="connsiteX17" fmla="*/ 93265 w 129460"/>
                <a:gd name="connsiteY17" fmla="*/ 47625 h 81878"/>
                <a:gd name="connsiteX18" fmla="*/ 95170 w 129460"/>
                <a:gd name="connsiteY18" fmla="*/ 45720 h 81878"/>
                <a:gd name="connsiteX19" fmla="*/ 98028 w 129460"/>
                <a:gd name="connsiteY19" fmla="*/ 42863 h 81878"/>
                <a:gd name="connsiteX20" fmla="*/ 99933 w 129460"/>
                <a:gd name="connsiteY20" fmla="*/ 40957 h 81878"/>
                <a:gd name="connsiteX21" fmla="*/ 102790 w 129460"/>
                <a:gd name="connsiteY21" fmla="*/ 38100 h 81878"/>
                <a:gd name="connsiteX22" fmla="*/ 104695 w 129460"/>
                <a:gd name="connsiteY22" fmla="*/ 36195 h 81878"/>
                <a:gd name="connsiteX23" fmla="*/ 107553 w 129460"/>
                <a:gd name="connsiteY23" fmla="*/ 33338 h 81878"/>
                <a:gd name="connsiteX24" fmla="*/ 109458 w 129460"/>
                <a:gd name="connsiteY24" fmla="*/ 31432 h 81878"/>
                <a:gd name="connsiteX25" fmla="*/ 111363 w 129460"/>
                <a:gd name="connsiteY25" fmla="*/ 28575 h 81878"/>
                <a:gd name="connsiteX26" fmla="*/ 113268 w 129460"/>
                <a:gd name="connsiteY26" fmla="*/ 25718 h 81878"/>
                <a:gd name="connsiteX27" fmla="*/ 115173 w 129460"/>
                <a:gd name="connsiteY27" fmla="*/ 22860 h 81878"/>
                <a:gd name="connsiteX28" fmla="*/ 117078 w 129460"/>
                <a:gd name="connsiteY28" fmla="*/ 20002 h 81878"/>
                <a:gd name="connsiteX29" fmla="*/ 118983 w 129460"/>
                <a:gd name="connsiteY29" fmla="*/ 17145 h 81878"/>
                <a:gd name="connsiteX30" fmla="*/ 120888 w 129460"/>
                <a:gd name="connsiteY30" fmla="*/ 14288 h 81878"/>
                <a:gd name="connsiteX31" fmla="*/ 122793 w 129460"/>
                <a:gd name="connsiteY31" fmla="*/ 11430 h 81878"/>
                <a:gd name="connsiteX32" fmla="*/ 124698 w 129460"/>
                <a:gd name="connsiteY32" fmla="*/ 7620 h 81878"/>
                <a:gd name="connsiteX33" fmla="*/ 125650 w 129460"/>
                <a:gd name="connsiteY33" fmla="*/ 5715 h 81878"/>
                <a:gd name="connsiteX34" fmla="*/ 129460 w 129460"/>
                <a:gd name="connsiteY34" fmla="*/ 0 h 81878"/>
                <a:gd name="connsiteX35" fmla="*/ 129460 w 129460"/>
                <a:gd name="connsiteY35" fmla="*/ 0 h 81878"/>
                <a:gd name="connsiteX36" fmla="*/ 129460 w 129460"/>
                <a:gd name="connsiteY36" fmla="*/ 0 h 81878"/>
                <a:gd name="connsiteX37" fmla="*/ 36115 w 129460"/>
                <a:gd name="connsiteY37" fmla="*/ 10477 h 81878"/>
                <a:gd name="connsiteX38" fmla="*/ 18970 w 129460"/>
                <a:gd name="connsiteY38" fmla="*/ 12382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9460" h="81878">
                  <a:moveTo>
                    <a:pt x="18970" y="12382"/>
                  </a:moveTo>
                  <a:cubicBezTo>
                    <a:pt x="1825" y="21907"/>
                    <a:pt x="-4842" y="43815"/>
                    <a:pt x="3730" y="60960"/>
                  </a:cubicBezTo>
                  <a:cubicBezTo>
                    <a:pt x="14208" y="80010"/>
                    <a:pt x="38973" y="87630"/>
                    <a:pt x="54213" y="77152"/>
                  </a:cubicBezTo>
                  <a:cubicBezTo>
                    <a:pt x="56118" y="76200"/>
                    <a:pt x="57070" y="75247"/>
                    <a:pt x="58975" y="74295"/>
                  </a:cubicBezTo>
                  <a:lnTo>
                    <a:pt x="58975" y="74295"/>
                  </a:lnTo>
                  <a:cubicBezTo>
                    <a:pt x="60880" y="73343"/>
                    <a:pt x="61833" y="72390"/>
                    <a:pt x="63738" y="70485"/>
                  </a:cubicBezTo>
                  <a:cubicBezTo>
                    <a:pt x="63738" y="70485"/>
                    <a:pt x="63738" y="70485"/>
                    <a:pt x="64690" y="70485"/>
                  </a:cubicBezTo>
                  <a:cubicBezTo>
                    <a:pt x="66595" y="69532"/>
                    <a:pt x="67548" y="68580"/>
                    <a:pt x="69453" y="67627"/>
                  </a:cubicBezTo>
                  <a:cubicBezTo>
                    <a:pt x="69453" y="67627"/>
                    <a:pt x="70405" y="67627"/>
                    <a:pt x="70405" y="66675"/>
                  </a:cubicBezTo>
                  <a:cubicBezTo>
                    <a:pt x="71358" y="65722"/>
                    <a:pt x="73263" y="64770"/>
                    <a:pt x="74215" y="63818"/>
                  </a:cubicBezTo>
                  <a:cubicBezTo>
                    <a:pt x="74215" y="63818"/>
                    <a:pt x="75168" y="62865"/>
                    <a:pt x="75168" y="62865"/>
                  </a:cubicBezTo>
                  <a:cubicBezTo>
                    <a:pt x="76120" y="61913"/>
                    <a:pt x="78025" y="60960"/>
                    <a:pt x="78978" y="60007"/>
                  </a:cubicBezTo>
                  <a:cubicBezTo>
                    <a:pt x="78978" y="60007"/>
                    <a:pt x="79930" y="59055"/>
                    <a:pt x="79930" y="59055"/>
                  </a:cubicBezTo>
                  <a:cubicBezTo>
                    <a:pt x="80883" y="58102"/>
                    <a:pt x="81835" y="57150"/>
                    <a:pt x="83740" y="56197"/>
                  </a:cubicBezTo>
                  <a:cubicBezTo>
                    <a:pt x="84693" y="56197"/>
                    <a:pt x="84693" y="55245"/>
                    <a:pt x="85645" y="55245"/>
                  </a:cubicBezTo>
                  <a:cubicBezTo>
                    <a:pt x="86598" y="54293"/>
                    <a:pt x="87550" y="53340"/>
                    <a:pt x="88503" y="52388"/>
                  </a:cubicBezTo>
                  <a:cubicBezTo>
                    <a:pt x="89455" y="51435"/>
                    <a:pt x="89455" y="51435"/>
                    <a:pt x="90408" y="50482"/>
                  </a:cubicBezTo>
                  <a:cubicBezTo>
                    <a:pt x="91360" y="49530"/>
                    <a:pt x="92313" y="48577"/>
                    <a:pt x="93265" y="47625"/>
                  </a:cubicBezTo>
                  <a:cubicBezTo>
                    <a:pt x="94218" y="46672"/>
                    <a:pt x="94218" y="46672"/>
                    <a:pt x="95170" y="45720"/>
                  </a:cubicBezTo>
                  <a:cubicBezTo>
                    <a:pt x="96123" y="44768"/>
                    <a:pt x="97075" y="43815"/>
                    <a:pt x="98028" y="42863"/>
                  </a:cubicBezTo>
                  <a:cubicBezTo>
                    <a:pt x="98980" y="41910"/>
                    <a:pt x="98980" y="41910"/>
                    <a:pt x="99933" y="40957"/>
                  </a:cubicBezTo>
                  <a:cubicBezTo>
                    <a:pt x="100885" y="40005"/>
                    <a:pt x="101838" y="39052"/>
                    <a:pt x="102790" y="38100"/>
                  </a:cubicBezTo>
                  <a:cubicBezTo>
                    <a:pt x="103743" y="37147"/>
                    <a:pt x="103743" y="37147"/>
                    <a:pt x="104695" y="36195"/>
                  </a:cubicBezTo>
                  <a:cubicBezTo>
                    <a:pt x="105648" y="35243"/>
                    <a:pt x="106600" y="34290"/>
                    <a:pt x="107553" y="33338"/>
                  </a:cubicBezTo>
                  <a:cubicBezTo>
                    <a:pt x="108505" y="32385"/>
                    <a:pt x="108505" y="31432"/>
                    <a:pt x="109458" y="31432"/>
                  </a:cubicBezTo>
                  <a:cubicBezTo>
                    <a:pt x="110410" y="30480"/>
                    <a:pt x="111363" y="29527"/>
                    <a:pt x="111363" y="28575"/>
                  </a:cubicBezTo>
                  <a:cubicBezTo>
                    <a:pt x="112315" y="27622"/>
                    <a:pt x="112315" y="26670"/>
                    <a:pt x="113268" y="25718"/>
                  </a:cubicBezTo>
                  <a:cubicBezTo>
                    <a:pt x="114220" y="24765"/>
                    <a:pt x="114220" y="23813"/>
                    <a:pt x="115173" y="22860"/>
                  </a:cubicBezTo>
                  <a:cubicBezTo>
                    <a:pt x="116125" y="21907"/>
                    <a:pt x="116125" y="20955"/>
                    <a:pt x="117078" y="20002"/>
                  </a:cubicBezTo>
                  <a:cubicBezTo>
                    <a:pt x="118030" y="19050"/>
                    <a:pt x="118030" y="18097"/>
                    <a:pt x="118983" y="17145"/>
                  </a:cubicBezTo>
                  <a:cubicBezTo>
                    <a:pt x="119935" y="16193"/>
                    <a:pt x="120888" y="15240"/>
                    <a:pt x="120888" y="14288"/>
                  </a:cubicBezTo>
                  <a:cubicBezTo>
                    <a:pt x="121840" y="13335"/>
                    <a:pt x="121840" y="12382"/>
                    <a:pt x="122793" y="11430"/>
                  </a:cubicBezTo>
                  <a:cubicBezTo>
                    <a:pt x="123745" y="10477"/>
                    <a:pt x="124698" y="8572"/>
                    <a:pt x="124698" y="7620"/>
                  </a:cubicBezTo>
                  <a:cubicBezTo>
                    <a:pt x="124698" y="6668"/>
                    <a:pt x="125650" y="6668"/>
                    <a:pt x="125650" y="5715"/>
                  </a:cubicBezTo>
                  <a:cubicBezTo>
                    <a:pt x="126603" y="3810"/>
                    <a:pt x="128508" y="1905"/>
                    <a:pt x="129460" y="0"/>
                  </a:cubicBezTo>
                  <a:cubicBezTo>
                    <a:pt x="129460" y="0"/>
                    <a:pt x="129460" y="0"/>
                    <a:pt x="129460" y="0"/>
                  </a:cubicBezTo>
                  <a:lnTo>
                    <a:pt x="129460" y="0"/>
                  </a:lnTo>
                  <a:cubicBezTo>
                    <a:pt x="98028" y="6668"/>
                    <a:pt x="67548" y="8572"/>
                    <a:pt x="36115" y="10477"/>
                  </a:cubicBezTo>
                  <a:cubicBezTo>
                    <a:pt x="31353" y="7620"/>
                    <a:pt x="24685" y="8572"/>
                    <a:pt x="18970" y="12382"/>
                  </a:cubicBezTo>
                  <a:close/>
                </a:path>
              </a:pathLst>
            </a:custGeom>
            <a:solidFill>
              <a:srgbClr val="FFFFFF"/>
            </a:solidFill>
            <a:ln w="9525" cap="flat">
              <a:noFill/>
              <a:prstDash val="solid"/>
              <a:miter/>
            </a:ln>
          </p:spPr>
          <p:txBody>
            <a:bodyPr rtlCol="0" anchor="ctr"/>
            <a:lstStyle/>
            <a:p>
              <a:endParaRPr lang="en-US"/>
            </a:p>
          </p:txBody>
        </p:sp>
        <p:sp>
          <p:nvSpPr>
            <p:cNvPr id="86" name="Freeform 342">
              <a:extLst>
                <a:ext uri="{FF2B5EF4-FFF2-40B4-BE49-F238E27FC236}">
                  <a16:creationId xmlns:a16="http://schemas.microsoft.com/office/drawing/2014/main" id="{E0C38C88-67D7-37C5-51C4-5A7074A61D3B}"/>
                </a:ext>
              </a:extLst>
            </p:cNvPr>
            <p:cNvSpPr/>
            <p:nvPr/>
          </p:nvSpPr>
          <p:spPr>
            <a:xfrm>
              <a:off x="4361577" y="5793105"/>
              <a:ext cx="129460" cy="81878"/>
            </a:xfrm>
            <a:custGeom>
              <a:avLst/>
              <a:gdLst>
                <a:gd name="connsiteX0" fmla="*/ 18970 w 129460"/>
                <a:gd name="connsiteY0" fmla="*/ 12382 h 81878"/>
                <a:gd name="connsiteX1" fmla="*/ 3730 w 129460"/>
                <a:gd name="connsiteY1" fmla="*/ 60960 h 81878"/>
                <a:gd name="connsiteX2" fmla="*/ 54213 w 129460"/>
                <a:gd name="connsiteY2" fmla="*/ 77152 h 81878"/>
                <a:gd name="connsiteX3" fmla="*/ 58975 w 129460"/>
                <a:gd name="connsiteY3" fmla="*/ 74295 h 81878"/>
                <a:gd name="connsiteX4" fmla="*/ 58975 w 129460"/>
                <a:gd name="connsiteY4" fmla="*/ 74295 h 81878"/>
                <a:gd name="connsiteX5" fmla="*/ 63738 w 129460"/>
                <a:gd name="connsiteY5" fmla="*/ 70485 h 81878"/>
                <a:gd name="connsiteX6" fmla="*/ 64690 w 129460"/>
                <a:gd name="connsiteY6" fmla="*/ 70485 h 81878"/>
                <a:gd name="connsiteX7" fmla="*/ 69453 w 129460"/>
                <a:gd name="connsiteY7" fmla="*/ 67627 h 81878"/>
                <a:gd name="connsiteX8" fmla="*/ 70405 w 129460"/>
                <a:gd name="connsiteY8" fmla="*/ 66675 h 81878"/>
                <a:gd name="connsiteX9" fmla="*/ 74215 w 129460"/>
                <a:gd name="connsiteY9" fmla="*/ 63818 h 81878"/>
                <a:gd name="connsiteX10" fmla="*/ 75168 w 129460"/>
                <a:gd name="connsiteY10" fmla="*/ 62865 h 81878"/>
                <a:gd name="connsiteX11" fmla="*/ 78978 w 129460"/>
                <a:gd name="connsiteY11" fmla="*/ 60007 h 81878"/>
                <a:gd name="connsiteX12" fmla="*/ 79930 w 129460"/>
                <a:gd name="connsiteY12" fmla="*/ 59055 h 81878"/>
                <a:gd name="connsiteX13" fmla="*/ 83740 w 129460"/>
                <a:gd name="connsiteY13" fmla="*/ 56197 h 81878"/>
                <a:gd name="connsiteX14" fmla="*/ 85645 w 129460"/>
                <a:gd name="connsiteY14" fmla="*/ 55245 h 81878"/>
                <a:gd name="connsiteX15" fmla="*/ 88503 w 129460"/>
                <a:gd name="connsiteY15" fmla="*/ 52388 h 81878"/>
                <a:gd name="connsiteX16" fmla="*/ 90408 w 129460"/>
                <a:gd name="connsiteY16" fmla="*/ 50482 h 81878"/>
                <a:gd name="connsiteX17" fmla="*/ 93265 w 129460"/>
                <a:gd name="connsiteY17" fmla="*/ 47625 h 81878"/>
                <a:gd name="connsiteX18" fmla="*/ 95170 w 129460"/>
                <a:gd name="connsiteY18" fmla="*/ 45720 h 81878"/>
                <a:gd name="connsiteX19" fmla="*/ 98028 w 129460"/>
                <a:gd name="connsiteY19" fmla="*/ 42863 h 81878"/>
                <a:gd name="connsiteX20" fmla="*/ 99933 w 129460"/>
                <a:gd name="connsiteY20" fmla="*/ 40957 h 81878"/>
                <a:gd name="connsiteX21" fmla="*/ 102790 w 129460"/>
                <a:gd name="connsiteY21" fmla="*/ 38100 h 81878"/>
                <a:gd name="connsiteX22" fmla="*/ 104695 w 129460"/>
                <a:gd name="connsiteY22" fmla="*/ 36195 h 81878"/>
                <a:gd name="connsiteX23" fmla="*/ 107553 w 129460"/>
                <a:gd name="connsiteY23" fmla="*/ 33338 h 81878"/>
                <a:gd name="connsiteX24" fmla="*/ 109458 w 129460"/>
                <a:gd name="connsiteY24" fmla="*/ 31432 h 81878"/>
                <a:gd name="connsiteX25" fmla="*/ 111363 w 129460"/>
                <a:gd name="connsiteY25" fmla="*/ 28575 h 81878"/>
                <a:gd name="connsiteX26" fmla="*/ 113268 w 129460"/>
                <a:gd name="connsiteY26" fmla="*/ 25718 h 81878"/>
                <a:gd name="connsiteX27" fmla="*/ 115173 w 129460"/>
                <a:gd name="connsiteY27" fmla="*/ 22860 h 81878"/>
                <a:gd name="connsiteX28" fmla="*/ 117078 w 129460"/>
                <a:gd name="connsiteY28" fmla="*/ 20002 h 81878"/>
                <a:gd name="connsiteX29" fmla="*/ 118983 w 129460"/>
                <a:gd name="connsiteY29" fmla="*/ 17145 h 81878"/>
                <a:gd name="connsiteX30" fmla="*/ 120888 w 129460"/>
                <a:gd name="connsiteY30" fmla="*/ 14288 h 81878"/>
                <a:gd name="connsiteX31" fmla="*/ 122793 w 129460"/>
                <a:gd name="connsiteY31" fmla="*/ 11430 h 81878"/>
                <a:gd name="connsiteX32" fmla="*/ 124698 w 129460"/>
                <a:gd name="connsiteY32" fmla="*/ 7620 h 81878"/>
                <a:gd name="connsiteX33" fmla="*/ 125650 w 129460"/>
                <a:gd name="connsiteY33" fmla="*/ 5715 h 81878"/>
                <a:gd name="connsiteX34" fmla="*/ 129460 w 129460"/>
                <a:gd name="connsiteY34" fmla="*/ 0 h 81878"/>
                <a:gd name="connsiteX35" fmla="*/ 129460 w 129460"/>
                <a:gd name="connsiteY35" fmla="*/ 0 h 81878"/>
                <a:gd name="connsiteX36" fmla="*/ 129460 w 129460"/>
                <a:gd name="connsiteY36" fmla="*/ 0 h 81878"/>
                <a:gd name="connsiteX37" fmla="*/ 36115 w 129460"/>
                <a:gd name="connsiteY37" fmla="*/ 10477 h 81878"/>
                <a:gd name="connsiteX38" fmla="*/ 18970 w 129460"/>
                <a:gd name="connsiteY38" fmla="*/ 12382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9460" h="81878">
                  <a:moveTo>
                    <a:pt x="18970" y="12382"/>
                  </a:moveTo>
                  <a:cubicBezTo>
                    <a:pt x="1825" y="21907"/>
                    <a:pt x="-4842" y="43815"/>
                    <a:pt x="3730" y="60960"/>
                  </a:cubicBezTo>
                  <a:cubicBezTo>
                    <a:pt x="14208" y="80010"/>
                    <a:pt x="38973" y="87630"/>
                    <a:pt x="54213" y="77152"/>
                  </a:cubicBezTo>
                  <a:cubicBezTo>
                    <a:pt x="56118" y="76200"/>
                    <a:pt x="57070" y="75247"/>
                    <a:pt x="58975" y="74295"/>
                  </a:cubicBezTo>
                  <a:lnTo>
                    <a:pt x="58975" y="74295"/>
                  </a:lnTo>
                  <a:cubicBezTo>
                    <a:pt x="60880" y="73343"/>
                    <a:pt x="61833" y="72390"/>
                    <a:pt x="63738" y="70485"/>
                  </a:cubicBezTo>
                  <a:cubicBezTo>
                    <a:pt x="63738" y="70485"/>
                    <a:pt x="63738" y="70485"/>
                    <a:pt x="64690" y="70485"/>
                  </a:cubicBezTo>
                  <a:cubicBezTo>
                    <a:pt x="66595" y="69532"/>
                    <a:pt x="67548" y="68580"/>
                    <a:pt x="69453" y="67627"/>
                  </a:cubicBezTo>
                  <a:cubicBezTo>
                    <a:pt x="69453" y="67627"/>
                    <a:pt x="70405" y="67627"/>
                    <a:pt x="70405" y="66675"/>
                  </a:cubicBezTo>
                  <a:cubicBezTo>
                    <a:pt x="71358" y="65722"/>
                    <a:pt x="73263" y="64770"/>
                    <a:pt x="74215" y="63818"/>
                  </a:cubicBezTo>
                  <a:cubicBezTo>
                    <a:pt x="74215" y="63818"/>
                    <a:pt x="75168" y="62865"/>
                    <a:pt x="75168" y="62865"/>
                  </a:cubicBezTo>
                  <a:cubicBezTo>
                    <a:pt x="76120" y="61913"/>
                    <a:pt x="78025" y="60960"/>
                    <a:pt x="78978" y="60007"/>
                  </a:cubicBezTo>
                  <a:cubicBezTo>
                    <a:pt x="78978" y="60007"/>
                    <a:pt x="79930" y="59055"/>
                    <a:pt x="79930" y="59055"/>
                  </a:cubicBezTo>
                  <a:cubicBezTo>
                    <a:pt x="80883" y="58102"/>
                    <a:pt x="81835" y="57150"/>
                    <a:pt x="83740" y="56197"/>
                  </a:cubicBezTo>
                  <a:cubicBezTo>
                    <a:pt x="84693" y="56197"/>
                    <a:pt x="84693" y="55245"/>
                    <a:pt x="85645" y="55245"/>
                  </a:cubicBezTo>
                  <a:cubicBezTo>
                    <a:pt x="86598" y="54293"/>
                    <a:pt x="87550" y="53340"/>
                    <a:pt x="88503" y="52388"/>
                  </a:cubicBezTo>
                  <a:cubicBezTo>
                    <a:pt x="89455" y="51435"/>
                    <a:pt x="89455" y="51435"/>
                    <a:pt x="90408" y="50482"/>
                  </a:cubicBezTo>
                  <a:cubicBezTo>
                    <a:pt x="91360" y="49530"/>
                    <a:pt x="92313" y="48577"/>
                    <a:pt x="93265" y="47625"/>
                  </a:cubicBezTo>
                  <a:cubicBezTo>
                    <a:pt x="94218" y="46672"/>
                    <a:pt x="94218" y="46672"/>
                    <a:pt x="95170" y="45720"/>
                  </a:cubicBezTo>
                  <a:cubicBezTo>
                    <a:pt x="96123" y="44768"/>
                    <a:pt x="97075" y="43815"/>
                    <a:pt x="98028" y="42863"/>
                  </a:cubicBezTo>
                  <a:cubicBezTo>
                    <a:pt x="98980" y="41910"/>
                    <a:pt x="98980" y="41910"/>
                    <a:pt x="99933" y="40957"/>
                  </a:cubicBezTo>
                  <a:cubicBezTo>
                    <a:pt x="100885" y="40005"/>
                    <a:pt x="101838" y="39052"/>
                    <a:pt x="102790" y="38100"/>
                  </a:cubicBezTo>
                  <a:cubicBezTo>
                    <a:pt x="103743" y="37147"/>
                    <a:pt x="103743" y="37147"/>
                    <a:pt x="104695" y="36195"/>
                  </a:cubicBezTo>
                  <a:cubicBezTo>
                    <a:pt x="105648" y="35243"/>
                    <a:pt x="106600" y="34290"/>
                    <a:pt x="107553" y="33338"/>
                  </a:cubicBezTo>
                  <a:cubicBezTo>
                    <a:pt x="108505" y="32385"/>
                    <a:pt x="108505" y="31432"/>
                    <a:pt x="109458" y="31432"/>
                  </a:cubicBezTo>
                  <a:cubicBezTo>
                    <a:pt x="110410" y="30480"/>
                    <a:pt x="111363" y="29527"/>
                    <a:pt x="111363" y="28575"/>
                  </a:cubicBezTo>
                  <a:cubicBezTo>
                    <a:pt x="112315" y="27622"/>
                    <a:pt x="112315" y="26670"/>
                    <a:pt x="113268" y="25718"/>
                  </a:cubicBezTo>
                  <a:cubicBezTo>
                    <a:pt x="114220" y="24765"/>
                    <a:pt x="114220" y="23813"/>
                    <a:pt x="115173" y="22860"/>
                  </a:cubicBezTo>
                  <a:cubicBezTo>
                    <a:pt x="116125" y="21907"/>
                    <a:pt x="116125" y="20955"/>
                    <a:pt x="117078" y="20002"/>
                  </a:cubicBezTo>
                  <a:cubicBezTo>
                    <a:pt x="118030" y="19050"/>
                    <a:pt x="118030" y="18097"/>
                    <a:pt x="118983" y="17145"/>
                  </a:cubicBezTo>
                  <a:cubicBezTo>
                    <a:pt x="119935" y="16193"/>
                    <a:pt x="120888" y="15240"/>
                    <a:pt x="120888" y="14288"/>
                  </a:cubicBezTo>
                  <a:cubicBezTo>
                    <a:pt x="121840" y="13335"/>
                    <a:pt x="121840" y="12382"/>
                    <a:pt x="122793" y="11430"/>
                  </a:cubicBezTo>
                  <a:cubicBezTo>
                    <a:pt x="123745" y="10477"/>
                    <a:pt x="124698" y="8572"/>
                    <a:pt x="124698" y="7620"/>
                  </a:cubicBezTo>
                  <a:cubicBezTo>
                    <a:pt x="124698" y="6668"/>
                    <a:pt x="125650" y="6668"/>
                    <a:pt x="125650" y="5715"/>
                  </a:cubicBezTo>
                  <a:cubicBezTo>
                    <a:pt x="126603" y="3810"/>
                    <a:pt x="128508" y="1905"/>
                    <a:pt x="129460" y="0"/>
                  </a:cubicBezTo>
                  <a:cubicBezTo>
                    <a:pt x="129460" y="0"/>
                    <a:pt x="129460" y="0"/>
                    <a:pt x="129460" y="0"/>
                  </a:cubicBezTo>
                  <a:lnTo>
                    <a:pt x="129460" y="0"/>
                  </a:lnTo>
                  <a:cubicBezTo>
                    <a:pt x="98028" y="6668"/>
                    <a:pt x="67548" y="8572"/>
                    <a:pt x="36115" y="10477"/>
                  </a:cubicBezTo>
                  <a:cubicBezTo>
                    <a:pt x="31353" y="7620"/>
                    <a:pt x="24685" y="8572"/>
                    <a:pt x="18970" y="12382"/>
                  </a:cubicBezTo>
                  <a:close/>
                </a:path>
              </a:pathLst>
            </a:custGeom>
            <a:solidFill>
              <a:srgbClr val="FFFFFF">
                <a:alpha val="48000"/>
              </a:srgbClr>
            </a:solidFill>
            <a:ln w="9525" cap="flat">
              <a:noFill/>
              <a:prstDash val="solid"/>
              <a:miter/>
            </a:ln>
          </p:spPr>
          <p:txBody>
            <a:bodyPr rtlCol="0" anchor="ctr"/>
            <a:lstStyle/>
            <a:p>
              <a:endParaRPr lang="en-US"/>
            </a:p>
          </p:txBody>
        </p:sp>
        <p:sp>
          <p:nvSpPr>
            <p:cNvPr id="87" name="Freeform 343">
              <a:extLst>
                <a:ext uri="{FF2B5EF4-FFF2-40B4-BE49-F238E27FC236}">
                  <a16:creationId xmlns:a16="http://schemas.microsoft.com/office/drawing/2014/main" id="{508A3512-D465-A498-C7E6-2308EC791CF3}"/>
                </a:ext>
              </a:extLst>
            </p:cNvPr>
            <p:cNvSpPr/>
            <p:nvPr/>
          </p:nvSpPr>
          <p:spPr>
            <a:xfrm>
              <a:off x="4261484" y="5379719"/>
              <a:ext cx="1905" cy="9525"/>
            </a:xfrm>
            <a:custGeom>
              <a:avLst/>
              <a:gdLst>
                <a:gd name="connsiteX0" fmla="*/ 0 w 1905"/>
                <a:gd name="connsiteY0" fmla="*/ 0 h 9525"/>
                <a:gd name="connsiteX1" fmla="*/ 1905 w 1905"/>
                <a:gd name="connsiteY1" fmla="*/ 0 h 9525"/>
                <a:gd name="connsiteX2" fmla="*/ 953 w 1905"/>
                <a:gd name="connsiteY2" fmla="*/ 0 h 9525"/>
                <a:gd name="connsiteX3" fmla="*/ 0 w 1905"/>
                <a:gd name="connsiteY3" fmla="*/ 0 h 9525"/>
              </a:gdLst>
              <a:ahLst/>
              <a:cxnLst>
                <a:cxn ang="0">
                  <a:pos x="connsiteX0" y="connsiteY0"/>
                </a:cxn>
                <a:cxn ang="0">
                  <a:pos x="connsiteX1" y="connsiteY1"/>
                </a:cxn>
                <a:cxn ang="0">
                  <a:pos x="connsiteX2" y="connsiteY2"/>
                </a:cxn>
                <a:cxn ang="0">
                  <a:pos x="connsiteX3" y="connsiteY3"/>
                </a:cxn>
              </a:cxnLst>
              <a:rect l="l" t="t" r="r" b="b"/>
              <a:pathLst>
                <a:path w="1905" h="9525">
                  <a:moveTo>
                    <a:pt x="0" y="0"/>
                  </a:moveTo>
                  <a:cubicBezTo>
                    <a:pt x="953" y="0"/>
                    <a:pt x="953" y="0"/>
                    <a:pt x="1905" y="0"/>
                  </a:cubicBezTo>
                  <a:cubicBezTo>
                    <a:pt x="1905" y="0"/>
                    <a:pt x="953" y="0"/>
                    <a:pt x="953"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88" name="Freeform 344">
              <a:extLst>
                <a:ext uri="{FF2B5EF4-FFF2-40B4-BE49-F238E27FC236}">
                  <a16:creationId xmlns:a16="http://schemas.microsoft.com/office/drawing/2014/main" id="{F0D61562-EFA8-45BF-FF0E-340ADC3B0FAF}"/>
                </a:ext>
              </a:extLst>
            </p:cNvPr>
            <p:cNvSpPr/>
            <p:nvPr/>
          </p:nvSpPr>
          <p:spPr>
            <a:xfrm>
              <a:off x="4261484" y="5379719"/>
              <a:ext cx="1905" cy="9525"/>
            </a:xfrm>
            <a:custGeom>
              <a:avLst/>
              <a:gdLst>
                <a:gd name="connsiteX0" fmla="*/ 0 w 1905"/>
                <a:gd name="connsiteY0" fmla="*/ 0 h 9525"/>
                <a:gd name="connsiteX1" fmla="*/ 1905 w 1905"/>
                <a:gd name="connsiteY1" fmla="*/ 0 h 9525"/>
                <a:gd name="connsiteX2" fmla="*/ 953 w 1905"/>
                <a:gd name="connsiteY2" fmla="*/ 0 h 9525"/>
                <a:gd name="connsiteX3" fmla="*/ 0 w 1905"/>
                <a:gd name="connsiteY3" fmla="*/ 0 h 9525"/>
              </a:gdLst>
              <a:ahLst/>
              <a:cxnLst>
                <a:cxn ang="0">
                  <a:pos x="connsiteX0" y="connsiteY0"/>
                </a:cxn>
                <a:cxn ang="0">
                  <a:pos x="connsiteX1" y="connsiteY1"/>
                </a:cxn>
                <a:cxn ang="0">
                  <a:pos x="connsiteX2" y="connsiteY2"/>
                </a:cxn>
                <a:cxn ang="0">
                  <a:pos x="connsiteX3" y="connsiteY3"/>
                </a:cxn>
              </a:cxnLst>
              <a:rect l="l" t="t" r="r" b="b"/>
              <a:pathLst>
                <a:path w="1905" h="9525">
                  <a:moveTo>
                    <a:pt x="0" y="0"/>
                  </a:moveTo>
                  <a:cubicBezTo>
                    <a:pt x="953" y="0"/>
                    <a:pt x="953" y="0"/>
                    <a:pt x="1905" y="0"/>
                  </a:cubicBezTo>
                  <a:cubicBezTo>
                    <a:pt x="1905" y="0"/>
                    <a:pt x="953" y="0"/>
                    <a:pt x="953"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89" name="Freeform 345">
              <a:extLst>
                <a:ext uri="{FF2B5EF4-FFF2-40B4-BE49-F238E27FC236}">
                  <a16:creationId xmlns:a16="http://schemas.microsoft.com/office/drawing/2014/main" id="{3C6D6D5F-2046-2D35-92A8-14469A0DA4F8}"/>
                </a:ext>
              </a:extLst>
            </p:cNvPr>
            <p:cNvSpPr/>
            <p:nvPr/>
          </p:nvSpPr>
          <p:spPr>
            <a:xfrm>
              <a:off x="4238625" y="5379719"/>
              <a:ext cx="20954" cy="952"/>
            </a:xfrm>
            <a:custGeom>
              <a:avLst/>
              <a:gdLst>
                <a:gd name="connsiteX0" fmla="*/ 20955 w 20954"/>
                <a:gd name="connsiteY0" fmla="*/ 0 h 952"/>
                <a:gd name="connsiteX1" fmla="*/ 0 w 20954"/>
                <a:gd name="connsiteY1" fmla="*/ 953 h 952"/>
                <a:gd name="connsiteX2" fmla="*/ 20955 w 20954"/>
                <a:gd name="connsiteY2" fmla="*/ 0 h 952"/>
              </a:gdLst>
              <a:ahLst/>
              <a:cxnLst>
                <a:cxn ang="0">
                  <a:pos x="connsiteX0" y="connsiteY0"/>
                </a:cxn>
                <a:cxn ang="0">
                  <a:pos x="connsiteX1" y="connsiteY1"/>
                </a:cxn>
                <a:cxn ang="0">
                  <a:pos x="connsiteX2" y="connsiteY2"/>
                </a:cxn>
              </a:cxnLst>
              <a:rect l="l" t="t" r="r" b="b"/>
              <a:pathLst>
                <a:path w="20954" h="952">
                  <a:moveTo>
                    <a:pt x="20955" y="0"/>
                  </a:moveTo>
                  <a:cubicBezTo>
                    <a:pt x="14288" y="0"/>
                    <a:pt x="6667" y="0"/>
                    <a:pt x="0" y="953"/>
                  </a:cubicBezTo>
                  <a:cubicBezTo>
                    <a:pt x="6667" y="953"/>
                    <a:pt x="14288" y="0"/>
                    <a:pt x="20955" y="0"/>
                  </a:cubicBezTo>
                  <a:close/>
                </a:path>
              </a:pathLst>
            </a:custGeom>
            <a:solidFill>
              <a:srgbClr val="FFFFFF"/>
            </a:solidFill>
            <a:ln w="9525" cap="flat">
              <a:noFill/>
              <a:prstDash val="solid"/>
              <a:miter/>
            </a:ln>
          </p:spPr>
          <p:txBody>
            <a:bodyPr rtlCol="0" anchor="ctr"/>
            <a:lstStyle/>
            <a:p>
              <a:endParaRPr lang="en-US"/>
            </a:p>
          </p:txBody>
        </p:sp>
        <p:sp>
          <p:nvSpPr>
            <p:cNvPr id="90" name="Freeform 346">
              <a:extLst>
                <a:ext uri="{FF2B5EF4-FFF2-40B4-BE49-F238E27FC236}">
                  <a16:creationId xmlns:a16="http://schemas.microsoft.com/office/drawing/2014/main" id="{99360656-9F8E-0B04-BE30-DEBDB2D2E48D}"/>
                </a:ext>
              </a:extLst>
            </p:cNvPr>
            <p:cNvSpPr/>
            <p:nvPr/>
          </p:nvSpPr>
          <p:spPr>
            <a:xfrm>
              <a:off x="4238625" y="5379719"/>
              <a:ext cx="20954" cy="952"/>
            </a:xfrm>
            <a:custGeom>
              <a:avLst/>
              <a:gdLst>
                <a:gd name="connsiteX0" fmla="*/ 20955 w 20954"/>
                <a:gd name="connsiteY0" fmla="*/ 0 h 952"/>
                <a:gd name="connsiteX1" fmla="*/ 0 w 20954"/>
                <a:gd name="connsiteY1" fmla="*/ 953 h 952"/>
                <a:gd name="connsiteX2" fmla="*/ 20955 w 20954"/>
                <a:gd name="connsiteY2" fmla="*/ 0 h 952"/>
              </a:gdLst>
              <a:ahLst/>
              <a:cxnLst>
                <a:cxn ang="0">
                  <a:pos x="connsiteX0" y="connsiteY0"/>
                </a:cxn>
                <a:cxn ang="0">
                  <a:pos x="connsiteX1" y="connsiteY1"/>
                </a:cxn>
                <a:cxn ang="0">
                  <a:pos x="connsiteX2" y="connsiteY2"/>
                </a:cxn>
              </a:cxnLst>
              <a:rect l="l" t="t" r="r" b="b"/>
              <a:pathLst>
                <a:path w="20954" h="952">
                  <a:moveTo>
                    <a:pt x="20955" y="0"/>
                  </a:moveTo>
                  <a:cubicBezTo>
                    <a:pt x="14288" y="0"/>
                    <a:pt x="6667" y="0"/>
                    <a:pt x="0" y="953"/>
                  </a:cubicBezTo>
                  <a:cubicBezTo>
                    <a:pt x="6667" y="953"/>
                    <a:pt x="14288" y="0"/>
                    <a:pt x="2095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1" name="Freeform 347">
              <a:extLst>
                <a:ext uri="{FF2B5EF4-FFF2-40B4-BE49-F238E27FC236}">
                  <a16:creationId xmlns:a16="http://schemas.microsoft.com/office/drawing/2014/main" id="{BA2CB00C-94FC-E111-3CA4-C3729391808D}"/>
                </a:ext>
              </a:extLst>
            </p:cNvPr>
            <p:cNvSpPr/>
            <p:nvPr/>
          </p:nvSpPr>
          <p:spPr>
            <a:xfrm>
              <a:off x="4369596" y="5460384"/>
              <a:ext cx="158588" cy="252602"/>
            </a:xfrm>
            <a:custGeom>
              <a:avLst/>
              <a:gdLst>
                <a:gd name="connsiteX0" fmla="*/ 50003 w 158588"/>
                <a:gd name="connsiteY0" fmla="*/ 8870 h 252602"/>
                <a:gd name="connsiteX1" fmla="*/ 12856 w 158588"/>
                <a:gd name="connsiteY1" fmla="*/ 179367 h 252602"/>
                <a:gd name="connsiteX2" fmla="*/ 129061 w 158588"/>
                <a:gd name="connsiteY2" fmla="*/ 251758 h 252602"/>
                <a:gd name="connsiteX3" fmla="*/ 151921 w 158588"/>
                <a:gd name="connsiteY3" fmla="*/ 245090 h 252602"/>
                <a:gd name="connsiteX4" fmla="*/ 158588 w 158588"/>
                <a:gd name="connsiteY4" fmla="*/ 192703 h 252602"/>
                <a:gd name="connsiteX5" fmla="*/ 139538 w 158588"/>
                <a:gd name="connsiteY5" fmla="*/ 92690 h 252602"/>
                <a:gd name="connsiteX6" fmla="*/ 134776 w 158588"/>
                <a:gd name="connsiteY6" fmla="*/ 80308 h 252602"/>
                <a:gd name="connsiteX7" fmla="*/ 122393 w 158588"/>
                <a:gd name="connsiteY7" fmla="*/ 56495 h 252602"/>
                <a:gd name="connsiteX8" fmla="*/ 114773 w 158588"/>
                <a:gd name="connsiteY8" fmla="*/ 45065 h 252602"/>
                <a:gd name="connsiteX9" fmla="*/ 110963 w 158588"/>
                <a:gd name="connsiteY9" fmla="*/ 39350 h 252602"/>
                <a:gd name="connsiteX10" fmla="*/ 90961 w 158588"/>
                <a:gd name="connsiteY10" fmla="*/ 19347 h 252602"/>
                <a:gd name="connsiteX11" fmla="*/ 90961 w 158588"/>
                <a:gd name="connsiteY11" fmla="*/ 19347 h 252602"/>
                <a:gd name="connsiteX12" fmla="*/ 71911 w 158588"/>
                <a:gd name="connsiteY12" fmla="*/ 297 h 252602"/>
                <a:gd name="connsiteX13" fmla="*/ 50003 w 158588"/>
                <a:gd name="connsiteY13" fmla="*/ 887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88" h="252602">
                  <a:moveTo>
                    <a:pt x="50003" y="8870"/>
                  </a:moveTo>
                  <a:cubicBezTo>
                    <a:pt x="20476" y="41255"/>
                    <a:pt x="-21434" y="87928"/>
                    <a:pt x="12856" y="179367"/>
                  </a:cubicBezTo>
                  <a:cubicBezTo>
                    <a:pt x="40478" y="221278"/>
                    <a:pt x="79531" y="246042"/>
                    <a:pt x="129061" y="251758"/>
                  </a:cubicBezTo>
                  <a:cubicBezTo>
                    <a:pt x="142396" y="253663"/>
                    <a:pt x="148111" y="252710"/>
                    <a:pt x="151921" y="245090"/>
                  </a:cubicBezTo>
                  <a:cubicBezTo>
                    <a:pt x="156683" y="220325"/>
                    <a:pt x="158588" y="200322"/>
                    <a:pt x="158588" y="192703"/>
                  </a:cubicBezTo>
                  <a:cubicBezTo>
                    <a:pt x="156683" y="169842"/>
                    <a:pt x="154778" y="130790"/>
                    <a:pt x="139538" y="92690"/>
                  </a:cubicBezTo>
                  <a:cubicBezTo>
                    <a:pt x="137633" y="88880"/>
                    <a:pt x="136681" y="85070"/>
                    <a:pt x="134776" y="80308"/>
                  </a:cubicBezTo>
                  <a:cubicBezTo>
                    <a:pt x="130966" y="72688"/>
                    <a:pt x="127156" y="64115"/>
                    <a:pt x="122393" y="56495"/>
                  </a:cubicBezTo>
                  <a:cubicBezTo>
                    <a:pt x="119536" y="52685"/>
                    <a:pt x="117631" y="48875"/>
                    <a:pt x="114773" y="45065"/>
                  </a:cubicBezTo>
                  <a:cubicBezTo>
                    <a:pt x="113821" y="43160"/>
                    <a:pt x="111916" y="41255"/>
                    <a:pt x="110963" y="39350"/>
                  </a:cubicBezTo>
                  <a:cubicBezTo>
                    <a:pt x="105248" y="31730"/>
                    <a:pt x="98581" y="25063"/>
                    <a:pt x="90961" y="19347"/>
                  </a:cubicBezTo>
                  <a:cubicBezTo>
                    <a:pt x="90961" y="19347"/>
                    <a:pt x="90961" y="19347"/>
                    <a:pt x="90961" y="19347"/>
                  </a:cubicBezTo>
                  <a:cubicBezTo>
                    <a:pt x="87151" y="15538"/>
                    <a:pt x="79531" y="7917"/>
                    <a:pt x="71911" y="297"/>
                  </a:cubicBezTo>
                  <a:cubicBezTo>
                    <a:pt x="64291" y="-655"/>
                    <a:pt x="58576" y="297"/>
                    <a:pt x="50003" y="8870"/>
                  </a:cubicBezTo>
                  <a:close/>
                </a:path>
              </a:pathLst>
            </a:custGeom>
            <a:solidFill>
              <a:srgbClr val="FFFFFF"/>
            </a:solidFill>
            <a:ln w="9525" cap="flat">
              <a:noFill/>
              <a:prstDash val="solid"/>
              <a:miter/>
            </a:ln>
          </p:spPr>
          <p:txBody>
            <a:bodyPr rtlCol="0" anchor="ctr"/>
            <a:lstStyle/>
            <a:p>
              <a:endParaRPr lang="en-US"/>
            </a:p>
          </p:txBody>
        </p:sp>
        <p:sp>
          <p:nvSpPr>
            <p:cNvPr id="92" name="Freeform 348">
              <a:extLst>
                <a:ext uri="{FF2B5EF4-FFF2-40B4-BE49-F238E27FC236}">
                  <a16:creationId xmlns:a16="http://schemas.microsoft.com/office/drawing/2014/main" id="{005624DD-B3F5-7875-F8E0-FA531D4B1082}"/>
                </a:ext>
              </a:extLst>
            </p:cNvPr>
            <p:cNvSpPr/>
            <p:nvPr/>
          </p:nvSpPr>
          <p:spPr>
            <a:xfrm>
              <a:off x="4369596" y="5460384"/>
              <a:ext cx="158588" cy="252602"/>
            </a:xfrm>
            <a:custGeom>
              <a:avLst/>
              <a:gdLst>
                <a:gd name="connsiteX0" fmla="*/ 50003 w 158588"/>
                <a:gd name="connsiteY0" fmla="*/ 8870 h 252602"/>
                <a:gd name="connsiteX1" fmla="*/ 12856 w 158588"/>
                <a:gd name="connsiteY1" fmla="*/ 179367 h 252602"/>
                <a:gd name="connsiteX2" fmla="*/ 129061 w 158588"/>
                <a:gd name="connsiteY2" fmla="*/ 251758 h 252602"/>
                <a:gd name="connsiteX3" fmla="*/ 151921 w 158588"/>
                <a:gd name="connsiteY3" fmla="*/ 245090 h 252602"/>
                <a:gd name="connsiteX4" fmla="*/ 158588 w 158588"/>
                <a:gd name="connsiteY4" fmla="*/ 192703 h 252602"/>
                <a:gd name="connsiteX5" fmla="*/ 139538 w 158588"/>
                <a:gd name="connsiteY5" fmla="*/ 92690 h 252602"/>
                <a:gd name="connsiteX6" fmla="*/ 134776 w 158588"/>
                <a:gd name="connsiteY6" fmla="*/ 80308 h 252602"/>
                <a:gd name="connsiteX7" fmla="*/ 122393 w 158588"/>
                <a:gd name="connsiteY7" fmla="*/ 56495 h 252602"/>
                <a:gd name="connsiteX8" fmla="*/ 114773 w 158588"/>
                <a:gd name="connsiteY8" fmla="*/ 45065 h 252602"/>
                <a:gd name="connsiteX9" fmla="*/ 110963 w 158588"/>
                <a:gd name="connsiteY9" fmla="*/ 39350 h 252602"/>
                <a:gd name="connsiteX10" fmla="*/ 90961 w 158588"/>
                <a:gd name="connsiteY10" fmla="*/ 19347 h 252602"/>
                <a:gd name="connsiteX11" fmla="*/ 90961 w 158588"/>
                <a:gd name="connsiteY11" fmla="*/ 19347 h 252602"/>
                <a:gd name="connsiteX12" fmla="*/ 71911 w 158588"/>
                <a:gd name="connsiteY12" fmla="*/ 297 h 252602"/>
                <a:gd name="connsiteX13" fmla="*/ 50003 w 158588"/>
                <a:gd name="connsiteY13" fmla="*/ 887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88" h="252602">
                  <a:moveTo>
                    <a:pt x="50003" y="8870"/>
                  </a:moveTo>
                  <a:cubicBezTo>
                    <a:pt x="20476" y="41255"/>
                    <a:pt x="-21434" y="87928"/>
                    <a:pt x="12856" y="179367"/>
                  </a:cubicBezTo>
                  <a:cubicBezTo>
                    <a:pt x="40478" y="221278"/>
                    <a:pt x="79531" y="246042"/>
                    <a:pt x="129061" y="251758"/>
                  </a:cubicBezTo>
                  <a:cubicBezTo>
                    <a:pt x="142396" y="253663"/>
                    <a:pt x="148111" y="252710"/>
                    <a:pt x="151921" y="245090"/>
                  </a:cubicBezTo>
                  <a:cubicBezTo>
                    <a:pt x="156683" y="220325"/>
                    <a:pt x="158588" y="200322"/>
                    <a:pt x="158588" y="192703"/>
                  </a:cubicBezTo>
                  <a:cubicBezTo>
                    <a:pt x="156683" y="169842"/>
                    <a:pt x="154778" y="130790"/>
                    <a:pt x="139538" y="92690"/>
                  </a:cubicBezTo>
                  <a:cubicBezTo>
                    <a:pt x="137633" y="88880"/>
                    <a:pt x="136681" y="85070"/>
                    <a:pt x="134776" y="80308"/>
                  </a:cubicBezTo>
                  <a:cubicBezTo>
                    <a:pt x="130966" y="72688"/>
                    <a:pt x="127156" y="64115"/>
                    <a:pt x="122393" y="56495"/>
                  </a:cubicBezTo>
                  <a:cubicBezTo>
                    <a:pt x="119536" y="52685"/>
                    <a:pt x="117631" y="48875"/>
                    <a:pt x="114773" y="45065"/>
                  </a:cubicBezTo>
                  <a:cubicBezTo>
                    <a:pt x="113821" y="43160"/>
                    <a:pt x="111916" y="41255"/>
                    <a:pt x="110963" y="39350"/>
                  </a:cubicBezTo>
                  <a:cubicBezTo>
                    <a:pt x="105248" y="31730"/>
                    <a:pt x="98581" y="25063"/>
                    <a:pt x="90961" y="19347"/>
                  </a:cubicBezTo>
                  <a:cubicBezTo>
                    <a:pt x="90961" y="19347"/>
                    <a:pt x="90961" y="19347"/>
                    <a:pt x="90961" y="19347"/>
                  </a:cubicBezTo>
                  <a:cubicBezTo>
                    <a:pt x="87151" y="15538"/>
                    <a:pt x="79531" y="7917"/>
                    <a:pt x="71911" y="297"/>
                  </a:cubicBezTo>
                  <a:cubicBezTo>
                    <a:pt x="64291" y="-655"/>
                    <a:pt x="58576" y="297"/>
                    <a:pt x="50003" y="8870"/>
                  </a:cubicBezTo>
                  <a:close/>
                </a:path>
              </a:pathLst>
            </a:custGeom>
            <a:solidFill>
              <a:srgbClr val="FFFFFF">
                <a:alpha val="48000"/>
              </a:srgbClr>
            </a:solidFill>
            <a:ln w="9525" cap="flat">
              <a:noFill/>
              <a:prstDash val="solid"/>
              <a:miter/>
            </a:ln>
          </p:spPr>
          <p:txBody>
            <a:bodyPr rtlCol="0" anchor="ctr"/>
            <a:lstStyle/>
            <a:p>
              <a:endParaRPr lang="en-US"/>
            </a:p>
          </p:txBody>
        </p:sp>
        <p:sp>
          <p:nvSpPr>
            <p:cNvPr id="93" name="Freeform 349">
              <a:extLst>
                <a:ext uri="{FF2B5EF4-FFF2-40B4-BE49-F238E27FC236}">
                  <a16:creationId xmlns:a16="http://schemas.microsoft.com/office/drawing/2014/main" id="{E974B790-8EBD-9D2B-BBCC-974758466478}"/>
                </a:ext>
              </a:extLst>
            </p:cNvPr>
            <p:cNvSpPr/>
            <p:nvPr/>
          </p:nvSpPr>
          <p:spPr>
            <a:xfrm>
              <a:off x="4459604" y="5481637"/>
              <a:ext cx="20002" cy="20002"/>
            </a:xfrm>
            <a:custGeom>
              <a:avLst/>
              <a:gdLst>
                <a:gd name="connsiteX0" fmla="*/ 20003 w 20002"/>
                <a:gd name="connsiteY0" fmla="*/ 20002 h 20002"/>
                <a:gd name="connsiteX1" fmla="*/ 0 w 20002"/>
                <a:gd name="connsiteY1" fmla="*/ 0 h 20002"/>
                <a:gd name="connsiteX2" fmla="*/ 0 w 20002"/>
                <a:gd name="connsiteY2" fmla="*/ 0 h 20002"/>
                <a:gd name="connsiteX3" fmla="*/ 0 w 20002"/>
                <a:gd name="connsiteY3" fmla="*/ 0 h 20002"/>
                <a:gd name="connsiteX4" fmla="*/ 20003 w 20002"/>
                <a:gd name="connsiteY4" fmla="*/ 20002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20002">
                  <a:moveTo>
                    <a:pt x="20003" y="20002"/>
                  </a:moveTo>
                  <a:cubicBezTo>
                    <a:pt x="14288" y="12382"/>
                    <a:pt x="7620" y="5715"/>
                    <a:pt x="0" y="0"/>
                  </a:cubicBezTo>
                  <a:cubicBezTo>
                    <a:pt x="0" y="0"/>
                    <a:pt x="0" y="0"/>
                    <a:pt x="0" y="0"/>
                  </a:cubicBezTo>
                  <a:cubicBezTo>
                    <a:pt x="0" y="0"/>
                    <a:pt x="0" y="0"/>
                    <a:pt x="0" y="0"/>
                  </a:cubicBezTo>
                  <a:cubicBezTo>
                    <a:pt x="7620" y="6668"/>
                    <a:pt x="14288" y="13335"/>
                    <a:pt x="20003" y="20002"/>
                  </a:cubicBezTo>
                  <a:close/>
                </a:path>
              </a:pathLst>
            </a:custGeom>
            <a:solidFill>
              <a:srgbClr val="000000"/>
            </a:solidFill>
            <a:ln w="9525" cap="flat">
              <a:noFill/>
              <a:prstDash val="solid"/>
              <a:miter/>
            </a:ln>
          </p:spPr>
          <p:txBody>
            <a:bodyPr rtlCol="0" anchor="ctr"/>
            <a:lstStyle/>
            <a:p>
              <a:endParaRPr lang="en-US"/>
            </a:p>
          </p:txBody>
        </p:sp>
        <p:sp>
          <p:nvSpPr>
            <p:cNvPr id="94" name="Freeform 350">
              <a:extLst>
                <a:ext uri="{FF2B5EF4-FFF2-40B4-BE49-F238E27FC236}">
                  <a16:creationId xmlns:a16="http://schemas.microsoft.com/office/drawing/2014/main" id="{9FEFDD4F-E3D0-7711-DDF5-8B1320B737C6}"/>
                </a:ext>
              </a:extLst>
            </p:cNvPr>
            <p:cNvSpPr/>
            <p:nvPr/>
          </p:nvSpPr>
          <p:spPr>
            <a:xfrm>
              <a:off x="4459604" y="5481637"/>
              <a:ext cx="20002" cy="20002"/>
            </a:xfrm>
            <a:custGeom>
              <a:avLst/>
              <a:gdLst>
                <a:gd name="connsiteX0" fmla="*/ 20003 w 20002"/>
                <a:gd name="connsiteY0" fmla="*/ 20002 h 20002"/>
                <a:gd name="connsiteX1" fmla="*/ 0 w 20002"/>
                <a:gd name="connsiteY1" fmla="*/ 0 h 20002"/>
                <a:gd name="connsiteX2" fmla="*/ 0 w 20002"/>
                <a:gd name="connsiteY2" fmla="*/ 0 h 20002"/>
                <a:gd name="connsiteX3" fmla="*/ 0 w 20002"/>
                <a:gd name="connsiteY3" fmla="*/ 0 h 20002"/>
                <a:gd name="connsiteX4" fmla="*/ 20003 w 20002"/>
                <a:gd name="connsiteY4" fmla="*/ 20002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20002">
                  <a:moveTo>
                    <a:pt x="20003" y="20002"/>
                  </a:moveTo>
                  <a:cubicBezTo>
                    <a:pt x="14288" y="12382"/>
                    <a:pt x="7620" y="5715"/>
                    <a:pt x="0" y="0"/>
                  </a:cubicBezTo>
                  <a:cubicBezTo>
                    <a:pt x="0" y="0"/>
                    <a:pt x="0" y="0"/>
                    <a:pt x="0" y="0"/>
                  </a:cubicBezTo>
                  <a:cubicBezTo>
                    <a:pt x="0" y="0"/>
                    <a:pt x="0" y="0"/>
                    <a:pt x="0" y="0"/>
                  </a:cubicBezTo>
                  <a:cubicBezTo>
                    <a:pt x="7620" y="6668"/>
                    <a:pt x="14288" y="13335"/>
                    <a:pt x="20003" y="20002"/>
                  </a:cubicBezTo>
                  <a:close/>
                </a:path>
              </a:pathLst>
            </a:custGeom>
            <a:solidFill>
              <a:srgbClr val="FFFFFF">
                <a:alpha val="48000"/>
              </a:srgbClr>
            </a:solidFill>
            <a:ln w="9525" cap="flat">
              <a:noFill/>
              <a:prstDash val="solid"/>
              <a:miter/>
            </a:ln>
          </p:spPr>
          <p:txBody>
            <a:bodyPr rtlCol="0" anchor="ctr"/>
            <a:lstStyle/>
            <a:p>
              <a:endParaRPr lang="en-US"/>
            </a:p>
          </p:txBody>
        </p:sp>
        <p:sp>
          <p:nvSpPr>
            <p:cNvPr id="95" name="Freeform 351">
              <a:extLst>
                <a:ext uri="{FF2B5EF4-FFF2-40B4-BE49-F238E27FC236}">
                  <a16:creationId xmlns:a16="http://schemas.microsoft.com/office/drawing/2014/main" id="{9411151E-1EF1-F48F-9440-F91C602B76EE}"/>
                </a:ext>
              </a:extLst>
            </p:cNvPr>
            <p:cNvSpPr/>
            <p:nvPr/>
          </p:nvSpPr>
          <p:spPr>
            <a:xfrm>
              <a:off x="4365307" y="58969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96" name="Freeform 352">
              <a:extLst>
                <a:ext uri="{FF2B5EF4-FFF2-40B4-BE49-F238E27FC236}">
                  <a16:creationId xmlns:a16="http://schemas.microsoft.com/office/drawing/2014/main" id="{5D8ABC5F-9913-4AE2-53BA-E76E83EB3955}"/>
                </a:ext>
              </a:extLst>
            </p:cNvPr>
            <p:cNvSpPr/>
            <p:nvPr/>
          </p:nvSpPr>
          <p:spPr>
            <a:xfrm>
              <a:off x="4365307" y="58969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8" name="Freeform 353">
              <a:extLst>
                <a:ext uri="{FF2B5EF4-FFF2-40B4-BE49-F238E27FC236}">
                  <a16:creationId xmlns:a16="http://schemas.microsoft.com/office/drawing/2014/main" id="{813DCEA6-D38F-F234-0247-F3D10CFE1B38}"/>
                </a:ext>
              </a:extLst>
            </p:cNvPr>
            <p:cNvSpPr/>
            <p:nvPr/>
          </p:nvSpPr>
          <p:spPr>
            <a:xfrm>
              <a:off x="4426505" y="586263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99" name="Freeform 354">
              <a:extLst>
                <a:ext uri="{FF2B5EF4-FFF2-40B4-BE49-F238E27FC236}">
                  <a16:creationId xmlns:a16="http://schemas.microsoft.com/office/drawing/2014/main" id="{376F5139-7382-9A24-34F3-A77FBCB2AD9B}"/>
                </a:ext>
              </a:extLst>
            </p:cNvPr>
            <p:cNvSpPr/>
            <p:nvPr/>
          </p:nvSpPr>
          <p:spPr>
            <a:xfrm>
              <a:off x="4426505" y="586263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0" name="Freeform 355">
              <a:extLst>
                <a:ext uri="{FF2B5EF4-FFF2-40B4-BE49-F238E27FC236}">
                  <a16:creationId xmlns:a16="http://schemas.microsoft.com/office/drawing/2014/main" id="{B61C8DFA-5474-3EDC-669D-837B3816FF41}"/>
                </a:ext>
              </a:extLst>
            </p:cNvPr>
            <p:cNvSpPr/>
            <p:nvPr/>
          </p:nvSpPr>
          <p:spPr>
            <a:xfrm>
              <a:off x="4244340"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1905" y="0"/>
                    <a:pt x="1905" y="0"/>
                  </a:cubicBezTo>
                  <a:cubicBezTo>
                    <a:pt x="952" y="0"/>
                    <a:pt x="0" y="0"/>
                    <a:pt x="0" y="0"/>
                  </a:cubicBezTo>
                  <a:close/>
                </a:path>
              </a:pathLst>
            </a:custGeom>
            <a:solidFill>
              <a:srgbClr val="000000"/>
            </a:solidFill>
            <a:ln w="9525" cap="flat">
              <a:noFill/>
              <a:prstDash val="solid"/>
              <a:miter/>
            </a:ln>
          </p:spPr>
          <p:txBody>
            <a:bodyPr rtlCol="0" anchor="ctr"/>
            <a:lstStyle/>
            <a:p>
              <a:endParaRPr lang="en-US"/>
            </a:p>
          </p:txBody>
        </p:sp>
        <p:sp>
          <p:nvSpPr>
            <p:cNvPr id="101" name="Freeform 356">
              <a:extLst>
                <a:ext uri="{FF2B5EF4-FFF2-40B4-BE49-F238E27FC236}">
                  <a16:creationId xmlns:a16="http://schemas.microsoft.com/office/drawing/2014/main" id="{2BB8FBFF-B7A6-5BD8-FBC8-B7C12428188D}"/>
                </a:ext>
              </a:extLst>
            </p:cNvPr>
            <p:cNvSpPr/>
            <p:nvPr/>
          </p:nvSpPr>
          <p:spPr>
            <a:xfrm>
              <a:off x="4244340"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1905" y="0"/>
                    <a:pt x="1905" y="0"/>
                  </a:cubicBezTo>
                  <a:cubicBezTo>
                    <a:pt x="952"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2" name="Freeform 357">
              <a:extLst>
                <a:ext uri="{FF2B5EF4-FFF2-40B4-BE49-F238E27FC236}">
                  <a16:creationId xmlns:a16="http://schemas.microsoft.com/office/drawing/2014/main" id="{95B2D1F5-C8AD-E794-522B-80ABB0C24942}"/>
                </a:ext>
              </a:extLst>
            </p:cNvPr>
            <p:cNvSpPr/>
            <p:nvPr/>
          </p:nvSpPr>
          <p:spPr>
            <a:xfrm>
              <a:off x="4350067" y="590359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03" name="Freeform 358">
              <a:extLst>
                <a:ext uri="{FF2B5EF4-FFF2-40B4-BE49-F238E27FC236}">
                  <a16:creationId xmlns:a16="http://schemas.microsoft.com/office/drawing/2014/main" id="{4D58AA63-2BB2-48E2-05A9-8C51B4B709F4}"/>
                </a:ext>
              </a:extLst>
            </p:cNvPr>
            <p:cNvSpPr/>
            <p:nvPr/>
          </p:nvSpPr>
          <p:spPr>
            <a:xfrm>
              <a:off x="4350067" y="590359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4" name="Freeform 359">
              <a:extLst>
                <a:ext uri="{FF2B5EF4-FFF2-40B4-BE49-F238E27FC236}">
                  <a16:creationId xmlns:a16="http://schemas.microsoft.com/office/drawing/2014/main" id="{70193246-550C-D5D3-6B03-4CC8F41BEFCC}"/>
                </a:ext>
              </a:extLst>
            </p:cNvPr>
            <p:cNvSpPr/>
            <p:nvPr/>
          </p:nvSpPr>
          <p:spPr>
            <a:xfrm>
              <a:off x="4436745" y="5854064"/>
              <a:ext cx="952" cy="952"/>
            </a:xfrm>
            <a:custGeom>
              <a:avLst/>
              <a:gdLst>
                <a:gd name="connsiteX0" fmla="*/ 952 w 952"/>
                <a:gd name="connsiteY0" fmla="*/ 0 h 952"/>
                <a:gd name="connsiteX1" fmla="*/ 0 w 952"/>
                <a:gd name="connsiteY1" fmla="*/ 953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3"/>
                    <a:pt x="0" y="953"/>
                  </a:cubicBezTo>
                  <a:cubicBezTo>
                    <a:pt x="0" y="953"/>
                    <a:pt x="0" y="953"/>
                    <a:pt x="952" y="0"/>
                  </a:cubicBezTo>
                  <a:close/>
                </a:path>
              </a:pathLst>
            </a:custGeom>
            <a:solidFill>
              <a:srgbClr val="000000"/>
            </a:solidFill>
            <a:ln w="9525" cap="flat">
              <a:noFill/>
              <a:prstDash val="solid"/>
              <a:miter/>
            </a:ln>
          </p:spPr>
          <p:txBody>
            <a:bodyPr rtlCol="0" anchor="ctr"/>
            <a:lstStyle/>
            <a:p>
              <a:endParaRPr lang="en-US"/>
            </a:p>
          </p:txBody>
        </p:sp>
        <p:sp>
          <p:nvSpPr>
            <p:cNvPr id="105" name="Freeform 360">
              <a:extLst>
                <a:ext uri="{FF2B5EF4-FFF2-40B4-BE49-F238E27FC236}">
                  <a16:creationId xmlns:a16="http://schemas.microsoft.com/office/drawing/2014/main" id="{7A962DEA-8703-1049-C530-1B59747BB45C}"/>
                </a:ext>
              </a:extLst>
            </p:cNvPr>
            <p:cNvSpPr/>
            <p:nvPr/>
          </p:nvSpPr>
          <p:spPr>
            <a:xfrm>
              <a:off x="4436745" y="5854064"/>
              <a:ext cx="952" cy="952"/>
            </a:xfrm>
            <a:custGeom>
              <a:avLst/>
              <a:gdLst>
                <a:gd name="connsiteX0" fmla="*/ 952 w 952"/>
                <a:gd name="connsiteY0" fmla="*/ 0 h 952"/>
                <a:gd name="connsiteX1" fmla="*/ 0 w 952"/>
                <a:gd name="connsiteY1" fmla="*/ 953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3"/>
                    <a:pt x="0" y="953"/>
                  </a:cubicBezTo>
                  <a:cubicBezTo>
                    <a:pt x="0" y="953"/>
                    <a:pt x="0" y="953"/>
                    <a:pt x="952"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6" name="Freeform 361">
              <a:extLst>
                <a:ext uri="{FF2B5EF4-FFF2-40B4-BE49-F238E27FC236}">
                  <a16:creationId xmlns:a16="http://schemas.microsoft.com/office/drawing/2014/main" id="{2EDC78BF-BCCB-8A12-2291-931987F0ABD9}"/>
                </a:ext>
              </a:extLst>
            </p:cNvPr>
            <p:cNvSpPr/>
            <p:nvPr/>
          </p:nvSpPr>
          <p:spPr>
            <a:xfrm>
              <a:off x="4343746" y="5758814"/>
              <a:ext cx="164435" cy="134302"/>
            </a:xfrm>
            <a:custGeom>
              <a:avLst/>
              <a:gdLst>
                <a:gd name="connsiteX0" fmla="*/ 149196 w 164435"/>
                <a:gd name="connsiteY0" fmla="*/ 10478 h 134302"/>
                <a:gd name="connsiteX1" fmla="*/ 82521 w 164435"/>
                <a:gd name="connsiteY1" fmla="*/ 23813 h 134302"/>
                <a:gd name="connsiteX2" fmla="*/ 52993 w 164435"/>
                <a:gd name="connsiteY2" fmla="*/ 24765 h 134302"/>
                <a:gd name="connsiteX3" fmla="*/ 3463 w 164435"/>
                <a:gd name="connsiteY3" fmla="*/ 59055 h 134302"/>
                <a:gd name="connsiteX4" fmla="*/ 19656 w 164435"/>
                <a:gd name="connsiteY4" fmla="*/ 116205 h 134302"/>
                <a:gd name="connsiteX5" fmla="*/ 32991 w 164435"/>
                <a:gd name="connsiteY5" fmla="*/ 128588 h 134302"/>
                <a:gd name="connsiteX6" fmla="*/ 26323 w 164435"/>
                <a:gd name="connsiteY6" fmla="*/ 134303 h 134302"/>
                <a:gd name="connsiteX7" fmla="*/ 76806 w 164435"/>
                <a:gd name="connsiteY7" fmla="*/ 107633 h 134302"/>
                <a:gd name="connsiteX8" fmla="*/ 72043 w 164435"/>
                <a:gd name="connsiteY8" fmla="*/ 110490 h 134302"/>
                <a:gd name="connsiteX9" fmla="*/ 21561 w 164435"/>
                <a:gd name="connsiteY9" fmla="*/ 94298 h 134302"/>
                <a:gd name="connsiteX10" fmla="*/ 36801 w 164435"/>
                <a:gd name="connsiteY10" fmla="*/ 45720 h 134302"/>
                <a:gd name="connsiteX11" fmla="*/ 55851 w 164435"/>
                <a:gd name="connsiteY11" fmla="*/ 40958 h 134302"/>
                <a:gd name="connsiteX12" fmla="*/ 149196 w 164435"/>
                <a:gd name="connsiteY12" fmla="*/ 30480 h 134302"/>
                <a:gd name="connsiteX13" fmla="*/ 156816 w 164435"/>
                <a:gd name="connsiteY13" fmla="*/ 19050 h 134302"/>
                <a:gd name="connsiteX14" fmla="*/ 164436 w 164435"/>
                <a:gd name="connsiteY14" fmla="*/ 0 h 134302"/>
                <a:gd name="connsiteX15" fmla="*/ 149196 w 164435"/>
                <a:gd name="connsiteY15" fmla="*/ 10478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435" h="134302">
                  <a:moveTo>
                    <a:pt x="149196" y="10478"/>
                  </a:moveTo>
                  <a:cubicBezTo>
                    <a:pt x="127288" y="19050"/>
                    <a:pt x="105381" y="22860"/>
                    <a:pt x="82521" y="23813"/>
                  </a:cubicBezTo>
                  <a:cubicBezTo>
                    <a:pt x="72996" y="24765"/>
                    <a:pt x="62518" y="23813"/>
                    <a:pt x="52993" y="24765"/>
                  </a:cubicBezTo>
                  <a:cubicBezTo>
                    <a:pt x="30133" y="26670"/>
                    <a:pt x="11083" y="36195"/>
                    <a:pt x="3463" y="59055"/>
                  </a:cubicBezTo>
                  <a:cubicBezTo>
                    <a:pt x="-4157" y="80963"/>
                    <a:pt x="606" y="100965"/>
                    <a:pt x="19656" y="116205"/>
                  </a:cubicBezTo>
                  <a:cubicBezTo>
                    <a:pt x="24418" y="120015"/>
                    <a:pt x="28228" y="123825"/>
                    <a:pt x="32991" y="128588"/>
                  </a:cubicBezTo>
                  <a:cubicBezTo>
                    <a:pt x="31086" y="130493"/>
                    <a:pt x="29181" y="132398"/>
                    <a:pt x="26323" y="134303"/>
                  </a:cubicBezTo>
                  <a:cubicBezTo>
                    <a:pt x="36801" y="132398"/>
                    <a:pt x="70138" y="113348"/>
                    <a:pt x="76806" y="107633"/>
                  </a:cubicBezTo>
                  <a:cubicBezTo>
                    <a:pt x="74901" y="108585"/>
                    <a:pt x="73948" y="109538"/>
                    <a:pt x="72043" y="110490"/>
                  </a:cubicBezTo>
                  <a:cubicBezTo>
                    <a:pt x="55851" y="120968"/>
                    <a:pt x="31086" y="113348"/>
                    <a:pt x="21561" y="94298"/>
                  </a:cubicBezTo>
                  <a:cubicBezTo>
                    <a:pt x="12036" y="77153"/>
                    <a:pt x="19656" y="54293"/>
                    <a:pt x="36801" y="45720"/>
                  </a:cubicBezTo>
                  <a:cubicBezTo>
                    <a:pt x="42516" y="42863"/>
                    <a:pt x="49183" y="40958"/>
                    <a:pt x="55851" y="40958"/>
                  </a:cubicBezTo>
                  <a:cubicBezTo>
                    <a:pt x="86331" y="39053"/>
                    <a:pt x="117763" y="37148"/>
                    <a:pt x="149196" y="30480"/>
                  </a:cubicBezTo>
                  <a:cubicBezTo>
                    <a:pt x="152053" y="26670"/>
                    <a:pt x="154911" y="22860"/>
                    <a:pt x="156816" y="19050"/>
                  </a:cubicBezTo>
                  <a:cubicBezTo>
                    <a:pt x="159673" y="13335"/>
                    <a:pt x="162531" y="6668"/>
                    <a:pt x="164436" y="0"/>
                  </a:cubicBezTo>
                  <a:cubicBezTo>
                    <a:pt x="159673" y="4763"/>
                    <a:pt x="154911" y="8573"/>
                    <a:pt x="149196" y="10478"/>
                  </a:cubicBezTo>
                  <a:close/>
                </a:path>
              </a:pathLst>
            </a:custGeom>
            <a:solidFill>
              <a:srgbClr val="000000"/>
            </a:solidFill>
            <a:ln w="9525" cap="flat">
              <a:noFill/>
              <a:prstDash val="solid"/>
              <a:miter/>
            </a:ln>
          </p:spPr>
          <p:txBody>
            <a:bodyPr rtlCol="0" anchor="ctr"/>
            <a:lstStyle/>
            <a:p>
              <a:endParaRPr lang="en-US"/>
            </a:p>
          </p:txBody>
        </p:sp>
        <p:sp>
          <p:nvSpPr>
            <p:cNvPr id="107" name="Freeform 362">
              <a:extLst>
                <a:ext uri="{FF2B5EF4-FFF2-40B4-BE49-F238E27FC236}">
                  <a16:creationId xmlns:a16="http://schemas.microsoft.com/office/drawing/2014/main" id="{0322213F-A07F-3AAE-7049-247BCD27D24A}"/>
                </a:ext>
              </a:extLst>
            </p:cNvPr>
            <p:cNvSpPr/>
            <p:nvPr/>
          </p:nvSpPr>
          <p:spPr>
            <a:xfrm>
              <a:off x="4343746" y="5758814"/>
              <a:ext cx="164435" cy="134302"/>
            </a:xfrm>
            <a:custGeom>
              <a:avLst/>
              <a:gdLst>
                <a:gd name="connsiteX0" fmla="*/ 149196 w 164435"/>
                <a:gd name="connsiteY0" fmla="*/ 10478 h 134302"/>
                <a:gd name="connsiteX1" fmla="*/ 82521 w 164435"/>
                <a:gd name="connsiteY1" fmla="*/ 23813 h 134302"/>
                <a:gd name="connsiteX2" fmla="*/ 52993 w 164435"/>
                <a:gd name="connsiteY2" fmla="*/ 24765 h 134302"/>
                <a:gd name="connsiteX3" fmla="*/ 3463 w 164435"/>
                <a:gd name="connsiteY3" fmla="*/ 59055 h 134302"/>
                <a:gd name="connsiteX4" fmla="*/ 19656 w 164435"/>
                <a:gd name="connsiteY4" fmla="*/ 116205 h 134302"/>
                <a:gd name="connsiteX5" fmla="*/ 32991 w 164435"/>
                <a:gd name="connsiteY5" fmla="*/ 128588 h 134302"/>
                <a:gd name="connsiteX6" fmla="*/ 26323 w 164435"/>
                <a:gd name="connsiteY6" fmla="*/ 134303 h 134302"/>
                <a:gd name="connsiteX7" fmla="*/ 76806 w 164435"/>
                <a:gd name="connsiteY7" fmla="*/ 107633 h 134302"/>
                <a:gd name="connsiteX8" fmla="*/ 72043 w 164435"/>
                <a:gd name="connsiteY8" fmla="*/ 110490 h 134302"/>
                <a:gd name="connsiteX9" fmla="*/ 21561 w 164435"/>
                <a:gd name="connsiteY9" fmla="*/ 94298 h 134302"/>
                <a:gd name="connsiteX10" fmla="*/ 36801 w 164435"/>
                <a:gd name="connsiteY10" fmla="*/ 45720 h 134302"/>
                <a:gd name="connsiteX11" fmla="*/ 55851 w 164435"/>
                <a:gd name="connsiteY11" fmla="*/ 40958 h 134302"/>
                <a:gd name="connsiteX12" fmla="*/ 149196 w 164435"/>
                <a:gd name="connsiteY12" fmla="*/ 30480 h 134302"/>
                <a:gd name="connsiteX13" fmla="*/ 156816 w 164435"/>
                <a:gd name="connsiteY13" fmla="*/ 19050 h 134302"/>
                <a:gd name="connsiteX14" fmla="*/ 164436 w 164435"/>
                <a:gd name="connsiteY14" fmla="*/ 0 h 134302"/>
                <a:gd name="connsiteX15" fmla="*/ 149196 w 164435"/>
                <a:gd name="connsiteY15" fmla="*/ 10478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435" h="134302">
                  <a:moveTo>
                    <a:pt x="149196" y="10478"/>
                  </a:moveTo>
                  <a:cubicBezTo>
                    <a:pt x="127288" y="19050"/>
                    <a:pt x="105381" y="22860"/>
                    <a:pt x="82521" y="23813"/>
                  </a:cubicBezTo>
                  <a:cubicBezTo>
                    <a:pt x="72996" y="24765"/>
                    <a:pt x="62518" y="23813"/>
                    <a:pt x="52993" y="24765"/>
                  </a:cubicBezTo>
                  <a:cubicBezTo>
                    <a:pt x="30133" y="26670"/>
                    <a:pt x="11083" y="36195"/>
                    <a:pt x="3463" y="59055"/>
                  </a:cubicBezTo>
                  <a:cubicBezTo>
                    <a:pt x="-4157" y="80963"/>
                    <a:pt x="606" y="100965"/>
                    <a:pt x="19656" y="116205"/>
                  </a:cubicBezTo>
                  <a:cubicBezTo>
                    <a:pt x="24418" y="120015"/>
                    <a:pt x="28228" y="123825"/>
                    <a:pt x="32991" y="128588"/>
                  </a:cubicBezTo>
                  <a:cubicBezTo>
                    <a:pt x="31086" y="130493"/>
                    <a:pt x="29181" y="132398"/>
                    <a:pt x="26323" y="134303"/>
                  </a:cubicBezTo>
                  <a:cubicBezTo>
                    <a:pt x="36801" y="132398"/>
                    <a:pt x="70138" y="113348"/>
                    <a:pt x="76806" y="107633"/>
                  </a:cubicBezTo>
                  <a:cubicBezTo>
                    <a:pt x="74901" y="108585"/>
                    <a:pt x="73948" y="109538"/>
                    <a:pt x="72043" y="110490"/>
                  </a:cubicBezTo>
                  <a:cubicBezTo>
                    <a:pt x="55851" y="120968"/>
                    <a:pt x="31086" y="113348"/>
                    <a:pt x="21561" y="94298"/>
                  </a:cubicBezTo>
                  <a:cubicBezTo>
                    <a:pt x="12036" y="77153"/>
                    <a:pt x="19656" y="54293"/>
                    <a:pt x="36801" y="45720"/>
                  </a:cubicBezTo>
                  <a:cubicBezTo>
                    <a:pt x="42516" y="42863"/>
                    <a:pt x="49183" y="40958"/>
                    <a:pt x="55851" y="40958"/>
                  </a:cubicBezTo>
                  <a:cubicBezTo>
                    <a:pt x="86331" y="39053"/>
                    <a:pt x="117763" y="37148"/>
                    <a:pt x="149196" y="30480"/>
                  </a:cubicBezTo>
                  <a:cubicBezTo>
                    <a:pt x="152053" y="26670"/>
                    <a:pt x="154911" y="22860"/>
                    <a:pt x="156816" y="19050"/>
                  </a:cubicBezTo>
                  <a:cubicBezTo>
                    <a:pt x="159673" y="13335"/>
                    <a:pt x="162531" y="6668"/>
                    <a:pt x="164436" y="0"/>
                  </a:cubicBezTo>
                  <a:cubicBezTo>
                    <a:pt x="159673" y="4763"/>
                    <a:pt x="154911" y="8573"/>
                    <a:pt x="149196" y="10478"/>
                  </a:cubicBezTo>
                  <a:close/>
                </a:path>
              </a:pathLst>
            </a:custGeom>
            <a:solidFill>
              <a:srgbClr val="FFFFFF">
                <a:alpha val="48000"/>
              </a:srgbClr>
            </a:solidFill>
            <a:ln w="9525" cap="flat">
              <a:noFill/>
              <a:prstDash val="solid"/>
              <a:miter/>
            </a:ln>
          </p:spPr>
          <p:txBody>
            <a:bodyPr rtlCol="0" anchor="ctr"/>
            <a:lstStyle/>
            <a:p>
              <a:endParaRPr lang="en-US"/>
            </a:p>
          </p:txBody>
        </p:sp>
        <p:sp>
          <p:nvSpPr>
            <p:cNvPr id="108" name="Freeform 363">
              <a:extLst>
                <a:ext uri="{FF2B5EF4-FFF2-40B4-BE49-F238E27FC236}">
                  <a16:creationId xmlns:a16="http://schemas.microsoft.com/office/drawing/2014/main" id="{E600EF67-4B01-813A-C8F5-E5CDC2DFB259}"/>
                </a:ext>
              </a:extLst>
            </p:cNvPr>
            <p:cNvSpPr/>
            <p:nvPr/>
          </p:nvSpPr>
          <p:spPr>
            <a:xfrm>
              <a:off x="4445317" y="584549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952"/>
                    <a:pt x="0" y="952"/>
                  </a:cubicBezTo>
                  <a:cubicBezTo>
                    <a:pt x="953" y="952"/>
                    <a:pt x="1905" y="952"/>
                    <a:pt x="1905" y="0"/>
                  </a:cubicBezTo>
                  <a:close/>
                </a:path>
              </a:pathLst>
            </a:custGeom>
            <a:solidFill>
              <a:srgbClr val="000000"/>
            </a:solidFill>
            <a:ln w="9525" cap="flat">
              <a:noFill/>
              <a:prstDash val="solid"/>
              <a:miter/>
            </a:ln>
          </p:spPr>
          <p:txBody>
            <a:bodyPr rtlCol="0" anchor="ctr"/>
            <a:lstStyle/>
            <a:p>
              <a:endParaRPr lang="en-US"/>
            </a:p>
          </p:txBody>
        </p:sp>
        <p:sp>
          <p:nvSpPr>
            <p:cNvPr id="109" name="Freeform 364">
              <a:extLst>
                <a:ext uri="{FF2B5EF4-FFF2-40B4-BE49-F238E27FC236}">
                  <a16:creationId xmlns:a16="http://schemas.microsoft.com/office/drawing/2014/main" id="{26311E1B-5498-9DD7-90C6-7CA66C97F675}"/>
                </a:ext>
              </a:extLst>
            </p:cNvPr>
            <p:cNvSpPr/>
            <p:nvPr/>
          </p:nvSpPr>
          <p:spPr>
            <a:xfrm>
              <a:off x="4445317" y="584549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952"/>
                    <a:pt x="0" y="952"/>
                  </a:cubicBezTo>
                  <a:cubicBezTo>
                    <a:pt x="953" y="952"/>
                    <a:pt x="1905"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0" name="Freeform 365">
              <a:extLst>
                <a:ext uri="{FF2B5EF4-FFF2-40B4-BE49-F238E27FC236}">
                  <a16:creationId xmlns:a16="http://schemas.microsoft.com/office/drawing/2014/main" id="{FD29B096-8EA7-EC0E-064E-0236AA15807E}"/>
                </a:ext>
              </a:extLst>
            </p:cNvPr>
            <p:cNvSpPr/>
            <p:nvPr/>
          </p:nvSpPr>
          <p:spPr>
            <a:xfrm>
              <a:off x="4431982" y="58588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11" name="Freeform 366">
              <a:extLst>
                <a:ext uri="{FF2B5EF4-FFF2-40B4-BE49-F238E27FC236}">
                  <a16:creationId xmlns:a16="http://schemas.microsoft.com/office/drawing/2014/main" id="{8C07403F-7C99-09F9-2394-2D545ABCC631}"/>
                </a:ext>
              </a:extLst>
            </p:cNvPr>
            <p:cNvSpPr/>
            <p:nvPr/>
          </p:nvSpPr>
          <p:spPr>
            <a:xfrm>
              <a:off x="4431982" y="58588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2" name="Freeform 367">
              <a:extLst>
                <a:ext uri="{FF2B5EF4-FFF2-40B4-BE49-F238E27FC236}">
                  <a16:creationId xmlns:a16="http://schemas.microsoft.com/office/drawing/2014/main" id="{D7602A8E-9723-3F42-0D11-29A56FBD7973}"/>
                </a:ext>
              </a:extLst>
            </p:cNvPr>
            <p:cNvSpPr/>
            <p:nvPr/>
          </p:nvSpPr>
          <p:spPr>
            <a:xfrm>
              <a:off x="4251959" y="5397817"/>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13" name="Freeform 368">
              <a:extLst>
                <a:ext uri="{FF2B5EF4-FFF2-40B4-BE49-F238E27FC236}">
                  <a16:creationId xmlns:a16="http://schemas.microsoft.com/office/drawing/2014/main" id="{C8FD63F1-1578-1EE4-543A-38A160A6D16E}"/>
                </a:ext>
              </a:extLst>
            </p:cNvPr>
            <p:cNvSpPr/>
            <p:nvPr/>
          </p:nvSpPr>
          <p:spPr>
            <a:xfrm>
              <a:off x="4251959" y="5397817"/>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4" name="Freeform 369">
              <a:extLst>
                <a:ext uri="{FF2B5EF4-FFF2-40B4-BE49-F238E27FC236}">
                  <a16:creationId xmlns:a16="http://schemas.microsoft.com/office/drawing/2014/main" id="{91A664AB-0AE9-F602-CA67-1E318FA397B9}"/>
                </a:ext>
              </a:extLst>
            </p:cNvPr>
            <p:cNvSpPr/>
            <p:nvPr/>
          </p:nvSpPr>
          <p:spPr>
            <a:xfrm>
              <a:off x="4368165" y="589502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15" name="Freeform 370">
              <a:extLst>
                <a:ext uri="{FF2B5EF4-FFF2-40B4-BE49-F238E27FC236}">
                  <a16:creationId xmlns:a16="http://schemas.microsoft.com/office/drawing/2014/main" id="{4D2D0F1C-433A-0D32-693B-D744ABB9BA6A}"/>
                </a:ext>
              </a:extLst>
            </p:cNvPr>
            <p:cNvSpPr/>
            <p:nvPr/>
          </p:nvSpPr>
          <p:spPr>
            <a:xfrm>
              <a:off x="4368165" y="589502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6" name="Freeform 371">
              <a:extLst>
                <a:ext uri="{FF2B5EF4-FFF2-40B4-BE49-F238E27FC236}">
                  <a16:creationId xmlns:a16="http://schemas.microsoft.com/office/drawing/2014/main" id="{80296E1B-4D26-C72C-C49E-364772C09C01}"/>
                </a:ext>
              </a:extLst>
            </p:cNvPr>
            <p:cNvSpPr/>
            <p:nvPr/>
          </p:nvSpPr>
          <p:spPr>
            <a:xfrm>
              <a:off x="4441507" y="5850255"/>
              <a:ext cx="952" cy="952"/>
            </a:xfrm>
            <a:custGeom>
              <a:avLst/>
              <a:gdLst>
                <a:gd name="connsiteX0" fmla="*/ 952 w 952"/>
                <a:gd name="connsiteY0" fmla="*/ 0 h 952"/>
                <a:gd name="connsiteX1" fmla="*/ 0 w 952"/>
                <a:gd name="connsiteY1" fmla="*/ 952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2"/>
                    <a:pt x="0" y="952"/>
                  </a:cubicBezTo>
                  <a:cubicBezTo>
                    <a:pt x="0" y="952"/>
                    <a:pt x="952" y="0"/>
                    <a:pt x="952" y="0"/>
                  </a:cubicBezTo>
                  <a:close/>
                </a:path>
              </a:pathLst>
            </a:custGeom>
            <a:solidFill>
              <a:srgbClr val="000000"/>
            </a:solidFill>
            <a:ln w="9525" cap="flat">
              <a:noFill/>
              <a:prstDash val="solid"/>
              <a:miter/>
            </a:ln>
          </p:spPr>
          <p:txBody>
            <a:bodyPr rtlCol="0" anchor="ctr"/>
            <a:lstStyle/>
            <a:p>
              <a:endParaRPr lang="en-US"/>
            </a:p>
          </p:txBody>
        </p:sp>
        <p:sp>
          <p:nvSpPr>
            <p:cNvPr id="117" name="Freeform 372">
              <a:extLst>
                <a:ext uri="{FF2B5EF4-FFF2-40B4-BE49-F238E27FC236}">
                  <a16:creationId xmlns:a16="http://schemas.microsoft.com/office/drawing/2014/main" id="{615F9EF4-3AC9-1F1C-528A-943566018ADD}"/>
                </a:ext>
              </a:extLst>
            </p:cNvPr>
            <p:cNvSpPr/>
            <p:nvPr/>
          </p:nvSpPr>
          <p:spPr>
            <a:xfrm>
              <a:off x="4441507" y="5850255"/>
              <a:ext cx="952" cy="952"/>
            </a:xfrm>
            <a:custGeom>
              <a:avLst/>
              <a:gdLst>
                <a:gd name="connsiteX0" fmla="*/ 952 w 952"/>
                <a:gd name="connsiteY0" fmla="*/ 0 h 952"/>
                <a:gd name="connsiteX1" fmla="*/ 0 w 952"/>
                <a:gd name="connsiteY1" fmla="*/ 952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2"/>
                    <a:pt x="0" y="952"/>
                  </a:cubicBezTo>
                  <a:cubicBezTo>
                    <a:pt x="0" y="952"/>
                    <a:pt x="952" y="0"/>
                    <a:pt x="952"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8" name="Freeform 373">
              <a:extLst>
                <a:ext uri="{FF2B5EF4-FFF2-40B4-BE49-F238E27FC236}">
                  <a16:creationId xmlns:a16="http://schemas.microsoft.com/office/drawing/2014/main" id="{E2052E17-22E4-32A3-5631-48DC2AD24FC4}"/>
                </a:ext>
              </a:extLst>
            </p:cNvPr>
            <p:cNvSpPr/>
            <p:nvPr/>
          </p:nvSpPr>
          <p:spPr>
            <a:xfrm>
              <a:off x="4324350" y="5911214"/>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0"/>
                    <a:pt x="0" y="953"/>
                  </a:cubicBezTo>
                  <a:cubicBezTo>
                    <a:pt x="953" y="953"/>
                    <a:pt x="1905" y="953"/>
                    <a:pt x="2858" y="0"/>
                  </a:cubicBezTo>
                  <a:close/>
                </a:path>
              </a:pathLst>
            </a:custGeom>
            <a:solidFill>
              <a:srgbClr val="000000"/>
            </a:solidFill>
            <a:ln w="9525" cap="flat">
              <a:noFill/>
              <a:prstDash val="solid"/>
              <a:miter/>
            </a:ln>
          </p:spPr>
          <p:txBody>
            <a:bodyPr rtlCol="0" anchor="ctr"/>
            <a:lstStyle/>
            <a:p>
              <a:endParaRPr lang="en-US"/>
            </a:p>
          </p:txBody>
        </p:sp>
        <p:sp>
          <p:nvSpPr>
            <p:cNvPr id="119" name="Freeform 374">
              <a:extLst>
                <a:ext uri="{FF2B5EF4-FFF2-40B4-BE49-F238E27FC236}">
                  <a16:creationId xmlns:a16="http://schemas.microsoft.com/office/drawing/2014/main" id="{D45D9B33-6A3C-4E60-C8D9-04F47F774AF2}"/>
                </a:ext>
              </a:extLst>
            </p:cNvPr>
            <p:cNvSpPr/>
            <p:nvPr/>
          </p:nvSpPr>
          <p:spPr>
            <a:xfrm>
              <a:off x="4324350" y="5911214"/>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0"/>
                    <a:pt x="0" y="953"/>
                  </a:cubicBezTo>
                  <a:cubicBezTo>
                    <a:pt x="953" y="953"/>
                    <a:pt x="1905" y="953"/>
                    <a:pt x="2858"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0" name="Freeform 375">
              <a:extLst>
                <a:ext uri="{FF2B5EF4-FFF2-40B4-BE49-F238E27FC236}">
                  <a16:creationId xmlns:a16="http://schemas.microsoft.com/office/drawing/2014/main" id="{4BA1750B-3CA2-8897-3D68-F06DF98B5822}"/>
                </a:ext>
              </a:extLst>
            </p:cNvPr>
            <p:cNvSpPr/>
            <p:nvPr/>
          </p:nvSpPr>
          <p:spPr>
            <a:xfrm>
              <a:off x="4180522" y="5407342"/>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2858" y="0"/>
                    <a:pt x="953" y="952"/>
                    <a:pt x="0" y="952"/>
                  </a:cubicBezTo>
                  <a:close/>
                </a:path>
              </a:pathLst>
            </a:custGeom>
            <a:solidFill>
              <a:srgbClr val="000000"/>
            </a:solidFill>
            <a:ln w="9525" cap="flat">
              <a:noFill/>
              <a:prstDash val="solid"/>
              <a:miter/>
            </a:ln>
          </p:spPr>
          <p:txBody>
            <a:bodyPr rtlCol="0" anchor="ctr"/>
            <a:lstStyle/>
            <a:p>
              <a:endParaRPr lang="en-US"/>
            </a:p>
          </p:txBody>
        </p:sp>
        <p:sp>
          <p:nvSpPr>
            <p:cNvPr id="121" name="Freeform 376">
              <a:extLst>
                <a:ext uri="{FF2B5EF4-FFF2-40B4-BE49-F238E27FC236}">
                  <a16:creationId xmlns:a16="http://schemas.microsoft.com/office/drawing/2014/main" id="{D3096505-6B92-6136-6A74-A2694634AB69}"/>
                </a:ext>
              </a:extLst>
            </p:cNvPr>
            <p:cNvSpPr/>
            <p:nvPr/>
          </p:nvSpPr>
          <p:spPr>
            <a:xfrm>
              <a:off x="4180522" y="5407342"/>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2858" y="0"/>
                    <a:pt x="953"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22" name="Freeform 377">
              <a:extLst>
                <a:ext uri="{FF2B5EF4-FFF2-40B4-BE49-F238E27FC236}">
                  <a16:creationId xmlns:a16="http://schemas.microsoft.com/office/drawing/2014/main" id="{B1BE536E-EAD9-CA8E-561F-42B2DFC8922B}"/>
                </a:ext>
              </a:extLst>
            </p:cNvPr>
            <p:cNvSpPr/>
            <p:nvPr/>
          </p:nvSpPr>
          <p:spPr>
            <a:xfrm>
              <a:off x="4331017" y="591026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0"/>
                    <a:pt x="0" y="952"/>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23" name="Freeform 378">
              <a:extLst>
                <a:ext uri="{FF2B5EF4-FFF2-40B4-BE49-F238E27FC236}">
                  <a16:creationId xmlns:a16="http://schemas.microsoft.com/office/drawing/2014/main" id="{A4A34ED4-3BF4-E991-3246-3C1B5DBD92FC}"/>
                </a:ext>
              </a:extLst>
            </p:cNvPr>
            <p:cNvSpPr/>
            <p:nvPr/>
          </p:nvSpPr>
          <p:spPr>
            <a:xfrm>
              <a:off x="4331017" y="591026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0"/>
                    <a:pt x="0" y="952"/>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4" name="Freeform 379">
              <a:extLst>
                <a:ext uri="{FF2B5EF4-FFF2-40B4-BE49-F238E27FC236}">
                  <a16:creationId xmlns:a16="http://schemas.microsoft.com/office/drawing/2014/main" id="{C9163625-1240-2C2A-C7E0-B300AA1D1DB6}"/>
                </a:ext>
              </a:extLst>
            </p:cNvPr>
            <p:cNvSpPr/>
            <p:nvPr/>
          </p:nvSpPr>
          <p:spPr>
            <a:xfrm>
              <a:off x="4235767" y="5397817"/>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25" name="Freeform 380">
              <a:extLst>
                <a:ext uri="{FF2B5EF4-FFF2-40B4-BE49-F238E27FC236}">
                  <a16:creationId xmlns:a16="http://schemas.microsoft.com/office/drawing/2014/main" id="{CEDD5B8F-0679-1A65-CDB8-40CCC7E1B916}"/>
                </a:ext>
              </a:extLst>
            </p:cNvPr>
            <p:cNvSpPr/>
            <p:nvPr/>
          </p:nvSpPr>
          <p:spPr>
            <a:xfrm>
              <a:off x="4235767" y="5397817"/>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6" name="Freeform 381">
              <a:extLst>
                <a:ext uri="{FF2B5EF4-FFF2-40B4-BE49-F238E27FC236}">
                  <a16:creationId xmlns:a16="http://schemas.microsoft.com/office/drawing/2014/main" id="{626F2D47-3E8C-021B-A7D6-59AE9A38592C}"/>
                </a:ext>
              </a:extLst>
            </p:cNvPr>
            <p:cNvSpPr/>
            <p:nvPr/>
          </p:nvSpPr>
          <p:spPr>
            <a:xfrm>
              <a:off x="4328159" y="5911214"/>
              <a:ext cx="1905" cy="952"/>
            </a:xfrm>
            <a:custGeom>
              <a:avLst/>
              <a:gdLst>
                <a:gd name="connsiteX0" fmla="*/ 1905 w 1905"/>
                <a:gd name="connsiteY0" fmla="*/ 0 h 952"/>
                <a:gd name="connsiteX1" fmla="*/ 0 w 1905"/>
                <a:gd name="connsiteY1" fmla="*/ 953 h 952"/>
                <a:gd name="connsiteX2" fmla="*/ 1905 w 1905"/>
                <a:gd name="connsiteY2" fmla="*/ 0 h 952"/>
              </a:gdLst>
              <a:ahLst/>
              <a:cxnLst>
                <a:cxn ang="0">
                  <a:pos x="connsiteX0" y="connsiteY0"/>
                </a:cxn>
                <a:cxn ang="0">
                  <a:pos x="connsiteX1" y="connsiteY1"/>
                </a:cxn>
                <a:cxn ang="0">
                  <a:pos x="connsiteX2" y="connsiteY2"/>
                </a:cxn>
              </a:cxnLst>
              <a:rect l="l" t="t" r="r" b="b"/>
              <a:pathLst>
                <a:path w="1905" h="952">
                  <a:moveTo>
                    <a:pt x="1905" y="0"/>
                  </a:moveTo>
                  <a:cubicBezTo>
                    <a:pt x="953" y="0"/>
                    <a:pt x="953" y="0"/>
                    <a:pt x="0" y="953"/>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27" name="Freeform 382">
              <a:extLst>
                <a:ext uri="{FF2B5EF4-FFF2-40B4-BE49-F238E27FC236}">
                  <a16:creationId xmlns:a16="http://schemas.microsoft.com/office/drawing/2014/main" id="{631798BD-F916-D9D2-99CD-31ECE4502812}"/>
                </a:ext>
              </a:extLst>
            </p:cNvPr>
            <p:cNvSpPr/>
            <p:nvPr/>
          </p:nvSpPr>
          <p:spPr>
            <a:xfrm>
              <a:off x="4328159" y="5911214"/>
              <a:ext cx="1905" cy="952"/>
            </a:xfrm>
            <a:custGeom>
              <a:avLst/>
              <a:gdLst>
                <a:gd name="connsiteX0" fmla="*/ 1905 w 1905"/>
                <a:gd name="connsiteY0" fmla="*/ 0 h 952"/>
                <a:gd name="connsiteX1" fmla="*/ 0 w 1905"/>
                <a:gd name="connsiteY1" fmla="*/ 953 h 952"/>
                <a:gd name="connsiteX2" fmla="*/ 1905 w 1905"/>
                <a:gd name="connsiteY2" fmla="*/ 0 h 952"/>
              </a:gdLst>
              <a:ahLst/>
              <a:cxnLst>
                <a:cxn ang="0">
                  <a:pos x="connsiteX0" y="connsiteY0"/>
                </a:cxn>
                <a:cxn ang="0">
                  <a:pos x="connsiteX1" y="connsiteY1"/>
                </a:cxn>
                <a:cxn ang="0">
                  <a:pos x="connsiteX2" y="connsiteY2"/>
                </a:cxn>
              </a:cxnLst>
              <a:rect l="l" t="t" r="r" b="b"/>
              <a:pathLst>
                <a:path w="1905" h="952">
                  <a:moveTo>
                    <a:pt x="1905" y="0"/>
                  </a:moveTo>
                  <a:cubicBezTo>
                    <a:pt x="953" y="0"/>
                    <a:pt x="953" y="0"/>
                    <a:pt x="0" y="953"/>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8" name="Freeform 383">
              <a:extLst>
                <a:ext uri="{FF2B5EF4-FFF2-40B4-BE49-F238E27FC236}">
                  <a16:creationId xmlns:a16="http://schemas.microsoft.com/office/drawing/2014/main" id="{CD157FD4-EFAF-DA9C-047C-DDE15E697DEF}"/>
                </a:ext>
              </a:extLst>
            </p:cNvPr>
            <p:cNvSpPr/>
            <p:nvPr/>
          </p:nvSpPr>
          <p:spPr>
            <a:xfrm>
              <a:off x="4165282" y="5412105"/>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8" y="0"/>
                    <a:pt x="3810" y="0"/>
                  </a:cubicBezTo>
                  <a:cubicBezTo>
                    <a:pt x="2858" y="0"/>
                    <a:pt x="1905" y="0"/>
                    <a:pt x="0" y="952"/>
                  </a:cubicBezTo>
                  <a:close/>
                </a:path>
              </a:pathLst>
            </a:custGeom>
            <a:solidFill>
              <a:srgbClr val="000000"/>
            </a:solidFill>
            <a:ln w="9525" cap="flat">
              <a:noFill/>
              <a:prstDash val="solid"/>
              <a:miter/>
            </a:ln>
          </p:spPr>
          <p:txBody>
            <a:bodyPr rtlCol="0" anchor="ctr"/>
            <a:lstStyle/>
            <a:p>
              <a:endParaRPr lang="en-US"/>
            </a:p>
          </p:txBody>
        </p:sp>
        <p:sp>
          <p:nvSpPr>
            <p:cNvPr id="129" name="Freeform 384">
              <a:extLst>
                <a:ext uri="{FF2B5EF4-FFF2-40B4-BE49-F238E27FC236}">
                  <a16:creationId xmlns:a16="http://schemas.microsoft.com/office/drawing/2014/main" id="{3C10D553-4409-86FA-4050-633E103FFA95}"/>
                </a:ext>
              </a:extLst>
            </p:cNvPr>
            <p:cNvSpPr/>
            <p:nvPr/>
          </p:nvSpPr>
          <p:spPr>
            <a:xfrm>
              <a:off x="4165282" y="5412105"/>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8" y="0"/>
                    <a:pt x="3810" y="0"/>
                  </a:cubicBezTo>
                  <a:cubicBezTo>
                    <a:pt x="2858" y="0"/>
                    <a:pt x="1905" y="0"/>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30" name="Freeform 385">
              <a:extLst>
                <a:ext uri="{FF2B5EF4-FFF2-40B4-BE49-F238E27FC236}">
                  <a16:creationId xmlns:a16="http://schemas.microsoft.com/office/drawing/2014/main" id="{DCB125CF-84ED-1F07-DB72-63BE87B3EF13}"/>
                </a:ext>
              </a:extLst>
            </p:cNvPr>
            <p:cNvSpPr/>
            <p:nvPr/>
          </p:nvSpPr>
          <p:spPr>
            <a:xfrm>
              <a:off x="4172902" y="5409247"/>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7" y="0"/>
                    <a:pt x="3810" y="0"/>
                  </a:cubicBezTo>
                  <a:cubicBezTo>
                    <a:pt x="2857" y="952"/>
                    <a:pt x="1905" y="952"/>
                    <a:pt x="0" y="952"/>
                  </a:cubicBezTo>
                  <a:close/>
                </a:path>
              </a:pathLst>
            </a:custGeom>
            <a:solidFill>
              <a:srgbClr val="000000"/>
            </a:solidFill>
            <a:ln w="9525" cap="flat">
              <a:noFill/>
              <a:prstDash val="solid"/>
              <a:miter/>
            </a:ln>
          </p:spPr>
          <p:txBody>
            <a:bodyPr rtlCol="0" anchor="ctr"/>
            <a:lstStyle/>
            <a:p>
              <a:endParaRPr lang="en-US"/>
            </a:p>
          </p:txBody>
        </p:sp>
        <p:sp>
          <p:nvSpPr>
            <p:cNvPr id="131" name="Freeform 386">
              <a:extLst>
                <a:ext uri="{FF2B5EF4-FFF2-40B4-BE49-F238E27FC236}">
                  <a16:creationId xmlns:a16="http://schemas.microsoft.com/office/drawing/2014/main" id="{4C2C23AF-B738-EDC6-EC1F-78424F2FBFA7}"/>
                </a:ext>
              </a:extLst>
            </p:cNvPr>
            <p:cNvSpPr/>
            <p:nvPr/>
          </p:nvSpPr>
          <p:spPr>
            <a:xfrm>
              <a:off x="4172902" y="5409247"/>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7" y="0"/>
                    <a:pt x="3810" y="0"/>
                  </a:cubicBezTo>
                  <a:cubicBezTo>
                    <a:pt x="2857" y="952"/>
                    <a:pt x="1905"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32" name="Freeform 387">
              <a:extLst>
                <a:ext uri="{FF2B5EF4-FFF2-40B4-BE49-F238E27FC236}">
                  <a16:creationId xmlns:a16="http://schemas.microsoft.com/office/drawing/2014/main" id="{856D0F5E-2EC2-8845-D2EA-B1D6A397FA85}"/>
                </a:ext>
              </a:extLst>
            </p:cNvPr>
            <p:cNvSpPr/>
            <p:nvPr/>
          </p:nvSpPr>
          <p:spPr>
            <a:xfrm>
              <a:off x="4149090" y="5416867"/>
              <a:ext cx="6667" cy="2857"/>
            </a:xfrm>
            <a:custGeom>
              <a:avLst/>
              <a:gdLst>
                <a:gd name="connsiteX0" fmla="*/ 0 w 6667"/>
                <a:gd name="connsiteY0" fmla="*/ 2857 h 2857"/>
                <a:gd name="connsiteX1" fmla="*/ 6667 w 6667"/>
                <a:gd name="connsiteY1" fmla="*/ 0 h 2857"/>
                <a:gd name="connsiteX2" fmla="*/ 0 w 6667"/>
                <a:gd name="connsiteY2" fmla="*/ 2857 h 2857"/>
              </a:gdLst>
              <a:ahLst/>
              <a:cxnLst>
                <a:cxn ang="0">
                  <a:pos x="connsiteX0" y="connsiteY0"/>
                </a:cxn>
                <a:cxn ang="0">
                  <a:pos x="connsiteX1" y="connsiteY1"/>
                </a:cxn>
                <a:cxn ang="0">
                  <a:pos x="connsiteX2" y="connsiteY2"/>
                </a:cxn>
              </a:cxnLst>
              <a:rect l="l" t="t" r="r" b="b"/>
              <a:pathLst>
                <a:path w="6667" h="2857">
                  <a:moveTo>
                    <a:pt x="0" y="2857"/>
                  </a:moveTo>
                  <a:cubicBezTo>
                    <a:pt x="1905" y="1905"/>
                    <a:pt x="4763" y="952"/>
                    <a:pt x="6667" y="0"/>
                  </a:cubicBezTo>
                  <a:cubicBezTo>
                    <a:pt x="4763" y="952"/>
                    <a:pt x="1905" y="1905"/>
                    <a:pt x="0" y="2857"/>
                  </a:cubicBezTo>
                  <a:close/>
                </a:path>
              </a:pathLst>
            </a:custGeom>
            <a:solidFill>
              <a:srgbClr val="000000"/>
            </a:solidFill>
            <a:ln w="9525" cap="flat">
              <a:noFill/>
              <a:prstDash val="solid"/>
              <a:miter/>
            </a:ln>
          </p:spPr>
          <p:txBody>
            <a:bodyPr rtlCol="0" anchor="ctr"/>
            <a:lstStyle/>
            <a:p>
              <a:endParaRPr lang="en-US"/>
            </a:p>
          </p:txBody>
        </p:sp>
        <p:sp>
          <p:nvSpPr>
            <p:cNvPr id="133" name="Freeform 388">
              <a:extLst>
                <a:ext uri="{FF2B5EF4-FFF2-40B4-BE49-F238E27FC236}">
                  <a16:creationId xmlns:a16="http://schemas.microsoft.com/office/drawing/2014/main" id="{10E9B082-AE30-E65A-C6AD-67055663B0D1}"/>
                </a:ext>
              </a:extLst>
            </p:cNvPr>
            <p:cNvSpPr/>
            <p:nvPr/>
          </p:nvSpPr>
          <p:spPr>
            <a:xfrm>
              <a:off x="4149090" y="5416867"/>
              <a:ext cx="6667" cy="2857"/>
            </a:xfrm>
            <a:custGeom>
              <a:avLst/>
              <a:gdLst>
                <a:gd name="connsiteX0" fmla="*/ 0 w 6667"/>
                <a:gd name="connsiteY0" fmla="*/ 2857 h 2857"/>
                <a:gd name="connsiteX1" fmla="*/ 6667 w 6667"/>
                <a:gd name="connsiteY1" fmla="*/ 0 h 2857"/>
                <a:gd name="connsiteX2" fmla="*/ 0 w 6667"/>
                <a:gd name="connsiteY2" fmla="*/ 2857 h 2857"/>
              </a:gdLst>
              <a:ahLst/>
              <a:cxnLst>
                <a:cxn ang="0">
                  <a:pos x="connsiteX0" y="connsiteY0"/>
                </a:cxn>
                <a:cxn ang="0">
                  <a:pos x="connsiteX1" y="connsiteY1"/>
                </a:cxn>
                <a:cxn ang="0">
                  <a:pos x="connsiteX2" y="connsiteY2"/>
                </a:cxn>
              </a:cxnLst>
              <a:rect l="l" t="t" r="r" b="b"/>
              <a:pathLst>
                <a:path w="6667" h="2857">
                  <a:moveTo>
                    <a:pt x="0" y="2857"/>
                  </a:moveTo>
                  <a:cubicBezTo>
                    <a:pt x="1905" y="1905"/>
                    <a:pt x="4763" y="952"/>
                    <a:pt x="6667" y="0"/>
                  </a:cubicBezTo>
                  <a:cubicBezTo>
                    <a:pt x="4763" y="952"/>
                    <a:pt x="1905" y="1905"/>
                    <a:pt x="0" y="2857"/>
                  </a:cubicBezTo>
                  <a:close/>
                </a:path>
              </a:pathLst>
            </a:custGeom>
            <a:solidFill>
              <a:srgbClr val="FFFFFF">
                <a:alpha val="48000"/>
              </a:srgbClr>
            </a:solidFill>
            <a:ln w="9525" cap="flat">
              <a:noFill/>
              <a:prstDash val="solid"/>
              <a:miter/>
            </a:ln>
          </p:spPr>
          <p:txBody>
            <a:bodyPr rtlCol="0" anchor="ctr"/>
            <a:lstStyle/>
            <a:p>
              <a:endParaRPr lang="en-US"/>
            </a:p>
          </p:txBody>
        </p:sp>
        <p:sp>
          <p:nvSpPr>
            <p:cNvPr id="134" name="Freeform 389">
              <a:extLst>
                <a:ext uri="{FF2B5EF4-FFF2-40B4-BE49-F238E27FC236}">
                  <a16:creationId xmlns:a16="http://schemas.microsoft.com/office/drawing/2014/main" id="{FF0EB843-A13D-EE0B-3C13-14ECD09A1DFC}"/>
                </a:ext>
              </a:extLst>
            </p:cNvPr>
            <p:cNvSpPr/>
            <p:nvPr/>
          </p:nvSpPr>
          <p:spPr>
            <a:xfrm>
              <a:off x="4158615" y="5414010"/>
              <a:ext cx="4762" cy="1904"/>
            </a:xfrm>
            <a:custGeom>
              <a:avLst/>
              <a:gdLst>
                <a:gd name="connsiteX0" fmla="*/ 0 w 4762"/>
                <a:gd name="connsiteY0" fmla="*/ 1905 h 1904"/>
                <a:gd name="connsiteX1" fmla="*/ 4763 w 4762"/>
                <a:gd name="connsiteY1" fmla="*/ 0 h 1904"/>
                <a:gd name="connsiteX2" fmla="*/ 0 w 4762"/>
                <a:gd name="connsiteY2" fmla="*/ 1905 h 1904"/>
              </a:gdLst>
              <a:ahLst/>
              <a:cxnLst>
                <a:cxn ang="0">
                  <a:pos x="connsiteX0" y="connsiteY0"/>
                </a:cxn>
                <a:cxn ang="0">
                  <a:pos x="connsiteX1" y="connsiteY1"/>
                </a:cxn>
                <a:cxn ang="0">
                  <a:pos x="connsiteX2" y="connsiteY2"/>
                </a:cxn>
              </a:cxnLst>
              <a:rect l="l" t="t" r="r" b="b"/>
              <a:pathLst>
                <a:path w="4762" h="1904">
                  <a:moveTo>
                    <a:pt x="0" y="1905"/>
                  </a:moveTo>
                  <a:cubicBezTo>
                    <a:pt x="1905" y="952"/>
                    <a:pt x="2857" y="952"/>
                    <a:pt x="4763" y="0"/>
                  </a:cubicBezTo>
                  <a:cubicBezTo>
                    <a:pt x="2857" y="952"/>
                    <a:pt x="952" y="952"/>
                    <a:pt x="0" y="1905"/>
                  </a:cubicBezTo>
                  <a:close/>
                </a:path>
              </a:pathLst>
            </a:custGeom>
            <a:solidFill>
              <a:srgbClr val="000000"/>
            </a:solidFill>
            <a:ln w="9525" cap="flat">
              <a:noFill/>
              <a:prstDash val="solid"/>
              <a:miter/>
            </a:ln>
          </p:spPr>
          <p:txBody>
            <a:bodyPr rtlCol="0" anchor="ctr"/>
            <a:lstStyle/>
            <a:p>
              <a:endParaRPr lang="en-US"/>
            </a:p>
          </p:txBody>
        </p:sp>
        <p:sp>
          <p:nvSpPr>
            <p:cNvPr id="135" name="Freeform 390">
              <a:extLst>
                <a:ext uri="{FF2B5EF4-FFF2-40B4-BE49-F238E27FC236}">
                  <a16:creationId xmlns:a16="http://schemas.microsoft.com/office/drawing/2014/main" id="{ADB006A0-BA11-043A-616A-09569DDC039D}"/>
                </a:ext>
              </a:extLst>
            </p:cNvPr>
            <p:cNvSpPr/>
            <p:nvPr/>
          </p:nvSpPr>
          <p:spPr>
            <a:xfrm>
              <a:off x="4158615" y="5414010"/>
              <a:ext cx="4762" cy="1904"/>
            </a:xfrm>
            <a:custGeom>
              <a:avLst/>
              <a:gdLst>
                <a:gd name="connsiteX0" fmla="*/ 0 w 4762"/>
                <a:gd name="connsiteY0" fmla="*/ 1905 h 1904"/>
                <a:gd name="connsiteX1" fmla="*/ 4763 w 4762"/>
                <a:gd name="connsiteY1" fmla="*/ 0 h 1904"/>
                <a:gd name="connsiteX2" fmla="*/ 0 w 4762"/>
                <a:gd name="connsiteY2" fmla="*/ 1905 h 1904"/>
              </a:gdLst>
              <a:ahLst/>
              <a:cxnLst>
                <a:cxn ang="0">
                  <a:pos x="connsiteX0" y="connsiteY0"/>
                </a:cxn>
                <a:cxn ang="0">
                  <a:pos x="connsiteX1" y="connsiteY1"/>
                </a:cxn>
                <a:cxn ang="0">
                  <a:pos x="connsiteX2" y="connsiteY2"/>
                </a:cxn>
              </a:cxnLst>
              <a:rect l="l" t="t" r="r" b="b"/>
              <a:pathLst>
                <a:path w="4762" h="1904">
                  <a:moveTo>
                    <a:pt x="0" y="1905"/>
                  </a:moveTo>
                  <a:cubicBezTo>
                    <a:pt x="1905" y="952"/>
                    <a:pt x="2857" y="952"/>
                    <a:pt x="4763" y="0"/>
                  </a:cubicBezTo>
                  <a:cubicBezTo>
                    <a:pt x="2857" y="952"/>
                    <a:pt x="952" y="952"/>
                    <a:pt x="0" y="1905"/>
                  </a:cubicBezTo>
                  <a:close/>
                </a:path>
              </a:pathLst>
            </a:custGeom>
            <a:solidFill>
              <a:srgbClr val="FFFFFF">
                <a:alpha val="48000"/>
              </a:srgbClr>
            </a:solidFill>
            <a:ln w="9525" cap="flat">
              <a:noFill/>
              <a:prstDash val="solid"/>
              <a:miter/>
            </a:ln>
          </p:spPr>
          <p:txBody>
            <a:bodyPr rtlCol="0" anchor="ctr"/>
            <a:lstStyle/>
            <a:p>
              <a:endParaRPr lang="en-US"/>
            </a:p>
          </p:txBody>
        </p:sp>
        <p:sp>
          <p:nvSpPr>
            <p:cNvPr id="136" name="Freeform 391">
              <a:extLst>
                <a:ext uri="{FF2B5EF4-FFF2-40B4-BE49-F238E27FC236}">
                  <a16:creationId xmlns:a16="http://schemas.microsoft.com/office/drawing/2014/main" id="{35F069FA-632B-246C-A007-4B9822D736F1}"/>
                </a:ext>
              </a:extLst>
            </p:cNvPr>
            <p:cNvSpPr/>
            <p:nvPr/>
          </p:nvSpPr>
          <p:spPr>
            <a:xfrm>
              <a:off x="4409122" y="5438775"/>
              <a:ext cx="9525" cy="5714"/>
            </a:xfrm>
            <a:custGeom>
              <a:avLst/>
              <a:gdLst>
                <a:gd name="connsiteX0" fmla="*/ 0 w 9525"/>
                <a:gd name="connsiteY0" fmla="*/ 0 h 5714"/>
                <a:gd name="connsiteX1" fmla="*/ 9525 w 9525"/>
                <a:gd name="connsiteY1" fmla="*/ 5715 h 5714"/>
                <a:gd name="connsiteX2" fmla="*/ 0 w 9525"/>
                <a:gd name="connsiteY2" fmla="*/ 0 h 5714"/>
              </a:gdLst>
              <a:ahLst/>
              <a:cxnLst>
                <a:cxn ang="0">
                  <a:pos x="connsiteX0" y="connsiteY0"/>
                </a:cxn>
                <a:cxn ang="0">
                  <a:pos x="connsiteX1" y="connsiteY1"/>
                </a:cxn>
                <a:cxn ang="0">
                  <a:pos x="connsiteX2" y="connsiteY2"/>
                </a:cxn>
              </a:cxnLst>
              <a:rect l="l" t="t" r="r" b="b"/>
              <a:pathLst>
                <a:path w="9525" h="5714">
                  <a:moveTo>
                    <a:pt x="0" y="0"/>
                  </a:moveTo>
                  <a:cubicBezTo>
                    <a:pt x="2858" y="1905"/>
                    <a:pt x="6668" y="3810"/>
                    <a:pt x="9525" y="5715"/>
                  </a:cubicBezTo>
                  <a:cubicBezTo>
                    <a:pt x="5715" y="2857"/>
                    <a:pt x="1905" y="952"/>
                    <a:pt x="0" y="0"/>
                  </a:cubicBezTo>
                  <a:close/>
                </a:path>
              </a:pathLst>
            </a:custGeom>
            <a:solidFill>
              <a:srgbClr val="000000"/>
            </a:solidFill>
            <a:ln w="9525" cap="flat">
              <a:noFill/>
              <a:prstDash val="solid"/>
              <a:miter/>
            </a:ln>
          </p:spPr>
          <p:txBody>
            <a:bodyPr rtlCol="0" anchor="ctr"/>
            <a:lstStyle/>
            <a:p>
              <a:endParaRPr lang="en-US"/>
            </a:p>
          </p:txBody>
        </p:sp>
        <p:sp>
          <p:nvSpPr>
            <p:cNvPr id="137" name="Freeform 392">
              <a:extLst>
                <a:ext uri="{FF2B5EF4-FFF2-40B4-BE49-F238E27FC236}">
                  <a16:creationId xmlns:a16="http://schemas.microsoft.com/office/drawing/2014/main" id="{C4CA90A9-944B-7BA7-F51A-E8F688606A36}"/>
                </a:ext>
              </a:extLst>
            </p:cNvPr>
            <p:cNvSpPr/>
            <p:nvPr/>
          </p:nvSpPr>
          <p:spPr>
            <a:xfrm>
              <a:off x="4409122" y="5438775"/>
              <a:ext cx="9525" cy="5714"/>
            </a:xfrm>
            <a:custGeom>
              <a:avLst/>
              <a:gdLst>
                <a:gd name="connsiteX0" fmla="*/ 0 w 9525"/>
                <a:gd name="connsiteY0" fmla="*/ 0 h 5714"/>
                <a:gd name="connsiteX1" fmla="*/ 9525 w 9525"/>
                <a:gd name="connsiteY1" fmla="*/ 5715 h 5714"/>
                <a:gd name="connsiteX2" fmla="*/ 0 w 9525"/>
                <a:gd name="connsiteY2" fmla="*/ 0 h 5714"/>
              </a:gdLst>
              <a:ahLst/>
              <a:cxnLst>
                <a:cxn ang="0">
                  <a:pos x="connsiteX0" y="connsiteY0"/>
                </a:cxn>
                <a:cxn ang="0">
                  <a:pos x="connsiteX1" y="connsiteY1"/>
                </a:cxn>
                <a:cxn ang="0">
                  <a:pos x="connsiteX2" y="connsiteY2"/>
                </a:cxn>
              </a:cxnLst>
              <a:rect l="l" t="t" r="r" b="b"/>
              <a:pathLst>
                <a:path w="9525" h="5714">
                  <a:moveTo>
                    <a:pt x="0" y="0"/>
                  </a:moveTo>
                  <a:cubicBezTo>
                    <a:pt x="2858" y="1905"/>
                    <a:pt x="6668" y="3810"/>
                    <a:pt x="9525" y="5715"/>
                  </a:cubicBezTo>
                  <a:cubicBezTo>
                    <a:pt x="5715" y="2857"/>
                    <a:pt x="1905" y="952"/>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38" name="Freeform 393">
              <a:extLst>
                <a:ext uri="{FF2B5EF4-FFF2-40B4-BE49-F238E27FC236}">
                  <a16:creationId xmlns:a16="http://schemas.microsoft.com/office/drawing/2014/main" id="{A2C50E5B-1D2B-2691-B831-77C33CBC2FC5}"/>
                </a:ext>
              </a:extLst>
            </p:cNvPr>
            <p:cNvSpPr/>
            <p:nvPr/>
          </p:nvSpPr>
          <p:spPr>
            <a:xfrm>
              <a:off x="4211002" y="5400675"/>
              <a:ext cx="2857" cy="952"/>
            </a:xfrm>
            <a:custGeom>
              <a:avLst/>
              <a:gdLst>
                <a:gd name="connsiteX0" fmla="*/ 0 w 2857"/>
                <a:gd name="connsiteY0" fmla="*/ 952 h 952"/>
                <a:gd name="connsiteX1" fmla="*/ 2857 w 2857"/>
                <a:gd name="connsiteY1" fmla="*/ 0 h 952"/>
                <a:gd name="connsiteX2" fmla="*/ 0 w 2857"/>
                <a:gd name="connsiteY2" fmla="*/ 952 h 952"/>
              </a:gdLst>
              <a:ahLst/>
              <a:cxnLst>
                <a:cxn ang="0">
                  <a:pos x="connsiteX0" y="connsiteY0"/>
                </a:cxn>
                <a:cxn ang="0">
                  <a:pos x="connsiteX1" y="connsiteY1"/>
                </a:cxn>
                <a:cxn ang="0">
                  <a:pos x="connsiteX2" y="connsiteY2"/>
                </a:cxn>
              </a:cxnLst>
              <a:rect l="l" t="t" r="r" b="b"/>
              <a:pathLst>
                <a:path w="2857" h="952">
                  <a:moveTo>
                    <a:pt x="0" y="952"/>
                  </a:moveTo>
                  <a:cubicBezTo>
                    <a:pt x="952" y="952"/>
                    <a:pt x="1905" y="952"/>
                    <a:pt x="2857" y="0"/>
                  </a:cubicBezTo>
                  <a:cubicBezTo>
                    <a:pt x="1905" y="0"/>
                    <a:pt x="952" y="0"/>
                    <a:pt x="0" y="952"/>
                  </a:cubicBezTo>
                  <a:close/>
                </a:path>
              </a:pathLst>
            </a:custGeom>
            <a:solidFill>
              <a:srgbClr val="000000"/>
            </a:solidFill>
            <a:ln w="9525" cap="flat">
              <a:noFill/>
              <a:prstDash val="solid"/>
              <a:miter/>
            </a:ln>
          </p:spPr>
          <p:txBody>
            <a:bodyPr rtlCol="0" anchor="ctr"/>
            <a:lstStyle/>
            <a:p>
              <a:endParaRPr lang="en-US"/>
            </a:p>
          </p:txBody>
        </p:sp>
        <p:sp>
          <p:nvSpPr>
            <p:cNvPr id="139" name="Freeform 394">
              <a:extLst>
                <a:ext uri="{FF2B5EF4-FFF2-40B4-BE49-F238E27FC236}">
                  <a16:creationId xmlns:a16="http://schemas.microsoft.com/office/drawing/2014/main" id="{E7B9A113-6C5F-794E-5AFB-596344E9DAF0}"/>
                </a:ext>
              </a:extLst>
            </p:cNvPr>
            <p:cNvSpPr/>
            <p:nvPr/>
          </p:nvSpPr>
          <p:spPr>
            <a:xfrm>
              <a:off x="4211002" y="5400675"/>
              <a:ext cx="2857" cy="952"/>
            </a:xfrm>
            <a:custGeom>
              <a:avLst/>
              <a:gdLst>
                <a:gd name="connsiteX0" fmla="*/ 0 w 2857"/>
                <a:gd name="connsiteY0" fmla="*/ 952 h 952"/>
                <a:gd name="connsiteX1" fmla="*/ 2857 w 2857"/>
                <a:gd name="connsiteY1" fmla="*/ 0 h 952"/>
                <a:gd name="connsiteX2" fmla="*/ 0 w 2857"/>
                <a:gd name="connsiteY2" fmla="*/ 952 h 952"/>
              </a:gdLst>
              <a:ahLst/>
              <a:cxnLst>
                <a:cxn ang="0">
                  <a:pos x="connsiteX0" y="connsiteY0"/>
                </a:cxn>
                <a:cxn ang="0">
                  <a:pos x="connsiteX1" y="connsiteY1"/>
                </a:cxn>
                <a:cxn ang="0">
                  <a:pos x="connsiteX2" y="connsiteY2"/>
                </a:cxn>
              </a:cxnLst>
              <a:rect l="l" t="t" r="r" b="b"/>
              <a:pathLst>
                <a:path w="2857" h="952">
                  <a:moveTo>
                    <a:pt x="0" y="952"/>
                  </a:moveTo>
                  <a:cubicBezTo>
                    <a:pt x="952" y="952"/>
                    <a:pt x="1905" y="952"/>
                    <a:pt x="2857" y="0"/>
                  </a:cubicBezTo>
                  <a:cubicBezTo>
                    <a:pt x="1905" y="0"/>
                    <a:pt x="952" y="0"/>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40" name="Freeform 395">
              <a:extLst>
                <a:ext uri="{FF2B5EF4-FFF2-40B4-BE49-F238E27FC236}">
                  <a16:creationId xmlns:a16="http://schemas.microsoft.com/office/drawing/2014/main" id="{C33BCA35-E371-DF0C-7241-198ECF3C4357}"/>
                </a:ext>
              </a:extLst>
            </p:cNvPr>
            <p:cNvSpPr/>
            <p:nvPr/>
          </p:nvSpPr>
          <p:spPr>
            <a:xfrm>
              <a:off x="4219575" y="5399722"/>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41" name="Freeform 396">
              <a:extLst>
                <a:ext uri="{FF2B5EF4-FFF2-40B4-BE49-F238E27FC236}">
                  <a16:creationId xmlns:a16="http://schemas.microsoft.com/office/drawing/2014/main" id="{E56BCCB1-7091-0C29-1682-F2D155CE258E}"/>
                </a:ext>
              </a:extLst>
            </p:cNvPr>
            <p:cNvSpPr/>
            <p:nvPr/>
          </p:nvSpPr>
          <p:spPr>
            <a:xfrm>
              <a:off x="4219575" y="5399722"/>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2" name="Freeform 397">
              <a:extLst>
                <a:ext uri="{FF2B5EF4-FFF2-40B4-BE49-F238E27FC236}">
                  <a16:creationId xmlns:a16="http://schemas.microsoft.com/office/drawing/2014/main" id="{3CFEF2E0-2263-4834-CBFA-F8431873763D}"/>
                </a:ext>
              </a:extLst>
            </p:cNvPr>
            <p:cNvSpPr/>
            <p:nvPr/>
          </p:nvSpPr>
          <p:spPr>
            <a:xfrm>
              <a:off x="4346495" y="590550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43" name="Freeform 398">
              <a:extLst>
                <a:ext uri="{FF2B5EF4-FFF2-40B4-BE49-F238E27FC236}">
                  <a16:creationId xmlns:a16="http://schemas.microsoft.com/office/drawing/2014/main" id="{FA8D4A92-DB2A-3BCC-B70B-D9FB26FFDDA7}"/>
                </a:ext>
              </a:extLst>
            </p:cNvPr>
            <p:cNvSpPr/>
            <p:nvPr/>
          </p:nvSpPr>
          <p:spPr>
            <a:xfrm>
              <a:off x="4346495" y="590550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4" name="Freeform 399">
              <a:extLst>
                <a:ext uri="{FF2B5EF4-FFF2-40B4-BE49-F238E27FC236}">
                  <a16:creationId xmlns:a16="http://schemas.microsoft.com/office/drawing/2014/main" id="{1922E919-FACA-20FE-0921-79FCE8F11EDF}"/>
                </a:ext>
              </a:extLst>
            </p:cNvPr>
            <p:cNvSpPr/>
            <p:nvPr/>
          </p:nvSpPr>
          <p:spPr>
            <a:xfrm>
              <a:off x="4227195" y="5398769"/>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2" y="0"/>
                    <a:pt x="1905" y="0"/>
                    <a:pt x="2858" y="0"/>
                  </a:cubicBezTo>
                  <a:cubicBezTo>
                    <a:pt x="1905" y="0"/>
                    <a:pt x="952" y="0"/>
                    <a:pt x="0" y="0"/>
                  </a:cubicBezTo>
                  <a:close/>
                </a:path>
              </a:pathLst>
            </a:custGeom>
            <a:solidFill>
              <a:srgbClr val="000000"/>
            </a:solidFill>
            <a:ln w="9525" cap="flat">
              <a:noFill/>
              <a:prstDash val="solid"/>
              <a:miter/>
            </a:ln>
          </p:spPr>
          <p:txBody>
            <a:bodyPr rtlCol="0" anchor="ctr"/>
            <a:lstStyle/>
            <a:p>
              <a:endParaRPr lang="en-US"/>
            </a:p>
          </p:txBody>
        </p:sp>
        <p:sp>
          <p:nvSpPr>
            <p:cNvPr id="145" name="Freeform 400">
              <a:extLst>
                <a:ext uri="{FF2B5EF4-FFF2-40B4-BE49-F238E27FC236}">
                  <a16:creationId xmlns:a16="http://schemas.microsoft.com/office/drawing/2014/main" id="{8C1FD6C9-DE5D-58D2-06C4-64CA54C95F61}"/>
                </a:ext>
              </a:extLst>
            </p:cNvPr>
            <p:cNvSpPr/>
            <p:nvPr/>
          </p:nvSpPr>
          <p:spPr>
            <a:xfrm>
              <a:off x="4227195" y="5398769"/>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2" y="0"/>
                    <a:pt x="1905" y="0"/>
                    <a:pt x="2858" y="0"/>
                  </a:cubicBezTo>
                  <a:cubicBezTo>
                    <a:pt x="1905" y="0"/>
                    <a:pt x="952"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6" name="Freeform 401">
              <a:extLst>
                <a:ext uri="{FF2B5EF4-FFF2-40B4-BE49-F238E27FC236}">
                  <a16:creationId xmlns:a16="http://schemas.microsoft.com/office/drawing/2014/main" id="{6DC64B34-606A-C31B-B15F-1504D8352BD3}"/>
                </a:ext>
              </a:extLst>
            </p:cNvPr>
            <p:cNvSpPr/>
            <p:nvPr/>
          </p:nvSpPr>
          <p:spPr>
            <a:xfrm>
              <a:off x="4188142" y="5405437"/>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1905" y="0"/>
                    <a:pt x="953" y="952"/>
                    <a:pt x="0" y="952"/>
                  </a:cubicBezTo>
                  <a:close/>
                </a:path>
              </a:pathLst>
            </a:custGeom>
            <a:solidFill>
              <a:srgbClr val="000000"/>
            </a:solidFill>
            <a:ln w="9525" cap="flat">
              <a:noFill/>
              <a:prstDash val="solid"/>
              <a:miter/>
            </a:ln>
          </p:spPr>
          <p:txBody>
            <a:bodyPr rtlCol="0" anchor="ctr"/>
            <a:lstStyle/>
            <a:p>
              <a:endParaRPr lang="en-US"/>
            </a:p>
          </p:txBody>
        </p:sp>
        <p:sp>
          <p:nvSpPr>
            <p:cNvPr id="147" name="Freeform 402">
              <a:extLst>
                <a:ext uri="{FF2B5EF4-FFF2-40B4-BE49-F238E27FC236}">
                  <a16:creationId xmlns:a16="http://schemas.microsoft.com/office/drawing/2014/main" id="{C38D9A86-7D06-53B6-414E-DE80C62CA0F2}"/>
                </a:ext>
              </a:extLst>
            </p:cNvPr>
            <p:cNvSpPr/>
            <p:nvPr/>
          </p:nvSpPr>
          <p:spPr>
            <a:xfrm>
              <a:off x="4188142" y="5405437"/>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1905" y="0"/>
                    <a:pt x="953"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48" name="Freeform 403">
              <a:extLst>
                <a:ext uri="{FF2B5EF4-FFF2-40B4-BE49-F238E27FC236}">
                  <a16:creationId xmlns:a16="http://schemas.microsoft.com/office/drawing/2014/main" id="{EE10785B-3D4C-FB20-03CC-B83A0367D835}"/>
                </a:ext>
              </a:extLst>
            </p:cNvPr>
            <p:cNvSpPr/>
            <p:nvPr/>
          </p:nvSpPr>
          <p:spPr>
            <a:xfrm>
              <a:off x="4337923" y="590835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49" name="Freeform 404">
              <a:extLst>
                <a:ext uri="{FF2B5EF4-FFF2-40B4-BE49-F238E27FC236}">
                  <a16:creationId xmlns:a16="http://schemas.microsoft.com/office/drawing/2014/main" id="{EFA5F25B-C8E8-D3D6-9518-AF226F598509}"/>
                </a:ext>
              </a:extLst>
            </p:cNvPr>
            <p:cNvSpPr/>
            <p:nvPr/>
          </p:nvSpPr>
          <p:spPr>
            <a:xfrm>
              <a:off x="4337923" y="590835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0" name="Freeform 405">
              <a:extLst>
                <a:ext uri="{FF2B5EF4-FFF2-40B4-BE49-F238E27FC236}">
                  <a16:creationId xmlns:a16="http://schemas.microsoft.com/office/drawing/2014/main" id="{A1AE7BCE-AFF5-1AEB-BC24-88479F7AAE5E}"/>
                </a:ext>
              </a:extLst>
            </p:cNvPr>
            <p:cNvSpPr/>
            <p:nvPr/>
          </p:nvSpPr>
          <p:spPr>
            <a:xfrm>
              <a:off x="4333875" y="5909310"/>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3" y="0"/>
                    <a:pt x="953" y="0"/>
                    <a:pt x="0" y="0"/>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51" name="Freeform 406">
              <a:extLst>
                <a:ext uri="{FF2B5EF4-FFF2-40B4-BE49-F238E27FC236}">
                  <a16:creationId xmlns:a16="http://schemas.microsoft.com/office/drawing/2014/main" id="{94211AA6-E681-7616-D982-B58FB74679E7}"/>
                </a:ext>
              </a:extLst>
            </p:cNvPr>
            <p:cNvSpPr/>
            <p:nvPr/>
          </p:nvSpPr>
          <p:spPr>
            <a:xfrm>
              <a:off x="4333875" y="5909310"/>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3" y="0"/>
                    <a:pt x="953" y="0"/>
                    <a:pt x="0" y="0"/>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2" name="Freeform 407">
              <a:extLst>
                <a:ext uri="{FF2B5EF4-FFF2-40B4-BE49-F238E27FC236}">
                  <a16:creationId xmlns:a16="http://schemas.microsoft.com/office/drawing/2014/main" id="{300C4A14-F074-DDDF-95A6-4666C1E8A8EF}"/>
                </a:ext>
              </a:extLst>
            </p:cNvPr>
            <p:cNvSpPr/>
            <p:nvPr/>
          </p:nvSpPr>
          <p:spPr>
            <a:xfrm>
              <a:off x="4195762" y="5403532"/>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3" y="953"/>
                    <a:pt x="1905" y="0"/>
                    <a:pt x="2858" y="0"/>
                  </a:cubicBezTo>
                  <a:cubicBezTo>
                    <a:pt x="1905" y="0"/>
                    <a:pt x="953" y="953"/>
                    <a:pt x="0" y="953"/>
                  </a:cubicBezTo>
                  <a:close/>
                </a:path>
              </a:pathLst>
            </a:custGeom>
            <a:solidFill>
              <a:srgbClr val="000000"/>
            </a:solidFill>
            <a:ln w="9525" cap="flat">
              <a:noFill/>
              <a:prstDash val="solid"/>
              <a:miter/>
            </a:ln>
          </p:spPr>
          <p:txBody>
            <a:bodyPr rtlCol="0" anchor="ctr"/>
            <a:lstStyle/>
            <a:p>
              <a:endParaRPr lang="en-US"/>
            </a:p>
          </p:txBody>
        </p:sp>
        <p:sp>
          <p:nvSpPr>
            <p:cNvPr id="153" name="Freeform 408">
              <a:extLst>
                <a:ext uri="{FF2B5EF4-FFF2-40B4-BE49-F238E27FC236}">
                  <a16:creationId xmlns:a16="http://schemas.microsoft.com/office/drawing/2014/main" id="{0529D750-8965-3382-8A71-BA1C47206D8A}"/>
                </a:ext>
              </a:extLst>
            </p:cNvPr>
            <p:cNvSpPr/>
            <p:nvPr/>
          </p:nvSpPr>
          <p:spPr>
            <a:xfrm>
              <a:off x="4195762" y="5403532"/>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3" y="953"/>
                    <a:pt x="1905" y="0"/>
                    <a:pt x="2858" y="0"/>
                  </a:cubicBezTo>
                  <a:cubicBezTo>
                    <a:pt x="1905" y="0"/>
                    <a:pt x="953" y="953"/>
                    <a:pt x="0" y="953"/>
                  </a:cubicBezTo>
                  <a:close/>
                </a:path>
              </a:pathLst>
            </a:custGeom>
            <a:solidFill>
              <a:srgbClr val="FFFFFF">
                <a:alpha val="48000"/>
              </a:srgbClr>
            </a:solidFill>
            <a:ln w="9525" cap="flat">
              <a:noFill/>
              <a:prstDash val="solid"/>
              <a:miter/>
            </a:ln>
          </p:spPr>
          <p:txBody>
            <a:bodyPr rtlCol="0" anchor="ctr"/>
            <a:lstStyle/>
            <a:p>
              <a:endParaRPr lang="en-US"/>
            </a:p>
          </p:txBody>
        </p:sp>
        <p:sp>
          <p:nvSpPr>
            <p:cNvPr id="154" name="Freeform 409">
              <a:extLst>
                <a:ext uri="{FF2B5EF4-FFF2-40B4-BE49-F238E27FC236}">
                  <a16:creationId xmlns:a16="http://schemas.microsoft.com/office/drawing/2014/main" id="{8AE4EA84-409B-E6CE-849C-5CD30A18E741}"/>
                </a:ext>
              </a:extLst>
            </p:cNvPr>
            <p:cNvSpPr/>
            <p:nvPr/>
          </p:nvSpPr>
          <p:spPr>
            <a:xfrm>
              <a:off x="4203382" y="5401627"/>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2" y="953"/>
                    <a:pt x="1905" y="953"/>
                    <a:pt x="2858" y="0"/>
                  </a:cubicBezTo>
                  <a:cubicBezTo>
                    <a:pt x="1905" y="953"/>
                    <a:pt x="952" y="953"/>
                    <a:pt x="0" y="953"/>
                  </a:cubicBezTo>
                  <a:close/>
                </a:path>
              </a:pathLst>
            </a:custGeom>
            <a:solidFill>
              <a:srgbClr val="000000"/>
            </a:solidFill>
            <a:ln w="9525" cap="flat">
              <a:noFill/>
              <a:prstDash val="solid"/>
              <a:miter/>
            </a:ln>
          </p:spPr>
          <p:txBody>
            <a:bodyPr rtlCol="0" anchor="ctr"/>
            <a:lstStyle/>
            <a:p>
              <a:endParaRPr lang="en-US"/>
            </a:p>
          </p:txBody>
        </p:sp>
        <p:sp>
          <p:nvSpPr>
            <p:cNvPr id="155" name="Freeform 410">
              <a:extLst>
                <a:ext uri="{FF2B5EF4-FFF2-40B4-BE49-F238E27FC236}">
                  <a16:creationId xmlns:a16="http://schemas.microsoft.com/office/drawing/2014/main" id="{130235DA-95B9-1E85-F222-DA31FF21DDC0}"/>
                </a:ext>
              </a:extLst>
            </p:cNvPr>
            <p:cNvSpPr/>
            <p:nvPr/>
          </p:nvSpPr>
          <p:spPr>
            <a:xfrm>
              <a:off x="4203382" y="5401627"/>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2" y="953"/>
                    <a:pt x="1905" y="953"/>
                    <a:pt x="2858" y="0"/>
                  </a:cubicBezTo>
                  <a:cubicBezTo>
                    <a:pt x="1905" y="953"/>
                    <a:pt x="952" y="953"/>
                    <a:pt x="0" y="953"/>
                  </a:cubicBezTo>
                  <a:close/>
                </a:path>
              </a:pathLst>
            </a:custGeom>
            <a:solidFill>
              <a:srgbClr val="FFFFFF">
                <a:alpha val="48000"/>
              </a:srgbClr>
            </a:solidFill>
            <a:ln w="9525" cap="flat">
              <a:noFill/>
              <a:prstDash val="solid"/>
              <a:miter/>
            </a:ln>
          </p:spPr>
          <p:txBody>
            <a:bodyPr rtlCol="0" anchor="ctr"/>
            <a:lstStyle/>
            <a:p>
              <a:endParaRPr lang="en-US"/>
            </a:p>
          </p:txBody>
        </p:sp>
        <p:sp>
          <p:nvSpPr>
            <p:cNvPr id="156" name="Freeform 411">
              <a:extLst>
                <a:ext uri="{FF2B5EF4-FFF2-40B4-BE49-F238E27FC236}">
                  <a16:creationId xmlns:a16="http://schemas.microsoft.com/office/drawing/2014/main" id="{B1124207-9EC8-75E8-6E90-B8FA590EB6B6}"/>
                </a:ext>
              </a:extLst>
            </p:cNvPr>
            <p:cNvSpPr/>
            <p:nvPr/>
          </p:nvSpPr>
          <p:spPr>
            <a:xfrm>
              <a:off x="4343400" y="590645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57" name="Freeform 412">
              <a:extLst>
                <a:ext uri="{FF2B5EF4-FFF2-40B4-BE49-F238E27FC236}">
                  <a16:creationId xmlns:a16="http://schemas.microsoft.com/office/drawing/2014/main" id="{C7DD180B-4515-6415-B0DF-DD1107277C9B}"/>
                </a:ext>
              </a:extLst>
            </p:cNvPr>
            <p:cNvSpPr/>
            <p:nvPr/>
          </p:nvSpPr>
          <p:spPr>
            <a:xfrm>
              <a:off x="4343400" y="590645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8" name="Freeform 413">
              <a:extLst>
                <a:ext uri="{FF2B5EF4-FFF2-40B4-BE49-F238E27FC236}">
                  <a16:creationId xmlns:a16="http://schemas.microsoft.com/office/drawing/2014/main" id="{179A3B21-4751-7B6B-9AF0-7103E9EBCBE4}"/>
                </a:ext>
              </a:extLst>
            </p:cNvPr>
            <p:cNvSpPr/>
            <p:nvPr/>
          </p:nvSpPr>
          <p:spPr>
            <a:xfrm>
              <a:off x="4477702" y="5810250"/>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2"/>
                    <a:pt x="952" y="1905"/>
                    <a:pt x="0" y="2857"/>
                  </a:cubicBezTo>
                  <a:cubicBezTo>
                    <a:pt x="0" y="1905"/>
                    <a:pt x="952" y="952"/>
                    <a:pt x="1905" y="0"/>
                  </a:cubicBezTo>
                  <a:close/>
                </a:path>
              </a:pathLst>
            </a:custGeom>
            <a:solidFill>
              <a:srgbClr val="000000"/>
            </a:solidFill>
            <a:ln w="9525" cap="flat">
              <a:noFill/>
              <a:prstDash val="solid"/>
              <a:miter/>
            </a:ln>
          </p:spPr>
          <p:txBody>
            <a:bodyPr rtlCol="0" anchor="ctr"/>
            <a:lstStyle/>
            <a:p>
              <a:endParaRPr lang="en-US"/>
            </a:p>
          </p:txBody>
        </p:sp>
        <p:sp>
          <p:nvSpPr>
            <p:cNvPr id="159" name="Freeform 414">
              <a:extLst>
                <a:ext uri="{FF2B5EF4-FFF2-40B4-BE49-F238E27FC236}">
                  <a16:creationId xmlns:a16="http://schemas.microsoft.com/office/drawing/2014/main" id="{3F8EA170-2850-C5CB-B209-FAE1FEB264E2}"/>
                </a:ext>
              </a:extLst>
            </p:cNvPr>
            <p:cNvSpPr/>
            <p:nvPr/>
          </p:nvSpPr>
          <p:spPr>
            <a:xfrm>
              <a:off x="4477702" y="5810250"/>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2"/>
                    <a:pt x="952" y="1905"/>
                    <a:pt x="0" y="2857"/>
                  </a:cubicBezTo>
                  <a:cubicBezTo>
                    <a:pt x="0" y="1905"/>
                    <a:pt x="952"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0" name="Freeform 415">
              <a:extLst>
                <a:ext uri="{FF2B5EF4-FFF2-40B4-BE49-F238E27FC236}">
                  <a16:creationId xmlns:a16="http://schemas.microsoft.com/office/drawing/2014/main" id="{46AFBB04-9E8B-5E95-28E0-51600E655768}"/>
                </a:ext>
              </a:extLst>
            </p:cNvPr>
            <p:cNvSpPr/>
            <p:nvPr/>
          </p:nvSpPr>
          <p:spPr>
            <a:xfrm>
              <a:off x="4469129" y="582168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1905"/>
                    <a:pt x="0" y="1905"/>
                  </a:cubicBezTo>
                  <a:cubicBezTo>
                    <a:pt x="0" y="952"/>
                    <a:pt x="953" y="0"/>
                    <a:pt x="1905" y="0"/>
                  </a:cubicBezTo>
                  <a:close/>
                </a:path>
              </a:pathLst>
            </a:custGeom>
            <a:solidFill>
              <a:srgbClr val="000000"/>
            </a:solidFill>
            <a:ln w="9525" cap="flat">
              <a:noFill/>
              <a:prstDash val="solid"/>
              <a:miter/>
            </a:ln>
          </p:spPr>
          <p:txBody>
            <a:bodyPr rtlCol="0" anchor="ctr"/>
            <a:lstStyle/>
            <a:p>
              <a:endParaRPr lang="en-US"/>
            </a:p>
          </p:txBody>
        </p:sp>
        <p:sp>
          <p:nvSpPr>
            <p:cNvPr id="161" name="Freeform 416">
              <a:extLst>
                <a:ext uri="{FF2B5EF4-FFF2-40B4-BE49-F238E27FC236}">
                  <a16:creationId xmlns:a16="http://schemas.microsoft.com/office/drawing/2014/main" id="{E1C81497-9A22-AA6D-A77C-D09985FE3B67}"/>
                </a:ext>
              </a:extLst>
            </p:cNvPr>
            <p:cNvSpPr/>
            <p:nvPr/>
          </p:nvSpPr>
          <p:spPr>
            <a:xfrm>
              <a:off x="4469129" y="582168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1905"/>
                    <a:pt x="0" y="1905"/>
                  </a:cubicBezTo>
                  <a:cubicBezTo>
                    <a:pt x="0" y="952"/>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2" name="Freeform 417">
              <a:extLst>
                <a:ext uri="{FF2B5EF4-FFF2-40B4-BE49-F238E27FC236}">
                  <a16:creationId xmlns:a16="http://schemas.microsoft.com/office/drawing/2014/main" id="{E41DA76A-8BC6-CF84-AB44-888EAADA6A63}"/>
                </a:ext>
              </a:extLst>
            </p:cNvPr>
            <p:cNvSpPr/>
            <p:nvPr/>
          </p:nvSpPr>
          <p:spPr>
            <a:xfrm>
              <a:off x="4455795" y="583691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0" y="953"/>
                    <a:pt x="952" y="0"/>
                    <a:pt x="1905" y="0"/>
                  </a:cubicBezTo>
                  <a:close/>
                </a:path>
              </a:pathLst>
            </a:custGeom>
            <a:solidFill>
              <a:srgbClr val="000000"/>
            </a:solidFill>
            <a:ln w="9525" cap="flat">
              <a:noFill/>
              <a:prstDash val="solid"/>
              <a:miter/>
            </a:ln>
          </p:spPr>
          <p:txBody>
            <a:bodyPr rtlCol="0" anchor="ctr"/>
            <a:lstStyle/>
            <a:p>
              <a:endParaRPr lang="en-US"/>
            </a:p>
          </p:txBody>
        </p:sp>
        <p:sp>
          <p:nvSpPr>
            <p:cNvPr id="163" name="Freeform 418">
              <a:extLst>
                <a:ext uri="{FF2B5EF4-FFF2-40B4-BE49-F238E27FC236}">
                  <a16:creationId xmlns:a16="http://schemas.microsoft.com/office/drawing/2014/main" id="{D457A01B-19B3-FE0C-D8CD-13C76393EF62}"/>
                </a:ext>
              </a:extLst>
            </p:cNvPr>
            <p:cNvSpPr/>
            <p:nvPr/>
          </p:nvSpPr>
          <p:spPr>
            <a:xfrm>
              <a:off x="4455795" y="583691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0" y="953"/>
                    <a:pt x="952"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4" name="Freeform 419">
              <a:extLst>
                <a:ext uri="{FF2B5EF4-FFF2-40B4-BE49-F238E27FC236}">
                  <a16:creationId xmlns:a16="http://schemas.microsoft.com/office/drawing/2014/main" id="{0B1C2677-EC09-2D29-CF37-23D6750AAC24}"/>
                </a:ext>
              </a:extLst>
            </p:cNvPr>
            <p:cNvSpPr/>
            <p:nvPr/>
          </p:nvSpPr>
          <p:spPr>
            <a:xfrm>
              <a:off x="4481512" y="5804535"/>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3" y="952"/>
                    <a:pt x="953" y="1905"/>
                    <a:pt x="0" y="2857"/>
                  </a:cubicBezTo>
                  <a:cubicBezTo>
                    <a:pt x="0" y="1905"/>
                    <a:pt x="953" y="952"/>
                    <a:pt x="1905" y="0"/>
                  </a:cubicBezTo>
                  <a:close/>
                </a:path>
              </a:pathLst>
            </a:custGeom>
            <a:solidFill>
              <a:srgbClr val="000000"/>
            </a:solidFill>
            <a:ln w="9525" cap="flat">
              <a:noFill/>
              <a:prstDash val="solid"/>
              <a:miter/>
            </a:ln>
          </p:spPr>
          <p:txBody>
            <a:bodyPr rtlCol="0" anchor="ctr"/>
            <a:lstStyle/>
            <a:p>
              <a:endParaRPr lang="en-US"/>
            </a:p>
          </p:txBody>
        </p:sp>
        <p:sp>
          <p:nvSpPr>
            <p:cNvPr id="165" name="Freeform 420">
              <a:extLst>
                <a:ext uri="{FF2B5EF4-FFF2-40B4-BE49-F238E27FC236}">
                  <a16:creationId xmlns:a16="http://schemas.microsoft.com/office/drawing/2014/main" id="{F7A856B6-BC13-FC38-221D-953F94625B90}"/>
                </a:ext>
              </a:extLst>
            </p:cNvPr>
            <p:cNvSpPr/>
            <p:nvPr/>
          </p:nvSpPr>
          <p:spPr>
            <a:xfrm>
              <a:off x="4481512" y="5804535"/>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3" y="952"/>
                    <a:pt x="953" y="1905"/>
                    <a:pt x="0" y="2857"/>
                  </a:cubicBezTo>
                  <a:cubicBezTo>
                    <a:pt x="0" y="1905"/>
                    <a:pt x="953"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6" name="Freeform 421">
              <a:extLst>
                <a:ext uri="{FF2B5EF4-FFF2-40B4-BE49-F238E27FC236}">
                  <a16:creationId xmlns:a16="http://schemas.microsoft.com/office/drawing/2014/main" id="{279806EB-52BD-FB04-4F28-C20BE719A84E}"/>
                </a:ext>
              </a:extLst>
            </p:cNvPr>
            <p:cNvSpPr/>
            <p:nvPr/>
          </p:nvSpPr>
          <p:spPr>
            <a:xfrm>
              <a:off x="4464367" y="582644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953" y="952"/>
                    <a:pt x="1905" y="0"/>
                  </a:cubicBezTo>
                  <a:close/>
                </a:path>
              </a:pathLst>
            </a:custGeom>
            <a:solidFill>
              <a:srgbClr val="000000"/>
            </a:solidFill>
            <a:ln w="9525" cap="flat">
              <a:noFill/>
              <a:prstDash val="solid"/>
              <a:miter/>
            </a:ln>
          </p:spPr>
          <p:txBody>
            <a:bodyPr rtlCol="0" anchor="ctr"/>
            <a:lstStyle/>
            <a:p>
              <a:endParaRPr lang="en-US"/>
            </a:p>
          </p:txBody>
        </p:sp>
        <p:sp>
          <p:nvSpPr>
            <p:cNvPr id="167" name="Freeform 422">
              <a:extLst>
                <a:ext uri="{FF2B5EF4-FFF2-40B4-BE49-F238E27FC236}">
                  <a16:creationId xmlns:a16="http://schemas.microsoft.com/office/drawing/2014/main" id="{FC486C7A-6910-2BA6-0090-B059DB4DE682}"/>
                </a:ext>
              </a:extLst>
            </p:cNvPr>
            <p:cNvSpPr/>
            <p:nvPr/>
          </p:nvSpPr>
          <p:spPr>
            <a:xfrm>
              <a:off x="4464367" y="582644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953"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8" name="Freeform 423">
              <a:extLst>
                <a:ext uri="{FF2B5EF4-FFF2-40B4-BE49-F238E27FC236}">
                  <a16:creationId xmlns:a16="http://schemas.microsoft.com/office/drawing/2014/main" id="{41F1F11A-E9EE-7AD2-CAC7-D278EED05A91}"/>
                </a:ext>
              </a:extLst>
            </p:cNvPr>
            <p:cNvSpPr/>
            <p:nvPr/>
          </p:nvSpPr>
          <p:spPr>
            <a:xfrm>
              <a:off x="4459604" y="5831205"/>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1905" y="952"/>
                    <a:pt x="1905" y="0"/>
                  </a:cubicBezTo>
                  <a:close/>
                </a:path>
              </a:pathLst>
            </a:custGeom>
            <a:solidFill>
              <a:srgbClr val="000000"/>
            </a:solidFill>
            <a:ln w="9525" cap="flat">
              <a:noFill/>
              <a:prstDash val="solid"/>
              <a:miter/>
            </a:ln>
          </p:spPr>
          <p:txBody>
            <a:bodyPr rtlCol="0" anchor="ctr"/>
            <a:lstStyle/>
            <a:p>
              <a:endParaRPr lang="en-US"/>
            </a:p>
          </p:txBody>
        </p:sp>
        <p:sp>
          <p:nvSpPr>
            <p:cNvPr id="169" name="Freeform 424">
              <a:extLst>
                <a:ext uri="{FF2B5EF4-FFF2-40B4-BE49-F238E27FC236}">
                  <a16:creationId xmlns:a16="http://schemas.microsoft.com/office/drawing/2014/main" id="{C6A310AA-23EC-7426-0642-1AC9D6B3A88D}"/>
                </a:ext>
              </a:extLst>
            </p:cNvPr>
            <p:cNvSpPr/>
            <p:nvPr/>
          </p:nvSpPr>
          <p:spPr>
            <a:xfrm>
              <a:off x="4459604" y="5831205"/>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1905"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0" name="Freeform 425">
              <a:extLst>
                <a:ext uri="{FF2B5EF4-FFF2-40B4-BE49-F238E27FC236}">
                  <a16:creationId xmlns:a16="http://schemas.microsoft.com/office/drawing/2014/main" id="{D85C5968-D895-2A70-EEE4-B542815A1020}"/>
                </a:ext>
              </a:extLst>
            </p:cNvPr>
            <p:cNvSpPr/>
            <p:nvPr/>
          </p:nvSpPr>
          <p:spPr>
            <a:xfrm>
              <a:off x="4485322" y="5797867"/>
              <a:ext cx="1905" cy="3809"/>
            </a:xfrm>
            <a:custGeom>
              <a:avLst/>
              <a:gdLst>
                <a:gd name="connsiteX0" fmla="*/ 1905 w 1905"/>
                <a:gd name="connsiteY0" fmla="*/ 0 h 3809"/>
                <a:gd name="connsiteX1" fmla="*/ 0 w 1905"/>
                <a:gd name="connsiteY1" fmla="*/ 3810 h 3809"/>
                <a:gd name="connsiteX2" fmla="*/ 1905 w 1905"/>
                <a:gd name="connsiteY2" fmla="*/ 0 h 3809"/>
              </a:gdLst>
              <a:ahLst/>
              <a:cxnLst>
                <a:cxn ang="0">
                  <a:pos x="connsiteX0" y="connsiteY0"/>
                </a:cxn>
                <a:cxn ang="0">
                  <a:pos x="connsiteX1" y="connsiteY1"/>
                </a:cxn>
                <a:cxn ang="0">
                  <a:pos x="connsiteX2" y="connsiteY2"/>
                </a:cxn>
              </a:cxnLst>
              <a:rect l="l" t="t" r="r" b="b"/>
              <a:pathLst>
                <a:path w="1905" h="3809">
                  <a:moveTo>
                    <a:pt x="1905" y="0"/>
                  </a:moveTo>
                  <a:cubicBezTo>
                    <a:pt x="953" y="952"/>
                    <a:pt x="0" y="2857"/>
                    <a:pt x="0" y="3810"/>
                  </a:cubicBezTo>
                  <a:cubicBezTo>
                    <a:pt x="0" y="2857"/>
                    <a:pt x="953" y="1905"/>
                    <a:pt x="1905" y="0"/>
                  </a:cubicBezTo>
                  <a:close/>
                </a:path>
              </a:pathLst>
            </a:custGeom>
            <a:solidFill>
              <a:srgbClr val="000000"/>
            </a:solidFill>
            <a:ln w="9525" cap="flat">
              <a:noFill/>
              <a:prstDash val="solid"/>
              <a:miter/>
            </a:ln>
          </p:spPr>
          <p:txBody>
            <a:bodyPr rtlCol="0" anchor="ctr"/>
            <a:lstStyle/>
            <a:p>
              <a:endParaRPr lang="en-US"/>
            </a:p>
          </p:txBody>
        </p:sp>
        <p:sp>
          <p:nvSpPr>
            <p:cNvPr id="171" name="Freeform 426">
              <a:extLst>
                <a:ext uri="{FF2B5EF4-FFF2-40B4-BE49-F238E27FC236}">
                  <a16:creationId xmlns:a16="http://schemas.microsoft.com/office/drawing/2014/main" id="{9ED2024C-E248-8EF2-ABF7-6C12D11C0736}"/>
                </a:ext>
              </a:extLst>
            </p:cNvPr>
            <p:cNvSpPr/>
            <p:nvPr/>
          </p:nvSpPr>
          <p:spPr>
            <a:xfrm>
              <a:off x="4485322" y="5797867"/>
              <a:ext cx="1905" cy="3809"/>
            </a:xfrm>
            <a:custGeom>
              <a:avLst/>
              <a:gdLst>
                <a:gd name="connsiteX0" fmla="*/ 1905 w 1905"/>
                <a:gd name="connsiteY0" fmla="*/ 0 h 3809"/>
                <a:gd name="connsiteX1" fmla="*/ 0 w 1905"/>
                <a:gd name="connsiteY1" fmla="*/ 3810 h 3809"/>
                <a:gd name="connsiteX2" fmla="*/ 1905 w 1905"/>
                <a:gd name="connsiteY2" fmla="*/ 0 h 3809"/>
              </a:gdLst>
              <a:ahLst/>
              <a:cxnLst>
                <a:cxn ang="0">
                  <a:pos x="connsiteX0" y="connsiteY0"/>
                </a:cxn>
                <a:cxn ang="0">
                  <a:pos x="connsiteX1" y="connsiteY1"/>
                </a:cxn>
                <a:cxn ang="0">
                  <a:pos x="connsiteX2" y="connsiteY2"/>
                </a:cxn>
              </a:cxnLst>
              <a:rect l="l" t="t" r="r" b="b"/>
              <a:pathLst>
                <a:path w="1905" h="3809">
                  <a:moveTo>
                    <a:pt x="1905" y="0"/>
                  </a:moveTo>
                  <a:cubicBezTo>
                    <a:pt x="953" y="952"/>
                    <a:pt x="0" y="2857"/>
                    <a:pt x="0" y="3810"/>
                  </a:cubicBezTo>
                  <a:cubicBezTo>
                    <a:pt x="0" y="2857"/>
                    <a:pt x="953" y="1905"/>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2" name="Freeform 427">
              <a:extLst>
                <a:ext uri="{FF2B5EF4-FFF2-40B4-BE49-F238E27FC236}">
                  <a16:creationId xmlns:a16="http://schemas.microsoft.com/office/drawing/2014/main" id="{2EA3F054-84DD-86F5-DA5A-901B96B4CE1E}"/>
                </a:ext>
              </a:extLst>
            </p:cNvPr>
            <p:cNvSpPr/>
            <p:nvPr/>
          </p:nvSpPr>
          <p:spPr>
            <a:xfrm>
              <a:off x="4277677" y="5397817"/>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2" y="0"/>
                    <a:pt x="0" y="0"/>
                  </a:cubicBezTo>
                  <a:cubicBezTo>
                    <a:pt x="952" y="0"/>
                    <a:pt x="0" y="0"/>
                    <a:pt x="0" y="0"/>
                  </a:cubicBezTo>
                  <a:close/>
                </a:path>
              </a:pathLst>
            </a:custGeom>
            <a:solidFill>
              <a:srgbClr val="000000"/>
            </a:solidFill>
            <a:ln w="9525" cap="flat">
              <a:noFill/>
              <a:prstDash val="solid"/>
              <a:miter/>
            </a:ln>
          </p:spPr>
          <p:txBody>
            <a:bodyPr rtlCol="0" anchor="ctr"/>
            <a:lstStyle/>
            <a:p>
              <a:endParaRPr lang="en-US"/>
            </a:p>
          </p:txBody>
        </p:sp>
        <p:sp>
          <p:nvSpPr>
            <p:cNvPr id="173" name="Freeform 428">
              <a:extLst>
                <a:ext uri="{FF2B5EF4-FFF2-40B4-BE49-F238E27FC236}">
                  <a16:creationId xmlns:a16="http://schemas.microsoft.com/office/drawing/2014/main" id="{46F4E436-55F4-3380-9981-B1D3294AEEF3}"/>
                </a:ext>
              </a:extLst>
            </p:cNvPr>
            <p:cNvSpPr/>
            <p:nvPr/>
          </p:nvSpPr>
          <p:spPr>
            <a:xfrm>
              <a:off x="4277677" y="5397817"/>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2" y="0"/>
                    <a:pt x="0" y="0"/>
                  </a:cubicBezTo>
                  <a:cubicBezTo>
                    <a:pt x="952"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4" name="Freeform 429">
              <a:extLst>
                <a:ext uri="{FF2B5EF4-FFF2-40B4-BE49-F238E27FC236}">
                  <a16:creationId xmlns:a16="http://schemas.microsoft.com/office/drawing/2014/main" id="{CF59D832-DAED-76B9-B10F-517B1164DE96}"/>
                </a:ext>
              </a:extLst>
            </p:cNvPr>
            <p:cNvSpPr/>
            <p:nvPr/>
          </p:nvSpPr>
          <p:spPr>
            <a:xfrm>
              <a:off x="4488179" y="5790247"/>
              <a:ext cx="3810" cy="5714"/>
            </a:xfrm>
            <a:custGeom>
              <a:avLst/>
              <a:gdLst>
                <a:gd name="connsiteX0" fmla="*/ 3810 w 3810"/>
                <a:gd name="connsiteY0" fmla="*/ 0 h 5714"/>
                <a:gd name="connsiteX1" fmla="*/ 0 w 3810"/>
                <a:gd name="connsiteY1" fmla="*/ 5715 h 5714"/>
                <a:gd name="connsiteX2" fmla="*/ 3810 w 3810"/>
                <a:gd name="connsiteY2" fmla="*/ 0 h 5714"/>
              </a:gdLst>
              <a:ahLst/>
              <a:cxnLst>
                <a:cxn ang="0">
                  <a:pos x="connsiteX0" y="connsiteY0"/>
                </a:cxn>
                <a:cxn ang="0">
                  <a:pos x="connsiteX1" y="connsiteY1"/>
                </a:cxn>
                <a:cxn ang="0">
                  <a:pos x="connsiteX2" y="connsiteY2"/>
                </a:cxn>
              </a:cxnLst>
              <a:rect l="l" t="t" r="r" b="b"/>
              <a:pathLst>
                <a:path w="3810" h="5714">
                  <a:moveTo>
                    <a:pt x="3810" y="0"/>
                  </a:moveTo>
                  <a:cubicBezTo>
                    <a:pt x="2858" y="1905"/>
                    <a:pt x="1905" y="3810"/>
                    <a:pt x="0" y="5715"/>
                  </a:cubicBezTo>
                  <a:cubicBezTo>
                    <a:pt x="1905" y="3810"/>
                    <a:pt x="2858" y="1905"/>
                    <a:pt x="3810" y="0"/>
                  </a:cubicBezTo>
                  <a:close/>
                </a:path>
              </a:pathLst>
            </a:custGeom>
            <a:solidFill>
              <a:srgbClr val="000000"/>
            </a:solidFill>
            <a:ln w="9525" cap="flat">
              <a:noFill/>
              <a:prstDash val="solid"/>
              <a:miter/>
            </a:ln>
          </p:spPr>
          <p:txBody>
            <a:bodyPr rtlCol="0" anchor="ctr"/>
            <a:lstStyle/>
            <a:p>
              <a:endParaRPr lang="en-US"/>
            </a:p>
          </p:txBody>
        </p:sp>
        <p:sp>
          <p:nvSpPr>
            <p:cNvPr id="175" name="Freeform 430">
              <a:extLst>
                <a:ext uri="{FF2B5EF4-FFF2-40B4-BE49-F238E27FC236}">
                  <a16:creationId xmlns:a16="http://schemas.microsoft.com/office/drawing/2014/main" id="{B59968EC-69C6-E062-F110-CEAA094B52BC}"/>
                </a:ext>
              </a:extLst>
            </p:cNvPr>
            <p:cNvSpPr/>
            <p:nvPr/>
          </p:nvSpPr>
          <p:spPr>
            <a:xfrm>
              <a:off x="4488179" y="5790247"/>
              <a:ext cx="3810" cy="5714"/>
            </a:xfrm>
            <a:custGeom>
              <a:avLst/>
              <a:gdLst>
                <a:gd name="connsiteX0" fmla="*/ 3810 w 3810"/>
                <a:gd name="connsiteY0" fmla="*/ 0 h 5714"/>
                <a:gd name="connsiteX1" fmla="*/ 0 w 3810"/>
                <a:gd name="connsiteY1" fmla="*/ 5715 h 5714"/>
                <a:gd name="connsiteX2" fmla="*/ 3810 w 3810"/>
                <a:gd name="connsiteY2" fmla="*/ 0 h 5714"/>
              </a:gdLst>
              <a:ahLst/>
              <a:cxnLst>
                <a:cxn ang="0">
                  <a:pos x="connsiteX0" y="connsiteY0"/>
                </a:cxn>
                <a:cxn ang="0">
                  <a:pos x="connsiteX1" y="connsiteY1"/>
                </a:cxn>
                <a:cxn ang="0">
                  <a:pos x="connsiteX2" y="connsiteY2"/>
                </a:cxn>
              </a:cxnLst>
              <a:rect l="l" t="t" r="r" b="b"/>
              <a:pathLst>
                <a:path w="3810" h="5714">
                  <a:moveTo>
                    <a:pt x="3810" y="0"/>
                  </a:moveTo>
                  <a:cubicBezTo>
                    <a:pt x="2858" y="1905"/>
                    <a:pt x="1905" y="3810"/>
                    <a:pt x="0" y="5715"/>
                  </a:cubicBezTo>
                  <a:cubicBezTo>
                    <a:pt x="1905" y="3810"/>
                    <a:pt x="2858" y="1905"/>
                    <a:pt x="381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6" name="Freeform 431">
              <a:extLst>
                <a:ext uri="{FF2B5EF4-FFF2-40B4-BE49-F238E27FC236}">
                  <a16:creationId xmlns:a16="http://schemas.microsoft.com/office/drawing/2014/main" id="{8F4B8C6A-3ACD-A30C-CB31-E620D1CCD419}"/>
                </a:ext>
              </a:extLst>
            </p:cNvPr>
            <p:cNvSpPr/>
            <p:nvPr/>
          </p:nvSpPr>
          <p:spPr>
            <a:xfrm>
              <a:off x="4484370" y="5507355"/>
              <a:ext cx="7620" cy="11430"/>
            </a:xfrm>
            <a:custGeom>
              <a:avLst/>
              <a:gdLst>
                <a:gd name="connsiteX0" fmla="*/ 0 w 7620"/>
                <a:gd name="connsiteY0" fmla="*/ 0 h 11430"/>
                <a:gd name="connsiteX1" fmla="*/ 7620 w 7620"/>
                <a:gd name="connsiteY1" fmla="*/ 11430 h 11430"/>
                <a:gd name="connsiteX2" fmla="*/ 0 w 7620"/>
                <a:gd name="connsiteY2" fmla="*/ 0 h 11430"/>
              </a:gdLst>
              <a:ahLst/>
              <a:cxnLst>
                <a:cxn ang="0">
                  <a:pos x="connsiteX0" y="connsiteY0"/>
                </a:cxn>
                <a:cxn ang="0">
                  <a:pos x="connsiteX1" y="connsiteY1"/>
                </a:cxn>
                <a:cxn ang="0">
                  <a:pos x="connsiteX2" y="connsiteY2"/>
                </a:cxn>
              </a:cxnLst>
              <a:rect l="l" t="t" r="r" b="b"/>
              <a:pathLst>
                <a:path w="7620" h="11430">
                  <a:moveTo>
                    <a:pt x="0" y="0"/>
                  </a:moveTo>
                  <a:cubicBezTo>
                    <a:pt x="2858" y="3810"/>
                    <a:pt x="5715" y="7620"/>
                    <a:pt x="7620" y="11430"/>
                  </a:cubicBezTo>
                  <a:cubicBezTo>
                    <a:pt x="5715" y="7620"/>
                    <a:pt x="2858" y="3810"/>
                    <a:pt x="0" y="0"/>
                  </a:cubicBezTo>
                  <a:close/>
                </a:path>
              </a:pathLst>
            </a:custGeom>
            <a:solidFill>
              <a:srgbClr val="000000"/>
            </a:solidFill>
            <a:ln w="9525" cap="flat">
              <a:noFill/>
              <a:prstDash val="solid"/>
              <a:miter/>
            </a:ln>
          </p:spPr>
          <p:txBody>
            <a:bodyPr rtlCol="0" anchor="ctr"/>
            <a:lstStyle/>
            <a:p>
              <a:endParaRPr lang="en-US"/>
            </a:p>
          </p:txBody>
        </p:sp>
        <p:sp>
          <p:nvSpPr>
            <p:cNvPr id="177" name="Freeform 432">
              <a:extLst>
                <a:ext uri="{FF2B5EF4-FFF2-40B4-BE49-F238E27FC236}">
                  <a16:creationId xmlns:a16="http://schemas.microsoft.com/office/drawing/2014/main" id="{3B4A165C-B38C-7276-F7AC-816E9C1871E0}"/>
                </a:ext>
              </a:extLst>
            </p:cNvPr>
            <p:cNvSpPr/>
            <p:nvPr/>
          </p:nvSpPr>
          <p:spPr>
            <a:xfrm>
              <a:off x="4484370" y="5507355"/>
              <a:ext cx="7620" cy="11430"/>
            </a:xfrm>
            <a:custGeom>
              <a:avLst/>
              <a:gdLst>
                <a:gd name="connsiteX0" fmla="*/ 0 w 7620"/>
                <a:gd name="connsiteY0" fmla="*/ 0 h 11430"/>
                <a:gd name="connsiteX1" fmla="*/ 7620 w 7620"/>
                <a:gd name="connsiteY1" fmla="*/ 11430 h 11430"/>
                <a:gd name="connsiteX2" fmla="*/ 0 w 7620"/>
                <a:gd name="connsiteY2" fmla="*/ 0 h 11430"/>
              </a:gdLst>
              <a:ahLst/>
              <a:cxnLst>
                <a:cxn ang="0">
                  <a:pos x="connsiteX0" y="connsiteY0"/>
                </a:cxn>
                <a:cxn ang="0">
                  <a:pos x="connsiteX1" y="connsiteY1"/>
                </a:cxn>
                <a:cxn ang="0">
                  <a:pos x="connsiteX2" y="connsiteY2"/>
                </a:cxn>
              </a:cxnLst>
              <a:rect l="l" t="t" r="r" b="b"/>
              <a:pathLst>
                <a:path w="7620" h="11430">
                  <a:moveTo>
                    <a:pt x="0" y="0"/>
                  </a:moveTo>
                  <a:cubicBezTo>
                    <a:pt x="2858" y="3810"/>
                    <a:pt x="5715" y="7620"/>
                    <a:pt x="7620" y="11430"/>
                  </a:cubicBezTo>
                  <a:cubicBezTo>
                    <a:pt x="5715" y="7620"/>
                    <a:pt x="2858" y="381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8" name="Freeform 433">
              <a:extLst>
                <a:ext uri="{FF2B5EF4-FFF2-40B4-BE49-F238E27FC236}">
                  <a16:creationId xmlns:a16="http://schemas.microsoft.com/office/drawing/2014/main" id="{AB7371EC-FAEE-C0E5-C884-6C09764943EB}"/>
                </a:ext>
              </a:extLst>
            </p:cNvPr>
            <p:cNvSpPr/>
            <p:nvPr/>
          </p:nvSpPr>
          <p:spPr>
            <a:xfrm>
              <a:off x="4504372" y="5542597"/>
              <a:ext cx="4762" cy="12382"/>
            </a:xfrm>
            <a:custGeom>
              <a:avLst/>
              <a:gdLst>
                <a:gd name="connsiteX0" fmla="*/ 0 w 4762"/>
                <a:gd name="connsiteY0" fmla="*/ 0 h 12382"/>
                <a:gd name="connsiteX1" fmla="*/ 4763 w 4762"/>
                <a:gd name="connsiteY1" fmla="*/ 12382 h 12382"/>
                <a:gd name="connsiteX2" fmla="*/ 0 w 4762"/>
                <a:gd name="connsiteY2" fmla="*/ 0 h 12382"/>
              </a:gdLst>
              <a:ahLst/>
              <a:cxnLst>
                <a:cxn ang="0">
                  <a:pos x="connsiteX0" y="connsiteY0"/>
                </a:cxn>
                <a:cxn ang="0">
                  <a:pos x="connsiteX1" y="connsiteY1"/>
                </a:cxn>
                <a:cxn ang="0">
                  <a:pos x="connsiteX2" y="connsiteY2"/>
                </a:cxn>
              </a:cxnLst>
              <a:rect l="l" t="t" r="r" b="b"/>
              <a:pathLst>
                <a:path w="4762" h="12382">
                  <a:moveTo>
                    <a:pt x="0" y="0"/>
                  </a:moveTo>
                  <a:cubicBezTo>
                    <a:pt x="1905" y="3810"/>
                    <a:pt x="3810" y="7620"/>
                    <a:pt x="4763" y="12382"/>
                  </a:cubicBezTo>
                  <a:cubicBezTo>
                    <a:pt x="3810" y="7620"/>
                    <a:pt x="1905" y="3810"/>
                    <a:pt x="0" y="0"/>
                  </a:cubicBezTo>
                  <a:close/>
                </a:path>
              </a:pathLst>
            </a:custGeom>
            <a:solidFill>
              <a:srgbClr val="000000"/>
            </a:solidFill>
            <a:ln w="9525" cap="flat">
              <a:noFill/>
              <a:prstDash val="solid"/>
              <a:miter/>
            </a:ln>
          </p:spPr>
          <p:txBody>
            <a:bodyPr rtlCol="0" anchor="ctr"/>
            <a:lstStyle/>
            <a:p>
              <a:endParaRPr lang="en-US"/>
            </a:p>
          </p:txBody>
        </p:sp>
        <p:sp>
          <p:nvSpPr>
            <p:cNvPr id="179" name="Freeform 434">
              <a:extLst>
                <a:ext uri="{FF2B5EF4-FFF2-40B4-BE49-F238E27FC236}">
                  <a16:creationId xmlns:a16="http://schemas.microsoft.com/office/drawing/2014/main" id="{213EFF92-86F7-04DF-1D93-AEDA350161E5}"/>
                </a:ext>
              </a:extLst>
            </p:cNvPr>
            <p:cNvSpPr/>
            <p:nvPr/>
          </p:nvSpPr>
          <p:spPr>
            <a:xfrm>
              <a:off x="4504372" y="5542597"/>
              <a:ext cx="4762" cy="12382"/>
            </a:xfrm>
            <a:custGeom>
              <a:avLst/>
              <a:gdLst>
                <a:gd name="connsiteX0" fmla="*/ 0 w 4762"/>
                <a:gd name="connsiteY0" fmla="*/ 0 h 12382"/>
                <a:gd name="connsiteX1" fmla="*/ 4763 w 4762"/>
                <a:gd name="connsiteY1" fmla="*/ 12382 h 12382"/>
                <a:gd name="connsiteX2" fmla="*/ 0 w 4762"/>
                <a:gd name="connsiteY2" fmla="*/ 0 h 12382"/>
              </a:gdLst>
              <a:ahLst/>
              <a:cxnLst>
                <a:cxn ang="0">
                  <a:pos x="connsiteX0" y="connsiteY0"/>
                </a:cxn>
                <a:cxn ang="0">
                  <a:pos x="connsiteX1" y="connsiteY1"/>
                </a:cxn>
                <a:cxn ang="0">
                  <a:pos x="connsiteX2" y="connsiteY2"/>
                </a:cxn>
              </a:cxnLst>
              <a:rect l="l" t="t" r="r" b="b"/>
              <a:pathLst>
                <a:path w="4762" h="12382">
                  <a:moveTo>
                    <a:pt x="0" y="0"/>
                  </a:moveTo>
                  <a:cubicBezTo>
                    <a:pt x="1905" y="3810"/>
                    <a:pt x="3810" y="7620"/>
                    <a:pt x="4763" y="12382"/>
                  </a:cubicBezTo>
                  <a:cubicBezTo>
                    <a:pt x="3810" y="7620"/>
                    <a:pt x="1905" y="381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0" name="Freeform 435">
              <a:extLst>
                <a:ext uri="{FF2B5EF4-FFF2-40B4-BE49-F238E27FC236}">
                  <a16:creationId xmlns:a16="http://schemas.microsoft.com/office/drawing/2014/main" id="{D4BE3BB3-1520-54F2-AA4B-4FDC1C79713E}"/>
                </a:ext>
              </a:extLst>
            </p:cNvPr>
            <p:cNvSpPr/>
            <p:nvPr/>
          </p:nvSpPr>
          <p:spPr>
            <a:xfrm>
              <a:off x="4269104" y="5397817"/>
              <a:ext cx="952" cy="9525"/>
            </a:xfrm>
            <a:custGeom>
              <a:avLst/>
              <a:gdLst>
                <a:gd name="connsiteX0" fmla="*/ 0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0" y="0"/>
                  </a:moveTo>
                  <a:cubicBezTo>
                    <a:pt x="0" y="0"/>
                    <a:pt x="953" y="0"/>
                    <a:pt x="953" y="0"/>
                  </a:cubicBezTo>
                  <a:cubicBezTo>
                    <a:pt x="953" y="0"/>
                    <a:pt x="953" y="0"/>
                    <a:pt x="0" y="0"/>
                  </a:cubicBezTo>
                  <a:close/>
                </a:path>
              </a:pathLst>
            </a:custGeom>
            <a:solidFill>
              <a:srgbClr val="000000"/>
            </a:solidFill>
            <a:ln w="9525" cap="flat">
              <a:noFill/>
              <a:prstDash val="solid"/>
              <a:miter/>
            </a:ln>
          </p:spPr>
          <p:txBody>
            <a:bodyPr rtlCol="0" anchor="ctr"/>
            <a:lstStyle/>
            <a:p>
              <a:endParaRPr lang="en-US"/>
            </a:p>
          </p:txBody>
        </p:sp>
        <p:sp>
          <p:nvSpPr>
            <p:cNvPr id="181" name="Freeform 436">
              <a:extLst>
                <a:ext uri="{FF2B5EF4-FFF2-40B4-BE49-F238E27FC236}">
                  <a16:creationId xmlns:a16="http://schemas.microsoft.com/office/drawing/2014/main" id="{85A536B2-C561-A18D-FE46-D96239EA8D96}"/>
                </a:ext>
              </a:extLst>
            </p:cNvPr>
            <p:cNvSpPr/>
            <p:nvPr/>
          </p:nvSpPr>
          <p:spPr>
            <a:xfrm>
              <a:off x="4269104" y="5397817"/>
              <a:ext cx="952" cy="9525"/>
            </a:xfrm>
            <a:custGeom>
              <a:avLst/>
              <a:gdLst>
                <a:gd name="connsiteX0" fmla="*/ 0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0" y="0"/>
                  </a:moveTo>
                  <a:cubicBezTo>
                    <a:pt x="0" y="0"/>
                    <a:pt x="953" y="0"/>
                    <a:pt x="953" y="0"/>
                  </a:cubicBezTo>
                  <a:cubicBezTo>
                    <a:pt x="953"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2" name="Freeform 437">
              <a:extLst>
                <a:ext uri="{FF2B5EF4-FFF2-40B4-BE49-F238E27FC236}">
                  <a16:creationId xmlns:a16="http://schemas.microsoft.com/office/drawing/2014/main" id="{5EDDB96A-C479-4ED7-5ABC-CAE3DE9F6698}"/>
                </a:ext>
              </a:extLst>
            </p:cNvPr>
            <p:cNvSpPr/>
            <p:nvPr/>
          </p:nvSpPr>
          <p:spPr>
            <a:xfrm>
              <a:off x="4472940" y="5815964"/>
              <a:ext cx="1904" cy="2857"/>
            </a:xfrm>
            <a:custGeom>
              <a:avLst/>
              <a:gdLst>
                <a:gd name="connsiteX0" fmla="*/ 1905 w 1904"/>
                <a:gd name="connsiteY0" fmla="*/ 0 h 2857"/>
                <a:gd name="connsiteX1" fmla="*/ 0 w 1904"/>
                <a:gd name="connsiteY1" fmla="*/ 2858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3"/>
                    <a:pt x="952" y="1905"/>
                    <a:pt x="0" y="2858"/>
                  </a:cubicBezTo>
                  <a:cubicBezTo>
                    <a:pt x="952" y="1905"/>
                    <a:pt x="1905" y="953"/>
                    <a:pt x="1905" y="0"/>
                  </a:cubicBezTo>
                  <a:close/>
                </a:path>
              </a:pathLst>
            </a:custGeom>
            <a:solidFill>
              <a:srgbClr val="000000"/>
            </a:solidFill>
            <a:ln w="9525" cap="flat">
              <a:noFill/>
              <a:prstDash val="solid"/>
              <a:miter/>
            </a:ln>
          </p:spPr>
          <p:txBody>
            <a:bodyPr rtlCol="0" anchor="ctr"/>
            <a:lstStyle/>
            <a:p>
              <a:endParaRPr lang="en-US"/>
            </a:p>
          </p:txBody>
        </p:sp>
        <p:sp>
          <p:nvSpPr>
            <p:cNvPr id="183" name="Freeform 438">
              <a:extLst>
                <a:ext uri="{FF2B5EF4-FFF2-40B4-BE49-F238E27FC236}">
                  <a16:creationId xmlns:a16="http://schemas.microsoft.com/office/drawing/2014/main" id="{7F9D4F62-9F70-173E-F8A9-2897DE7E703D}"/>
                </a:ext>
              </a:extLst>
            </p:cNvPr>
            <p:cNvSpPr/>
            <p:nvPr/>
          </p:nvSpPr>
          <p:spPr>
            <a:xfrm>
              <a:off x="4472940" y="5815964"/>
              <a:ext cx="1904" cy="2857"/>
            </a:xfrm>
            <a:custGeom>
              <a:avLst/>
              <a:gdLst>
                <a:gd name="connsiteX0" fmla="*/ 1905 w 1904"/>
                <a:gd name="connsiteY0" fmla="*/ 0 h 2857"/>
                <a:gd name="connsiteX1" fmla="*/ 0 w 1904"/>
                <a:gd name="connsiteY1" fmla="*/ 2858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3"/>
                    <a:pt x="952" y="1905"/>
                    <a:pt x="0" y="2858"/>
                  </a:cubicBezTo>
                  <a:cubicBezTo>
                    <a:pt x="952" y="1905"/>
                    <a:pt x="1905" y="953"/>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4" name="Freeform 439">
              <a:extLst>
                <a:ext uri="{FF2B5EF4-FFF2-40B4-BE49-F238E27FC236}">
                  <a16:creationId xmlns:a16="http://schemas.microsoft.com/office/drawing/2014/main" id="{292EC18F-05CF-0391-BC9F-B8B4E30A6DC2}"/>
                </a:ext>
              </a:extLst>
            </p:cNvPr>
            <p:cNvSpPr/>
            <p:nvPr/>
          </p:nvSpPr>
          <p:spPr>
            <a:xfrm>
              <a:off x="4349402" y="5447347"/>
              <a:ext cx="172114" cy="286702"/>
            </a:xfrm>
            <a:custGeom>
              <a:avLst/>
              <a:gdLst>
                <a:gd name="connsiteX0" fmla="*/ 8285 w 172114"/>
                <a:gd name="connsiteY0" fmla="*/ 179070 h 286702"/>
                <a:gd name="connsiteX1" fmla="*/ 165447 w 172114"/>
                <a:gd name="connsiteY1" fmla="*/ 286702 h 286702"/>
                <a:gd name="connsiteX2" fmla="*/ 165447 w 172114"/>
                <a:gd name="connsiteY2" fmla="*/ 286702 h 286702"/>
                <a:gd name="connsiteX3" fmla="*/ 172115 w 172114"/>
                <a:gd name="connsiteY3" fmla="*/ 259080 h 286702"/>
                <a:gd name="connsiteX4" fmla="*/ 149255 w 172114"/>
                <a:gd name="connsiteY4" fmla="*/ 265747 h 286702"/>
                <a:gd name="connsiteX5" fmla="*/ 33050 w 172114"/>
                <a:gd name="connsiteY5" fmla="*/ 193357 h 286702"/>
                <a:gd name="connsiteX6" fmla="*/ 70197 w 172114"/>
                <a:gd name="connsiteY6" fmla="*/ 22860 h 286702"/>
                <a:gd name="connsiteX7" fmla="*/ 91152 w 172114"/>
                <a:gd name="connsiteY7" fmla="*/ 16192 h 286702"/>
                <a:gd name="connsiteX8" fmla="*/ 71150 w 172114"/>
                <a:gd name="connsiteY8" fmla="*/ 0 h 286702"/>
                <a:gd name="connsiteX9" fmla="*/ 8285 w 172114"/>
                <a:gd name="connsiteY9" fmla="*/ 179070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14" h="286702">
                  <a:moveTo>
                    <a:pt x="8285" y="179070"/>
                  </a:moveTo>
                  <a:cubicBezTo>
                    <a:pt x="32097" y="251460"/>
                    <a:pt x="93057" y="280988"/>
                    <a:pt x="165447" y="286702"/>
                  </a:cubicBezTo>
                  <a:cubicBezTo>
                    <a:pt x="165447" y="286702"/>
                    <a:pt x="165447" y="286702"/>
                    <a:pt x="165447" y="286702"/>
                  </a:cubicBezTo>
                  <a:cubicBezTo>
                    <a:pt x="168305" y="277177"/>
                    <a:pt x="170210" y="267652"/>
                    <a:pt x="172115" y="259080"/>
                  </a:cubicBezTo>
                  <a:cubicBezTo>
                    <a:pt x="168305" y="265747"/>
                    <a:pt x="162590" y="266700"/>
                    <a:pt x="149255" y="265747"/>
                  </a:cubicBezTo>
                  <a:cubicBezTo>
                    <a:pt x="98772" y="260032"/>
                    <a:pt x="60672" y="234315"/>
                    <a:pt x="33050" y="193357"/>
                  </a:cubicBezTo>
                  <a:cubicBezTo>
                    <a:pt x="-1240" y="101917"/>
                    <a:pt x="40670" y="55245"/>
                    <a:pt x="70197" y="22860"/>
                  </a:cubicBezTo>
                  <a:cubicBezTo>
                    <a:pt x="77817" y="14288"/>
                    <a:pt x="84485" y="13335"/>
                    <a:pt x="91152" y="16192"/>
                  </a:cubicBezTo>
                  <a:cubicBezTo>
                    <a:pt x="84485" y="10477"/>
                    <a:pt x="77817" y="4763"/>
                    <a:pt x="71150" y="0"/>
                  </a:cubicBezTo>
                  <a:cubicBezTo>
                    <a:pt x="14000" y="49530"/>
                    <a:pt x="-15528" y="104775"/>
                    <a:pt x="8285" y="179070"/>
                  </a:cubicBezTo>
                  <a:close/>
                </a:path>
              </a:pathLst>
            </a:custGeom>
            <a:solidFill>
              <a:srgbClr val="000000"/>
            </a:solidFill>
            <a:ln w="9525" cap="flat">
              <a:noFill/>
              <a:prstDash val="solid"/>
              <a:miter/>
            </a:ln>
          </p:spPr>
          <p:txBody>
            <a:bodyPr rtlCol="0" anchor="ctr"/>
            <a:lstStyle/>
            <a:p>
              <a:endParaRPr lang="en-US"/>
            </a:p>
          </p:txBody>
        </p:sp>
        <p:sp>
          <p:nvSpPr>
            <p:cNvPr id="185" name="Freeform 440">
              <a:extLst>
                <a:ext uri="{FF2B5EF4-FFF2-40B4-BE49-F238E27FC236}">
                  <a16:creationId xmlns:a16="http://schemas.microsoft.com/office/drawing/2014/main" id="{085D8A42-0510-A4E1-3547-F989E460ED78}"/>
                </a:ext>
              </a:extLst>
            </p:cNvPr>
            <p:cNvSpPr/>
            <p:nvPr/>
          </p:nvSpPr>
          <p:spPr>
            <a:xfrm>
              <a:off x="4349402" y="5447347"/>
              <a:ext cx="172114" cy="286702"/>
            </a:xfrm>
            <a:custGeom>
              <a:avLst/>
              <a:gdLst>
                <a:gd name="connsiteX0" fmla="*/ 8285 w 172114"/>
                <a:gd name="connsiteY0" fmla="*/ 179070 h 286702"/>
                <a:gd name="connsiteX1" fmla="*/ 165447 w 172114"/>
                <a:gd name="connsiteY1" fmla="*/ 286702 h 286702"/>
                <a:gd name="connsiteX2" fmla="*/ 165447 w 172114"/>
                <a:gd name="connsiteY2" fmla="*/ 286702 h 286702"/>
                <a:gd name="connsiteX3" fmla="*/ 172115 w 172114"/>
                <a:gd name="connsiteY3" fmla="*/ 259080 h 286702"/>
                <a:gd name="connsiteX4" fmla="*/ 149255 w 172114"/>
                <a:gd name="connsiteY4" fmla="*/ 265747 h 286702"/>
                <a:gd name="connsiteX5" fmla="*/ 33050 w 172114"/>
                <a:gd name="connsiteY5" fmla="*/ 193357 h 286702"/>
                <a:gd name="connsiteX6" fmla="*/ 70197 w 172114"/>
                <a:gd name="connsiteY6" fmla="*/ 22860 h 286702"/>
                <a:gd name="connsiteX7" fmla="*/ 91152 w 172114"/>
                <a:gd name="connsiteY7" fmla="*/ 16192 h 286702"/>
                <a:gd name="connsiteX8" fmla="*/ 71150 w 172114"/>
                <a:gd name="connsiteY8" fmla="*/ 0 h 286702"/>
                <a:gd name="connsiteX9" fmla="*/ 8285 w 172114"/>
                <a:gd name="connsiteY9" fmla="*/ 179070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14" h="286702">
                  <a:moveTo>
                    <a:pt x="8285" y="179070"/>
                  </a:moveTo>
                  <a:cubicBezTo>
                    <a:pt x="32097" y="251460"/>
                    <a:pt x="93057" y="280988"/>
                    <a:pt x="165447" y="286702"/>
                  </a:cubicBezTo>
                  <a:cubicBezTo>
                    <a:pt x="165447" y="286702"/>
                    <a:pt x="165447" y="286702"/>
                    <a:pt x="165447" y="286702"/>
                  </a:cubicBezTo>
                  <a:cubicBezTo>
                    <a:pt x="168305" y="277177"/>
                    <a:pt x="170210" y="267652"/>
                    <a:pt x="172115" y="259080"/>
                  </a:cubicBezTo>
                  <a:cubicBezTo>
                    <a:pt x="168305" y="265747"/>
                    <a:pt x="162590" y="266700"/>
                    <a:pt x="149255" y="265747"/>
                  </a:cubicBezTo>
                  <a:cubicBezTo>
                    <a:pt x="98772" y="260032"/>
                    <a:pt x="60672" y="234315"/>
                    <a:pt x="33050" y="193357"/>
                  </a:cubicBezTo>
                  <a:cubicBezTo>
                    <a:pt x="-1240" y="101917"/>
                    <a:pt x="40670" y="55245"/>
                    <a:pt x="70197" y="22860"/>
                  </a:cubicBezTo>
                  <a:cubicBezTo>
                    <a:pt x="77817" y="14288"/>
                    <a:pt x="84485" y="13335"/>
                    <a:pt x="91152" y="16192"/>
                  </a:cubicBezTo>
                  <a:cubicBezTo>
                    <a:pt x="84485" y="10477"/>
                    <a:pt x="77817" y="4763"/>
                    <a:pt x="71150" y="0"/>
                  </a:cubicBezTo>
                  <a:cubicBezTo>
                    <a:pt x="14000" y="49530"/>
                    <a:pt x="-15528" y="104775"/>
                    <a:pt x="8285" y="17907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6" name="Freeform 441">
              <a:extLst>
                <a:ext uri="{FF2B5EF4-FFF2-40B4-BE49-F238E27FC236}">
                  <a16:creationId xmlns:a16="http://schemas.microsoft.com/office/drawing/2014/main" id="{0C7D13CC-B671-ADE3-69C4-B5C901B2F81B}"/>
                </a:ext>
              </a:extLst>
            </p:cNvPr>
            <p:cNvSpPr/>
            <p:nvPr/>
          </p:nvSpPr>
          <p:spPr>
            <a:xfrm>
              <a:off x="4451032" y="584073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2"/>
                    <a:pt x="952" y="952"/>
                    <a:pt x="0" y="1905"/>
                  </a:cubicBezTo>
                  <a:cubicBezTo>
                    <a:pt x="0" y="1905"/>
                    <a:pt x="952" y="952"/>
                    <a:pt x="1905" y="0"/>
                  </a:cubicBezTo>
                  <a:close/>
                </a:path>
              </a:pathLst>
            </a:custGeom>
            <a:solidFill>
              <a:srgbClr val="000000"/>
            </a:solidFill>
            <a:ln w="9525" cap="flat">
              <a:noFill/>
              <a:prstDash val="solid"/>
              <a:miter/>
            </a:ln>
          </p:spPr>
          <p:txBody>
            <a:bodyPr rtlCol="0" anchor="ctr"/>
            <a:lstStyle/>
            <a:p>
              <a:endParaRPr lang="en-US"/>
            </a:p>
          </p:txBody>
        </p:sp>
        <p:sp>
          <p:nvSpPr>
            <p:cNvPr id="187" name="Freeform 442">
              <a:extLst>
                <a:ext uri="{FF2B5EF4-FFF2-40B4-BE49-F238E27FC236}">
                  <a16:creationId xmlns:a16="http://schemas.microsoft.com/office/drawing/2014/main" id="{98DBF944-ACA4-1D74-9878-9D0A86B61F84}"/>
                </a:ext>
              </a:extLst>
            </p:cNvPr>
            <p:cNvSpPr/>
            <p:nvPr/>
          </p:nvSpPr>
          <p:spPr>
            <a:xfrm>
              <a:off x="4451032" y="584073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2"/>
                    <a:pt x="952" y="952"/>
                    <a:pt x="0" y="1905"/>
                  </a:cubicBezTo>
                  <a:cubicBezTo>
                    <a:pt x="0" y="1905"/>
                    <a:pt x="952"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8" name="Freeform 443">
              <a:extLst>
                <a:ext uri="{FF2B5EF4-FFF2-40B4-BE49-F238E27FC236}">
                  <a16:creationId xmlns:a16="http://schemas.microsoft.com/office/drawing/2014/main" id="{F04113B5-A7CE-A46A-E704-AF1AC41614B7}"/>
                </a:ext>
              </a:extLst>
            </p:cNvPr>
            <p:cNvSpPr/>
            <p:nvPr/>
          </p:nvSpPr>
          <p:spPr>
            <a:xfrm>
              <a:off x="4260532"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000000"/>
            </a:solidFill>
            <a:ln w="9525" cap="flat">
              <a:noFill/>
              <a:prstDash val="solid"/>
              <a:miter/>
            </a:ln>
          </p:spPr>
          <p:txBody>
            <a:bodyPr rtlCol="0" anchor="ctr"/>
            <a:lstStyle/>
            <a:p>
              <a:endParaRPr lang="en-US"/>
            </a:p>
          </p:txBody>
        </p:sp>
        <p:sp>
          <p:nvSpPr>
            <p:cNvPr id="189" name="Freeform 444">
              <a:extLst>
                <a:ext uri="{FF2B5EF4-FFF2-40B4-BE49-F238E27FC236}">
                  <a16:creationId xmlns:a16="http://schemas.microsoft.com/office/drawing/2014/main" id="{EFF96908-7505-18B2-03F0-EDB8A5B22D87}"/>
                </a:ext>
              </a:extLst>
            </p:cNvPr>
            <p:cNvSpPr/>
            <p:nvPr/>
          </p:nvSpPr>
          <p:spPr>
            <a:xfrm>
              <a:off x="4260532"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90" name="Freeform 445">
              <a:extLst>
                <a:ext uri="{FF2B5EF4-FFF2-40B4-BE49-F238E27FC236}">
                  <a16:creationId xmlns:a16="http://schemas.microsoft.com/office/drawing/2014/main" id="{788B447E-1069-A739-13E1-48E778B5E231}"/>
                </a:ext>
              </a:extLst>
            </p:cNvPr>
            <p:cNvSpPr/>
            <p:nvPr/>
          </p:nvSpPr>
          <p:spPr>
            <a:xfrm>
              <a:off x="3979545" y="5374957"/>
              <a:ext cx="563879" cy="561022"/>
            </a:xfrm>
            <a:custGeom>
              <a:avLst/>
              <a:gdLst>
                <a:gd name="connsiteX0" fmla="*/ 0 w 563879"/>
                <a:gd name="connsiteY0" fmla="*/ 284798 h 561022"/>
                <a:gd name="connsiteX1" fmla="*/ 1905 w 563879"/>
                <a:gd name="connsiteY1" fmla="*/ 325755 h 561022"/>
                <a:gd name="connsiteX2" fmla="*/ 2858 w 563879"/>
                <a:gd name="connsiteY2" fmla="*/ 333375 h 561022"/>
                <a:gd name="connsiteX3" fmla="*/ 55245 w 563879"/>
                <a:gd name="connsiteY3" fmla="*/ 454343 h 561022"/>
                <a:gd name="connsiteX4" fmla="*/ 60960 w 563879"/>
                <a:gd name="connsiteY4" fmla="*/ 461010 h 561022"/>
                <a:gd name="connsiteX5" fmla="*/ 79058 w 563879"/>
                <a:gd name="connsiteY5" fmla="*/ 480060 h 561022"/>
                <a:gd name="connsiteX6" fmla="*/ 107633 w 563879"/>
                <a:gd name="connsiteY6" fmla="*/ 503873 h 561022"/>
                <a:gd name="connsiteX7" fmla="*/ 123825 w 563879"/>
                <a:gd name="connsiteY7" fmla="*/ 514350 h 561022"/>
                <a:gd name="connsiteX8" fmla="*/ 132397 w 563879"/>
                <a:gd name="connsiteY8" fmla="*/ 519113 h 561022"/>
                <a:gd name="connsiteX9" fmla="*/ 202883 w 563879"/>
                <a:gd name="connsiteY9" fmla="*/ 547688 h 561022"/>
                <a:gd name="connsiteX10" fmla="*/ 250508 w 563879"/>
                <a:gd name="connsiteY10" fmla="*/ 559118 h 561022"/>
                <a:gd name="connsiteX11" fmla="*/ 267652 w 563879"/>
                <a:gd name="connsiteY11" fmla="*/ 561023 h 561022"/>
                <a:gd name="connsiteX12" fmla="*/ 279083 w 563879"/>
                <a:gd name="connsiteY12" fmla="*/ 561023 h 561022"/>
                <a:gd name="connsiteX13" fmla="*/ 282892 w 563879"/>
                <a:gd name="connsiteY13" fmla="*/ 561023 h 561022"/>
                <a:gd name="connsiteX14" fmla="*/ 309563 w 563879"/>
                <a:gd name="connsiteY14" fmla="*/ 559118 h 561022"/>
                <a:gd name="connsiteX15" fmla="*/ 312420 w 563879"/>
                <a:gd name="connsiteY15" fmla="*/ 559118 h 561022"/>
                <a:gd name="connsiteX16" fmla="*/ 319088 w 563879"/>
                <a:gd name="connsiteY16" fmla="*/ 558165 h 561022"/>
                <a:gd name="connsiteX17" fmla="*/ 328613 w 563879"/>
                <a:gd name="connsiteY17" fmla="*/ 556260 h 561022"/>
                <a:gd name="connsiteX18" fmla="*/ 335280 w 563879"/>
                <a:gd name="connsiteY18" fmla="*/ 555307 h 561022"/>
                <a:gd name="connsiteX19" fmla="*/ 360997 w 563879"/>
                <a:gd name="connsiteY19" fmla="*/ 548640 h 561022"/>
                <a:gd name="connsiteX20" fmla="*/ 428625 w 563879"/>
                <a:gd name="connsiteY20" fmla="*/ 520065 h 561022"/>
                <a:gd name="connsiteX21" fmla="*/ 435292 w 563879"/>
                <a:gd name="connsiteY21" fmla="*/ 516255 h 561022"/>
                <a:gd name="connsiteX22" fmla="*/ 438150 w 563879"/>
                <a:gd name="connsiteY22" fmla="*/ 514350 h 561022"/>
                <a:gd name="connsiteX23" fmla="*/ 457200 w 563879"/>
                <a:gd name="connsiteY23" fmla="*/ 500063 h 561022"/>
                <a:gd name="connsiteX24" fmla="*/ 469583 w 563879"/>
                <a:gd name="connsiteY24" fmla="*/ 489585 h 561022"/>
                <a:gd name="connsiteX25" fmla="*/ 475297 w 563879"/>
                <a:gd name="connsiteY25" fmla="*/ 483870 h 561022"/>
                <a:gd name="connsiteX26" fmla="*/ 478155 w 563879"/>
                <a:gd name="connsiteY26" fmla="*/ 481013 h 561022"/>
                <a:gd name="connsiteX27" fmla="*/ 515302 w 563879"/>
                <a:gd name="connsiteY27" fmla="*/ 442913 h 561022"/>
                <a:gd name="connsiteX28" fmla="*/ 523875 w 563879"/>
                <a:gd name="connsiteY28" fmla="*/ 431482 h 561022"/>
                <a:gd name="connsiteX29" fmla="*/ 560070 w 563879"/>
                <a:gd name="connsiteY29" fmla="*/ 332423 h 561022"/>
                <a:gd name="connsiteX30" fmla="*/ 563880 w 563879"/>
                <a:gd name="connsiteY30" fmla="*/ 291465 h 561022"/>
                <a:gd name="connsiteX31" fmla="*/ 563880 w 563879"/>
                <a:gd name="connsiteY31" fmla="*/ 280988 h 561022"/>
                <a:gd name="connsiteX32" fmla="*/ 563880 w 563879"/>
                <a:gd name="connsiteY32" fmla="*/ 273368 h 561022"/>
                <a:gd name="connsiteX33" fmla="*/ 563880 w 563879"/>
                <a:gd name="connsiteY33" fmla="*/ 259080 h 561022"/>
                <a:gd name="connsiteX34" fmla="*/ 563880 w 563879"/>
                <a:gd name="connsiteY34" fmla="*/ 257175 h 561022"/>
                <a:gd name="connsiteX35" fmla="*/ 561022 w 563879"/>
                <a:gd name="connsiteY35" fmla="*/ 227648 h 561022"/>
                <a:gd name="connsiteX36" fmla="*/ 558165 w 563879"/>
                <a:gd name="connsiteY36" fmla="*/ 213360 h 561022"/>
                <a:gd name="connsiteX37" fmla="*/ 556260 w 563879"/>
                <a:gd name="connsiteY37" fmla="*/ 203835 h 561022"/>
                <a:gd name="connsiteX38" fmla="*/ 545783 w 563879"/>
                <a:gd name="connsiteY38" fmla="*/ 171450 h 561022"/>
                <a:gd name="connsiteX39" fmla="*/ 539115 w 563879"/>
                <a:gd name="connsiteY39" fmla="*/ 157163 h 561022"/>
                <a:gd name="connsiteX40" fmla="*/ 539115 w 563879"/>
                <a:gd name="connsiteY40" fmla="*/ 157163 h 561022"/>
                <a:gd name="connsiteX41" fmla="*/ 538163 w 563879"/>
                <a:gd name="connsiteY41" fmla="*/ 154305 h 561022"/>
                <a:gd name="connsiteX42" fmla="*/ 537210 w 563879"/>
                <a:gd name="connsiteY42" fmla="*/ 153353 h 561022"/>
                <a:gd name="connsiteX43" fmla="*/ 537210 w 563879"/>
                <a:gd name="connsiteY43" fmla="*/ 152400 h 561022"/>
                <a:gd name="connsiteX44" fmla="*/ 535305 w 563879"/>
                <a:gd name="connsiteY44" fmla="*/ 149543 h 561022"/>
                <a:gd name="connsiteX45" fmla="*/ 535305 w 563879"/>
                <a:gd name="connsiteY45" fmla="*/ 148590 h 561022"/>
                <a:gd name="connsiteX46" fmla="*/ 533400 w 563879"/>
                <a:gd name="connsiteY46" fmla="*/ 145732 h 561022"/>
                <a:gd name="connsiteX47" fmla="*/ 532447 w 563879"/>
                <a:gd name="connsiteY47" fmla="*/ 144780 h 561022"/>
                <a:gd name="connsiteX48" fmla="*/ 530543 w 563879"/>
                <a:gd name="connsiteY48" fmla="*/ 141923 h 561022"/>
                <a:gd name="connsiteX49" fmla="*/ 529590 w 563879"/>
                <a:gd name="connsiteY49" fmla="*/ 140970 h 561022"/>
                <a:gd name="connsiteX50" fmla="*/ 527685 w 563879"/>
                <a:gd name="connsiteY50" fmla="*/ 138113 h 561022"/>
                <a:gd name="connsiteX51" fmla="*/ 526733 w 563879"/>
                <a:gd name="connsiteY51" fmla="*/ 137160 h 561022"/>
                <a:gd name="connsiteX52" fmla="*/ 524827 w 563879"/>
                <a:gd name="connsiteY52" fmla="*/ 134303 h 561022"/>
                <a:gd name="connsiteX53" fmla="*/ 523875 w 563879"/>
                <a:gd name="connsiteY53" fmla="*/ 133350 h 561022"/>
                <a:gd name="connsiteX54" fmla="*/ 521970 w 563879"/>
                <a:gd name="connsiteY54" fmla="*/ 130493 h 561022"/>
                <a:gd name="connsiteX55" fmla="*/ 521017 w 563879"/>
                <a:gd name="connsiteY55" fmla="*/ 129540 h 561022"/>
                <a:gd name="connsiteX56" fmla="*/ 516255 w 563879"/>
                <a:gd name="connsiteY56" fmla="*/ 121920 h 561022"/>
                <a:gd name="connsiteX57" fmla="*/ 515302 w 563879"/>
                <a:gd name="connsiteY57" fmla="*/ 120968 h 561022"/>
                <a:gd name="connsiteX58" fmla="*/ 513397 w 563879"/>
                <a:gd name="connsiteY58" fmla="*/ 118110 h 561022"/>
                <a:gd name="connsiteX59" fmla="*/ 512445 w 563879"/>
                <a:gd name="connsiteY59" fmla="*/ 117157 h 561022"/>
                <a:gd name="connsiteX60" fmla="*/ 511492 w 563879"/>
                <a:gd name="connsiteY60" fmla="*/ 115253 h 561022"/>
                <a:gd name="connsiteX61" fmla="*/ 511492 w 563879"/>
                <a:gd name="connsiteY61" fmla="*/ 114300 h 561022"/>
                <a:gd name="connsiteX62" fmla="*/ 510540 w 563879"/>
                <a:gd name="connsiteY62" fmla="*/ 112395 h 561022"/>
                <a:gd name="connsiteX63" fmla="*/ 508635 w 563879"/>
                <a:gd name="connsiteY63" fmla="*/ 110490 h 561022"/>
                <a:gd name="connsiteX64" fmla="*/ 507683 w 563879"/>
                <a:gd name="connsiteY64" fmla="*/ 108585 h 561022"/>
                <a:gd name="connsiteX65" fmla="*/ 505777 w 563879"/>
                <a:gd name="connsiteY65" fmla="*/ 106680 h 561022"/>
                <a:gd name="connsiteX66" fmla="*/ 504825 w 563879"/>
                <a:gd name="connsiteY66" fmla="*/ 104775 h 561022"/>
                <a:gd name="connsiteX67" fmla="*/ 502920 w 563879"/>
                <a:gd name="connsiteY67" fmla="*/ 102870 h 561022"/>
                <a:gd name="connsiteX68" fmla="*/ 501967 w 563879"/>
                <a:gd name="connsiteY68" fmla="*/ 100965 h 561022"/>
                <a:gd name="connsiteX69" fmla="*/ 501015 w 563879"/>
                <a:gd name="connsiteY69" fmla="*/ 100013 h 561022"/>
                <a:gd name="connsiteX70" fmla="*/ 500063 w 563879"/>
                <a:gd name="connsiteY70" fmla="*/ 99060 h 561022"/>
                <a:gd name="connsiteX71" fmla="*/ 499110 w 563879"/>
                <a:gd name="connsiteY71" fmla="*/ 97155 h 561022"/>
                <a:gd name="connsiteX72" fmla="*/ 497205 w 563879"/>
                <a:gd name="connsiteY72" fmla="*/ 95250 h 561022"/>
                <a:gd name="connsiteX73" fmla="*/ 495300 w 563879"/>
                <a:gd name="connsiteY73" fmla="*/ 93345 h 561022"/>
                <a:gd name="connsiteX74" fmla="*/ 495300 w 563879"/>
                <a:gd name="connsiteY74" fmla="*/ 92393 h 561022"/>
                <a:gd name="connsiteX75" fmla="*/ 493395 w 563879"/>
                <a:gd name="connsiteY75" fmla="*/ 90488 h 561022"/>
                <a:gd name="connsiteX76" fmla="*/ 492442 w 563879"/>
                <a:gd name="connsiteY76" fmla="*/ 88582 h 561022"/>
                <a:gd name="connsiteX77" fmla="*/ 489585 w 563879"/>
                <a:gd name="connsiteY77" fmla="*/ 85725 h 561022"/>
                <a:gd name="connsiteX78" fmla="*/ 488633 w 563879"/>
                <a:gd name="connsiteY78" fmla="*/ 84773 h 561022"/>
                <a:gd name="connsiteX79" fmla="*/ 484822 w 563879"/>
                <a:gd name="connsiteY79" fmla="*/ 80963 h 561022"/>
                <a:gd name="connsiteX80" fmla="*/ 280035 w 563879"/>
                <a:gd name="connsiteY80" fmla="*/ 0 h 561022"/>
                <a:gd name="connsiteX81" fmla="*/ 278130 w 563879"/>
                <a:gd name="connsiteY81" fmla="*/ 0 h 561022"/>
                <a:gd name="connsiteX82" fmla="*/ 276225 w 563879"/>
                <a:gd name="connsiteY82" fmla="*/ 0 h 561022"/>
                <a:gd name="connsiteX83" fmla="*/ 255270 w 563879"/>
                <a:gd name="connsiteY83" fmla="*/ 953 h 561022"/>
                <a:gd name="connsiteX84" fmla="*/ 180022 w 563879"/>
                <a:gd name="connsiteY84" fmla="*/ 15240 h 561022"/>
                <a:gd name="connsiteX85" fmla="*/ 33338 w 563879"/>
                <a:gd name="connsiteY85" fmla="*/ 131445 h 561022"/>
                <a:gd name="connsiteX86" fmla="*/ 29527 w 563879"/>
                <a:gd name="connsiteY86" fmla="*/ 140018 h 561022"/>
                <a:gd name="connsiteX87" fmla="*/ 28575 w 563879"/>
                <a:gd name="connsiteY87" fmla="*/ 141923 h 561022"/>
                <a:gd name="connsiteX88" fmla="*/ 27622 w 563879"/>
                <a:gd name="connsiteY88" fmla="*/ 144780 h 561022"/>
                <a:gd name="connsiteX89" fmla="*/ 25717 w 563879"/>
                <a:gd name="connsiteY89" fmla="*/ 149543 h 561022"/>
                <a:gd name="connsiteX90" fmla="*/ 25717 w 563879"/>
                <a:gd name="connsiteY90" fmla="*/ 149543 h 561022"/>
                <a:gd name="connsiteX91" fmla="*/ 21908 w 563879"/>
                <a:gd name="connsiteY91" fmla="*/ 157163 h 561022"/>
                <a:gd name="connsiteX92" fmla="*/ 17145 w 563879"/>
                <a:gd name="connsiteY92" fmla="*/ 168593 h 561022"/>
                <a:gd name="connsiteX93" fmla="*/ 9525 w 563879"/>
                <a:gd name="connsiteY93" fmla="*/ 193357 h 561022"/>
                <a:gd name="connsiteX94" fmla="*/ 5715 w 563879"/>
                <a:gd name="connsiteY94" fmla="*/ 208598 h 561022"/>
                <a:gd name="connsiteX95" fmla="*/ 3810 w 563879"/>
                <a:gd name="connsiteY95" fmla="*/ 216218 h 561022"/>
                <a:gd name="connsiteX96" fmla="*/ 2858 w 563879"/>
                <a:gd name="connsiteY96" fmla="*/ 220980 h 561022"/>
                <a:gd name="connsiteX97" fmla="*/ 0 w 563879"/>
                <a:gd name="connsiteY97" fmla="*/ 284798 h 561022"/>
                <a:gd name="connsiteX98" fmla="*/ 289560 w 563879"/>
                <a:gd name="connsiteY98" fmla="*/ 22860 h 561022"/>
                <a:gd name="connsiteX99" fmla="*/ 290513 w 563879"/>
                <a:gd name="connsiteY99" fmla="*/ 22860 h 561022"/>
                <a:gd name="connsiteX100" fmla="*/ 298133 w 563879"/>
                <a:gd name="connsiteY100" fmla="*/ 22860 h 561022"/>
                <a:gd name="connsiteX101" fmla="*/ 299085 w 563879"/>
                <a:gd name="connsiteY101" fmla="*/ 22860 h 561022"/>
                <a:gd name="connsiteX102" fmla="*/ 429577 w 563879"/>
                <a:gd name="connsiteY102" fmla="*/ 63818 h 561022"/>
                <a:gd name="connsiteX103" fmla="*/ 429577 w 563879"/>
                <a:gd name="connsiteY103" fmla="*/ 63818 h 561022"/>
                <a:gd name="connsiteX104" fmla="*/ 439102 w 563879"/>
                <a:gd name="connsiteY104" fmla="*/ 69532 h 561022"/>
                <a:gd name="connsiteX105" fmla="*/ 441960 w 563879"/>
                <a:gd name="connsiteY105" fmla="*/ 71438 h 561022"/>
                <a:gd name="connsiteX106" fmla="*/ 461963 w 563879"/>
                <a:gd name="connsiteY106" fmla="*/ 87630 h 561022"/>
                <a:gd name="connsiteX107" fmla="*/ 481013 w 563879"/>
                <a:gd name="connsiteY107" fmla="*/ 106680 h 561022"/>
                <a:gd name="connsiteX108" fmla="*/ 481013 w 563879"/>
                <a:gd name="connsiteY108" fmla="*/ 106680 h 561022"/>
                <a:gd name="connsiteX109" fmla="*/ 501015 w 563879"/>
                <a:gd name="connsiteY109" fmla="*/ 126682 h 561022"/>
                <a:gd name="connsiteX110" fmla="*/ 504825 w 563879"/>
                <a:gd name="connsiteY110" fmla="*/ 132398 h 561022"/>
                <a:gd name="connsiteX111" fmla="*/ 512445 w 563879"/>
                <a:gd name="connsiteY111" fmla="*/ 143828 h 561022"/>
                <a:gd name="connsiteX112" fmla="*/ 524827 w 563879"/>
                <a:gd name="connsiteY112" fmla="*/ 167640 h 561022"/>
                <a:gd name="connsiteX113" fmla="*/ 529590 w 563879"/>
                <a:gd name="connsiteY113" fmla="*/ 180023 h 561022"/>
                <a:gd name="connsiteX114" fmla="*/ 548640 w 563879"/>
                <a:gd name="connsiteY114" fmla="*/ 280035 h 561022"/>
                <a:gd name="connsiteX115" fmla="*/ 541972 w 563879"/>
                <a:gd name="connsiteY115" fmla="*/ 332423 h 561022"/>
                <a:gd name="connsiteX116" fmla="*/ 535305 w 563879"/>
                <a:gd name="connsiteY116" fmla="*/ 360045 h 561022"/>
                <a:gd name="connsiteX117" fmla="*/ 527685 w 563879"/>
                <a:gd name="connsiteY117" fmla="*/ 385763 h 561022"/>
                <a:gd name="connsiteX118" fmla="*/ 520065 w 563879"/>
                <a:gd name="connsiteY118" fmla="*/ 404813 h 561022"/>
                <a:gd name="connsiteX119" fmla="*/ 512445 w 563879"/>
                <a:gd name="connsiteY119" fmla="*/ 416243 h 561022"/>
                <a:gd name="connsiteX120" fmla="*/ 512445 w 563879"/>
                <a:gd name="connsiteY120" fmla="*/ 416243 h 561022"/>
                <a:gd name="connsiteX121" fmla="*/ 512445 w 563879"/>
                <a:gd name="connsiteY121" fmla="*/ 416243 h 561022"/>
                <a:gd name="connsiteX122" fmla="*/ 508635 w 563879"/>
                <a:gd name="connsiteY122" fmla="*/ 421957 h 561022"/>
                <a:gd name="connsiteX123" fmla="*/ 507683 w 563879"/>
                <a:gd name="connsiteY123" fmla="*/ 423863 h 561022"/>
                <a:gd name="connsiteX124" fmla="*/ 505777 w 563879"/>
                <a:gd name="connsiteY124" fmla="*/ 427673 h 561022"/>
                <a:gd name="connsiteX125" fmla="*/ 503872 w 563879"/>
                <a:gd name="connsiteY125" fmla="*/ 430530 h 561022"/>
                <a:gd name="connsiteX126" fmla="*/ 501967 w 563879"/>
                <a:gd name="connsiteY126" fmla="*/ 433388 h 561022"/>
                <a:gd name="connsiteX127" fmla="*/ 500063 w 563879"/>
                <a:gd name="connsiteY127" fmla="*/ 436245 h 561022"/>
                <a:gd name="connsiteX128" fmla="*/ 498158 w 563879"/>
                <a:gd name="connsiteY128" fmla="*/ 439103 h 561022"/>
                <a:gd name="connsiteX129" fmla="*/ 496252 w 563879"/>
                <a:gd name="connsiteY129" fmla="*/ 441960 h 561022"/>
                <a:gd name="connsiteX130" fmla="*/ 494347 w 563879"/>
                <a:gd name="connsiteY130" fmla="*/ 444818 h 561022"/>
                <a:gd name="connsiteX131" fmla="*/ 492442 w 563879"/>
                <a:gd name="connsiteY131" fmla="*/ 447675 h 561022"/>
                <a:gd name="connsiteX132" fmla="*/ 490538 w 563879"/>
                <a:gd name="connsiteY132" fmla="*/ 449580 h 561022"/>
                <a:gd name="connsiteX133" fmla="*/ 487680 w 563879"/>
                <a:gd name="connsiteY133" fmla="*/ 452438 h 561022"/>
                <a:gd name="connsiteX134" fmla="*/ 485775 w 563879"/>
                <a:gd name="connsiteY134" fmla="*/ 454343 h 561022"/>
                <a:gd name="connsiteX135" fmla="*/ 482917 w 563879"/>
                <a:gd name="connsiteY135" fmla="*/ 457200 h 561022"/>
                <a:gd name="connsiteX136" fmla="*/ 481013 w 563879"/>
                <a:gd name="connsiteY136" fmla="*/ 459105 h 561022"/>
                <a:gd name="connsiteX137" fmla="*/ 478155 w 563879"/>
                <a:gd name="connsiteY137" fmla="*/ 461963 h 561022"/>
                <a:gd name="connsiteX138" fmla="*/ 476250 w 563879"/>
                <a:gd name="connsiteY138" fmla="*/ 463868 h 561022"/>
                <a:gd name="connsiteX139" fmla="*/ 473392 w 563879"/>
                <a:gd name="connsiteY139" fmla="*/ 466725 h 561022"/>
                <a:gd name="connsiteX140" fmla="*/ 471488 w 563879"/>
                <a:gd name="connsiteY140" fmla="*/ 468630 h 561022"/>
                <a:gd name="connsiteX141" fmla="*/ 468630 w 563879"/>
                <a:gd name="connsiteY141" fmla="*/ 471488 h 561022"/>
                <a:gd name="connsiteX142" fmla="*/ 466725 w 563879"/>
                <a:gd name="connsiteY142" fmla="*/ 472440 h 561022"/>
                <a:gd name="connsiteX143" fmla="*/ 462915 w 563879"/>
                <a:gd name="connsiteY143" fmla="*/ 475298 h 561022"/>
                <a:gd name="connsiteX144" fmla="*/ 461963 w 563879"/>
                <a:gd name="connsiteY144" fmla="*/ 476250 h 561022"/>
                <a:gd name="connsiteX145" fmla="*/ 458152 w 563879"/>
                <a:gd name="connsiteY145" fmla="*/ 479107 h 561022"/>
                <a:gd name="connsiteX146" fmla="*/ 457200 w 563879"/>
                <a:gd name="connsiteY146" fmla="*/ 480060 h 561022"/>
                <a:gd name="connsiteX147" fmla="*/ 453390 w 563879"/>
                <a:gd name="connsiteY147" fmla="*/ 482918 h 561022"/>
                <a:gd name="connsiteX148" fmla="*/ 452438 w 563879"/>
                <a:gd name="connsiteY148" fmla="*/ 483870 h 561022"/>
                <a:gd name="connsiteX149" fmla="*/ 447675 w 563879"/>
                <a:gd name="connsiteY149" fmla="*/ 486728 h 561022"/>
                <a:gd name="connsiteX150" fmla="*/ 446722 w 563879"/>
                <a:gd name="connsiteY150" fmla="*/ 486728 h 561022"/>
                <a:gd name="connsiteX151" fmla="*/ 441960 w 563879"/>
                <a:gd name="connsiteY151" fmla="*/ 490538 h 561022"/>
                <a:gd name="connsiteX152" fmla="*/ 441960 w 563879"/>
                <a:gd name="connsiteY152" fmla="*/ 490538 h 561022"/>
                <a:gd name="connsiteX153" fmla="*/ 391477 w 563879"/>
                <a:gd name="connsiteY153" fmla="*/ 517207 h 561022"/>
                <a:gd name="connsiteX154" fmla="*/ 391477 w 563879"/>
                <a:gd name="connsiteY154" fmla="*/ 517207 h 561022"/>
                <a:gd name="connsiteX155" fmla="*/ 388620 w 563879"/>
                <a:gd name="connsiteY155" fmla="*/ 519113 h 561022"/>
                <a:gd name="connsiteX156" fmla="*/ 388620 w 563879"/>
                <a:gd name="connsiteY156" fmla="*/ 519113 h 561022"/>
                <a:gd name="connsiteX157" fmla="*/ 385763 w 563879"/>
                <a:gd name="connsiteY157" fmla="*/ 521018 h 561022"/>
                <a:gd name="connsiteX158" fmla="*/ 385763 w 563879"/>
                <a:gd name="connsiteY158" fmla="*/ 521018 h 561022"/>
                <a:gd name="connsiteX159" fmla="*/ 370522 w 563879"/>
                <a:gd name="connsiteY159" fmla="*/ 527685 h 561022"/>
                <a:gd name="connsiteX160" fmla="*/ 370522 w 563879"/>
                <a:gd name="connsiteY160" fmla="*/ 527685 h 561022"/>
                <a:gd name="connsiteX161" fmla="*/ 367665 w 563879"/>
                <a:gd name="connsiteY161" fmla="*/ 528638 h 561022"/>
                <a:gd name="connsiteX162" fmla="*/ 366713 w 563879"/>
                <a:gd name="connsiteY162" fmla="*/ 528638 h 561022"/>
                <a:gd name="connsiteX163" fmla="*/ 363855 w 563879"/>
                <a:gd name="connsiteY163" fmla="*/ 529590 h 561022"/>
                <a:gd name="connsiteX164" fmla="*/ 363855 w 563879"/>
                <a:gd name="connsiteY164" fmla="*/ 529590 h 561022"/>
                <a:gd name="connsiteX165" fmla="*/ 358140 w 563879"/>
                <a:gd name="connsiteY165" fmla="*/ 531495 h 561022"/>
                <a:gd name="connsiteX166" fmla="*/ 357188 w 563879"/>
                <a:gd name="connsiteY166" fmla="*/ 531495 h 561022"/>
                <a:gd name="connsiteX167" fmla="*/ 355283 w 563879"/>
                <a:gd name="connsiteY167" fmla="*/ 532448 h 561022"/>
                <a:gd name="connsiteX168" fmla="*/ 353377 w 563879"/>
                <a:gd name="connsiteY168" fmla="*/ 532448 h 561022"/>
                <a:gd name="connsiteX169" fmla="*/ 351472 w 563879"/>
                <a:gd name="connsiteY169" fmla="*/ 532448 h 561022"/>
                <a:gd name="connsiteX170" fmla="*/ 349567 w 563879"/>
                <a:gd name="connsiteY170" fmla="*/ 533400 h 561022"/>
                <a:gd name="connsiteX171" fmla="*/ 348615 w 563879"/>
                <a:gd name="connsiteY171" fmla="*/ 533400 h 561022"/>
                <a:gd name="connsiteX172" fmla="*/ 346710 w 563879"/>
                <a:gd name="connsiteY172" fmla="*/ 534353 h 561022"/>
                <a:gd name="connsiteX173" fmla="*/ 345758 w 563879"/>
                <a:gd name="connsiteY173" fmla="*/ 534353 h 561022"/>
                <a:gd name="connsiteX174" fmla="*/ 342900 w 563879"/>
                <a:gd name="connsiteY174" fmla="*/ 535305 h 561022"/>
                <a:gd name="connsiteX175" fmla="*/ 342900 w 563879"/>
                <a:gd name="connsiteY175" fmla="*/ 535305 h 561022"/>
                <a:gd name="connsiteX176" fmla="*/ 321945 w 563879"/>
                <a:gd name="connsiteY176" fmla="*/ 539115 h 561022"/>
                <a:gd name="connsiteX177" fmla="*/ 314325 w 563879"/>
                <a:gd name="connsiteY177" fmla="*/ 540068 h 561022"/>
                <a:gd name="connsiteX178" fmla="*/ 306705 w 563879"/>
                <a:gd name="connsiteY178" fmla="*/ 540068 h 561022"/>
                <a:gd name="connsiteX179" fmla="*/ 272415 w 563879"/>
                <a:gd name="connsiteY179" fmla="*/ 540068 h 561022"/>
                <a:gd name="connsiteX180" fmla="*/ 262890 w 563879"/>
                <a:gd name="connsiteY180" fmla="*/ 539115 h 561022"/>
                <a:gd name="connsiteX181" fmla="*/ 227647 w 563879"/>
                <a:gd name="connsiteY181" fmla="*/ 534353 h 561022"/>
                <a:gd name="connsiteX182" fmla="*/ 217170 w 563879"/>
                <a:gd name="connsiteY182" fmla="*/ 532448 h 561022"/>
                <a:gd name="connsiteX183" fmla="*/ 196215 w 563879"/>
                <a:gd name="connsiteY183" fmla="*/ 526732 h 561022"/>
                <a:gd name="connsiteX184" fmla="*/ 185738 w 563879"/>
                <a:gd name="connsiteY184" fmla="*/ 522923 h 561022"/>
                <a:gd name="connsiteX185" fmla="*/ 149542 w 563879"/>
                <a:gd name="connsiteY185" fmla="*/ 507682 h 561022"/>
                <a:gd name="connsiteX186" fmla="*/ 139065 w 563879"/>
                <a:gd name="connsiteY186" fmla="*/ 501968 h 561022"/>
                <a:gd name="connsiteX187" fmla="*/ 53340 w 563879"/>
                <a:gd name="connsiteY187" fmla="*/ 424815 h 561022"/>
                <a:gd name="connsiteX188" fmla="*/ 166688 w 563879"/>
                <a:gd name="connsiteY188" fmla="*/ 42863 h 561022"/>
                <a:gd name="connsiteX189" fmla="*/ 173355 w 563879"/>
                <a:gd name="connsiteY189" fmla="*/ 40005 h 561022"/>
                <a:gd name="connsiteX190" fmla="*/ 176213 w 563879"/>
                <a:gd name="connsiteY190" fmla="*/ 39053 h 561022"/>
                <a:gd name="connsiteX191" fmla="*/ 180975 w 563879"/>
                <a:gd name="connsiteY191" fmla="*/ 37148 h 561022"/>
                <a:gd name="connsiteX192" fmla="*/ 183833 w 563879"/>
                <a:gd name="connsiteY192" fmla="*/ 36195 h 561022"/>
                <a:gd name="connsiteX193" fmla="*/ 187642 w 563879"/>
                <a:gd name="connsiteY193" fmla="*/ 35243 h 561022"/>
                <a:gd name="connsiteX194" fmla="*/ 191452 w 563879"/>
                <a:gd name="connsiteY194" fmla="*/ 34290 h 561022"/>
                <a:gd name="connsiteX195" fmla="*/ 195263 w 563879"/>
                <a:gd name="connsiteY195" fmla="*/ 33338 h 561022"/>
                <a:gd name="connsiteX196" fmla="*/ 199072 w 563879"/>
                <a:gd name="connsiteY196" fmla="*/ 32385 h 561022"/>
                <a:gd name="connsiteX197" fmla="*/ 202883 w 563879"/>
                <a:gd name="connsiteY197" fmla="*/ 31432 h 561022"/>
                <a:gd name="connsiteX198" fmla="*/ 206692 w 563879"/>
                <a:gd name="connsiteY198" fmla="*/ 30480 h 561022"/>
                <a:gd name="connsiteX199" fmla="*/ 210502 w 563879"/>
                <a:gd name="connsiteY199" fmla="*/ 29528 h 561022"/>
                <a:gd name="connsiteX200" fmla="*/ 214313 w 563879"/>
                <a:gd name="connsiteY200" fmla="*/ 28575 h 561022"/>
                <a:gd name="connsiteX201" fmla="*/ 217170 w 563879"/>
                <a:gd name="connsiteY201" fmla="*/ 27623 h 561022"/>
                <a:gd name="connsiteX202" fmla="*/ 221933 w 563879"/>
                <a:gd name="connsiteY202" fmla="*/ 26670 h 561022"/>
                <a:gd name="connsiteX203" fmla="*/ 224790 w 563879"/>
                <a:gd name="connsiteY203" fmla="*/ 25718 h 561022"/>
                <a:gd name="connsiteX204" fmla="*/ 229552 w 563879"/>
                <a:gd name="connsiteY204" fmla="*/ 24765 h 561022"/>
                <a:gd name="connsiteX205" fmla="*/ 232410 w 563879"/>
                <a:gd name="connsiteY205" fmla="*/ 23813 h 561022"/>
                <a:gd name="connsiteX206" fmla="*/ 237172 w 563879"/>
                <a:gd name="connsiteY206" fmla="*/ 22860 h 561022"/>
                <a:gd name="connsiteX207" fmla="*/ 240030 w 563879"/>
                <a:gd name="connsiteY207" fmla="*/ 22860 h 561022"/>
                <a:gd name="connsiteX208" fmla="*/ 245745 w 563879"/>
                <a:gd name="connsiteY208" fmla="*/ 21907 h 561022"/>
                <a:gd name="connsiteX209" fmla="*/ 248602 w 563879"/>
                <a:gd name="connsiteY209" fmla="*/ 21907 h 561022"/>
                <a:gd name="connsiteX210" fmla="*/ 254317 w 563879"/>
                <a:gd name="connsiteY210" fmla="*/ 20955 h 561022"/>
                <a:gd name="connsiteX211" fmla="*/ 257175 w 563879"/>
                <a:gd name="connsiteY211" fmla="*/ 20955 h 561022"/>
                <a:gd name="connsiteX212" fmla="*/ 262890 w 563879"/>
                <a:gd name="connsiteY212" fmla="*/ 20955 h 561022"/>
                <a:gd name="connsiteX213" fmla="*/ 264795 w 563879"/>
                <a:gd name="connsiteY213" fmla="*/ 20955 h 561022"/>
                <a:gd name="connsiteX214" fmla="*/ 270510 w 563879"/>
                <a:gd name="connsiteY214" fmla="*/ 20955 h 561022"/>
                <a:gd name="connsiteX215" fmla="*/ 272415 w 563879"/>
                <a:gd name="connsiteY215" fmla="*/ 20955 h 561022"/>
                <a:gd name="connsiteX216" fmla="*/ 279083 w 563879"/>
                <a:gd name="connsiteY216" fmla="*/ 20955 h 561022"/>
                <a:gd name="connsiteX217" fmla="*/ 280988 w 563879"/>
                <a:gd name="connsiteY217" fmla="*/ 20955 h 561022"/>
                <a:gd name="connsiteX218" fmla="*/ 289560 w 563879"/>
                <a:gd name="connsiteY218" fmla="*/ 22860 h 56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563879" h="561022">
                  <a:moveTo>
                    <a:pt x="0" y="284798"/>
                  </a:moveTo>
                  <a:cubicBezTo>
                    <a:pt x="0" y="298132"/>
                    <a:pt x="952" y="312420"/>
                    <a:pt x="1905" y="325755"/>
                  </a:cubicBezTo>
                  <a:cubicBezTo>
                    <a:pt x="1905" y="328613"/>
                    <a:pt x="2858" y="331470"/>
                    <a:pt x="2858" y="333375"/>
                  </a:cubicBezTo>
                  <a:cubicBezTo>
                    <a:pt x="9525" y="376238"/>
                    <a:pt x="25717" y="418148"/>
                    <a:pt x="55245" y="454343"/>
                  </a:cubicBezTo>
                  <a:cubicBezTo>
                    <a:pt x="57150" y="456248"/>
                    <a:pt x="59055" y="459105"/>
                    <a:pt x="60960" y="461010"/>
                  </a:cubicBezTo>
                  <a:cubicBezTo>
                    <a:pt x="66675" y="467678"/>
                    <a:pt x="72390" y="474345"/>
                    <a:pt x="79058" y="480060"/>
                  </a:cubicBezTo>
                  <a:cubicBezTo>
                    <a:pt x="87630" y="488632"/>
                    <a:pt x="97155" y="496253"/>
                    <a:pt x="107633" y="503873"/>
                  </a:cubicBezTo>
                  <a:cubicBezTo>
                    <a:pt x="113347" y="507682"/>
                    <a:pt x="118110" y="511493"/>
                    <a:pt x="123825" y="514350"/>
                  </a:cubicBezTo>
                  <a:cubicBezTo>
                    <a:pt x="126683" y="516255"/>
                    <a:pt x="129540" y="518160"/>
                    <a:pt x="132397" y="519113"/>
                  </a:cubicBezTo>
                  <a:cubicBezTo>
                    <a:pt x="153352" y="530543"/>
                    <a:pt x="176213" y="540068"/>
                    <a:pt x="202883" y="547688"/>
                  </a:cubicBezTo>
                  <a:cubicBezTo>
                    <a:pt x="218122" y="552450"/>
                    <a:pt x="234315" y="555307"/>
                    <a:pt x="250508" y="559118"/>
                  </a:cubicBezTo>
                  <a:cubicBezTo>
                    <a:pt x="256222" y="560070"/>
                    <a:pt x="261938" y="560070"/>
                    <a:pt x="267652" y="561023"/>
                  </a:cubicBezTo>
                  <a:cubicBezTo>
                    <a:pt x="271463" y="561023"/>
                    <a:pt x="275272" y="561023"/>
                    <a:pt x="279083" y="561023"/>
                  </a:cubicBezTo>
                  <a:cubicBezTo>
                    <a:pt x="280035" y="561023"/>
                    <a:pt x="281940" y="561023"/>
                    <a:pt x="282892" y="561023"/>
                  </a:cubicBezTo>
                  <a:cubicBezTo>
                    <a:pt x="292417" y="561023"/>
                    <a:pt x="300990" y="560070"/>
                    <a:pt x="309563" y="559118"/>
                  </a:cubicBezTo>
                  <a:cubicBezTo>
                    <a:pt x="310515" y="559118"/>
                    <a:pt x="311467" y="559118"/>
                    <a:pt x="312420" y="559118"/>
                  </a:cubicBezTo>
                  <a:cubicBezTo>
                    <a:pt x="314325" y="559118"/>
                    <a:pt x="316230" y="558165"/>
                    <a:pt x="319088" y="558165"/>
                  </a:cubicBezTo>
                  <a:cubicBezTo>
                    <a:pt x="321945" y="557213"/>
                    <a:pt x="325755" y="557213"/>
                    <a:pt x="328613" y="556260"/>
                  </a:cubicBezTo>
                  <a:cubicBezTo>
                    <a:pt x="330517" y="556260"/>
                    <a:pt x="332422" y="555307"/>
                    <a:pt x="335280" y="555307"/>
                  </a:cubicBezTo>
                  <a:cubicBezTo>
                    <a:pt x="343852" y="553403"/>
                    <a:pt x="352425" y="551498"/>
                    <a:pt x="360997" y="548640"/>
                  </a:cubicBezTo>
                  <a:cubicBezTo>
                    <a:pt x="384810" y="542925"/>
                    <a:pt x="406717" y="530543"/>
                    <a:pt x="428625" y="520065"/>
                  </a:cubicBezTo>
                  <a:cubicBezTo>
                    <a:pt x="430530" y="519113"/>
                    <a:pt x="433388" y="518160"/>
                    <a:pt x="435292" y="516255"/>
                  </a:cubicBezTo>
                  <a:cubicBezTo>
                    <a:pt x="436245" y="515303"/>
                    <a:pt x="437197" y="515303"/>
                    <a:pt x="438150" y="514350"/>
                  </a:cubicBezTo>
                  <a:cubicBezTo>
                    <a:pt x="444817" y="510540"/>
                    <a:pt x="450533" y="505778"/>
                    <a:pt x="457200" y="500063"/>
                  </a:cubicBezTo>
                  <a:cubicBezTo>
                    <a:pt x="461010" y="496253"/>
                    <a:pt x="465772" y="493395"/>
                    <a:pt x="469583" y="489585"/>
                  </a:cubicBezTo>
                  <a:cubicBezTo>
                    <a:pt x="471488" y="487680"/>
                    <a:pt x="473392" y="485775"/>
                    <a:pt x="475297" y="483870"/>
                  </a:cubicBezTo>
                  <a:cubicBezTo>
                    <a:pt x="476250" y="482918"/>
                    <a:pt x="477202" y="481965"/>
                    <a:pt x="478155" y="481013"/>
                  </a:cubicBezTo>
                  <a:cubicBezTo>
                    <a:pt x="492442" y="468630"/>
                    <a:pt x="504825" y="456248"/>
                    <a:pt x="515302" y="442913"/>
                  </a:cubicBezTo>
                  <a:cubicBezTo>
                    <a:pt x="518160" y="439103"/>
                    <a:pt x="521017" y="435293"/>
                    <a:pt x="523875" y="431482"/>
                  </a:cubicBezTo>
                  <a:cubicBezTo>
                    <a:pt x="543877" y="401955"/>
                    <a:pt x="555308" y="368618"/>
                    <a:pt x="560070" y="332423"/>
                  </a:cubicBezTo>
                  <a:cubicBezTo>
                    <a:pt x="561975" y="319088"/>
                    <a:pt x="562927" y="305753"/>
                    <a:pt x="563880" y="291465"/>
                  </a:cubicBezTo>
                  <a:cubicBezTo>
                    <a:pt x="563880" y="287655"/>
                    <a:pt x="563880" y="284798"/>
                    <a:pt x="563880" y="280988"/>
                  </a:cubicBezTo>
                  <a:cubicBezTo>
                    <a:pt x="563880" y="278130"/>
                    <a:pt x="563880" y="275273"/>
                    <a:pt x="563880" y="273368"/>
                  </a:cubicBezTo>
                  <a:cubicBezTo>
                    <a:pt x="563880" y="269557"/>
                    <a:pt x="563880" y="264795"/>
                    <a:pt x="563880" y="259080"/>
                  </a:cubicBezTo>
                  <a:cubicBezTo>
                    <a:pt x="563880" y="258128"/>
                    <a:pt x="563880" y="258128"/>
                    <a:pt x="563880" y="257175"/>
                  </a:cubicBezTo>
                  <a:cubicBezTo>
                    <a:pt x="563880" y="248603"/>
                    <a:pt x="562927" y="239078"/>
                    <a:pt x="561022" y="227648"/>
                  </a:cubicBezTo>
                  <a:cubicBezTo>
                    <a:pt x="560070" y="222885"/>
                    <a:pt x="559118" y="218123"/>
                    <a:pt x="558165" y="213360"/>
                  </a:cubicBezTo>
                  <a:cubicBezTo>
                    <a:pt x="557213" y="210503"/>
                    <a:pt x="557213" y="207645"/>
                    <a:pt x="556260" y="203835"/>
                  </a:cubicBezTo>
                  <a:cubicBezTo>
                    <a:pt x="553402" y="193357"/>
                    <a:pt x="550545" y="182880"/>
                    <a:pt x="545783" y="171450"/>
                  </a:cubicBezTo>
                  <a:cubicBezTo>
                    <a:pt x="543877" y="166688"/>
                    <a:pt x="541972" y="161925"/>
                    <a:pt x="539115" y="157163"/>
                  </a:cubicBezTo>
                  <a:cubicBezTo>
                    <a:pt x="539115" y="157163"/>
                    <a:pt x="539115" y="157163"/>
                    <a:pt x="539115" y="157163"/>
                  </a:cubicBezTo>
                  <a:cubicBezTo>
                    <a:pt x="539115" y="156210"/>
                    <a:pt x="538163" y="155257"/>
                    <a:pt x="538163" y="154305"/>
                  </a:cubicBezTo>
                  <a:cubicBezTo>
                    <a:pt x="538163" y="154305"/>
                    <a:pt x="538163" y="153353"/>
                    <a:pt x="537210" y="153353"/>
                  </a:cubicBezTo>
                  <a:cubicBezTo>
                    <a:pt x="537210" y="153353"/>
                    <a:pt x="537210" y="153353"/>
                    <a:pt x="537210" y="152400"/>
                  </a:cubicBezTo>
                  <a:cubicBezTo>
                    <a:pt x="536258" y="151448"/>
                    <a:pt x="536258" y="150495"/>
                    <a:pt x="535305" y="149543"/>
                  </a:cubicBezTo>
                  <a:cubicBezTo>
                    <a:pt x="535305" y="149543"/>
                    <a:pt x="535305" y="148590"/>
                    <a:pt x="535305" y="148590"/>
                  </a:cubicBezTo>
                  <a:cubicBezTo>
                    <a:pt x="534352" y="147638"/>
                    <a:pt x="534352" y="146685"/>
                    <a:pt x="533400" y="145732"/>
                  </a:cubicBezTo>
                  <a:cubicBezTo>
                    <a:pt x="533400" y="145732"/>
                    <a:pt x="533400" y="144780"/>
                    <a:pt x="532447" y="144780"/>
                  </a:cubicBezTo>
                  <a:cubicBezTo>
                    <a:pt x="531495" y="143828"/>
                    <a:pt x="531495" y="142875"/>
                    <a:pt x="530543" y="141923"/>
                  </a:cubicBezTo>
                  <a:cubicBezTo>
                    <a:pt x="530543" y="141923"/>
                    <a:pt x="530543" y="140970"/>
                    <a:pt x="529590" y="140970"/>
                  </a:cubicBezTo>
                  <a:cubicBezTo>
                    <a:pt x="528638" y="140018"/>
                    <a:pt x="528638" y="139065"/>
                    <a:pt x="527685" y="138113"/>
                  </a:cubicBezTo>
                  <a:cubicBezTo>
                    <a:pt x="527685" y="138113"/>
                    <a:pt x="527685" y="137160"/>
                    <a:pt x="526733" y="137160"/>
                  </a:cubicBezTo>
                  <a:cubicBezTo>
                    <a:pt x="525780" y="136207"/>
                    <a:pt x="525780" y="135255"/>
                    <a:pt x="524827" y="134303"/>
                  </a:cubicBezTo>
                  <a:cubicBezTo>
                    <a:pt x="524827" y="134303"/>
                    <a:pt x="524827" y="133350"/>
                    <a:pt x="523875" y="133350"/>
                  </a:cubicBezTo>
                  <a:cubicBezTo>
                    <a:pt x="522922" y="132398"/>
                    <a:pt x="522922" y="131445"/>
                    <a:pt x="521970" y="130493"/>
                  </a:cubicBezTo>
                  <a:cubicBezTo>
                    <a:pt x="521970" y="130493"/>
                    <a:pt x="521970" y="129540"/>
                    <a:pt x="521017" y="129540"/>
                  </a:cubicBezTo>
                  <a:cubicBezTo>
                    <a:pt x="519113" y="126682"/>
                    <a:pt x="518160" y="124778"/>
                    <a:pt x="516255" y="121920"/>
                  </a:cubicBezTo>
                  <a:cubicBezTo>
                    <a:pt x="516255" y="121920"/>
                    <a:pt x="516255" y="120968"/>
                    <a:pt x="515302" y="120968"/>
                  </a:cubicBezTo>
                  <a:cubicBezTo>
                    <a:pt x="514350" y="120015"/>
                    <a:pt x="514350" y="119063"/>
                    <a:pt x="513397" y="118110"/>
                  </a:cubicBezTo>
                  <a:cubicBezTo>
                    <a:pt x="513397" y="118110"/>
                    <a:pt x="512445" y="117157"/>
                    <a:pt x="512445" y="117157"/>
                  </a:cubicBezTo>
                  <a:cubicBezTo>
                    <a:pt x="512445" y="116205"/>
                    <a:pt x="511492" y="116205"/>
                    <a:pt x="511492" y="115253"/>
                  </a:cubicBezTo>
                  <a:cubicBezTo>
                    <a:pt x="511492" y="115253"/>
                    <a:pt x="511492" y="115253"/>
                    <a:pt x="511492" y="114300"/>
                  </a:cubicBezTo>
                  <a:cubicBezTo>
                    <a:pt x="511492" y="113348"/>
                    <a:pt x="510540" y="113348"/>
                    <a:pt x="510540" y="112395"/>
                  </a:cubicBezTo>
                  <a:cubicBezTo>
                    <a:pt x="509588" y="111443"/>
                    <a:pt x="509588" y="110490"/>
                    <a:pt x="508635" y="110490"/>
                  </a:cubicBezTo>
                  <a:cubicBezTo>
                    <a:pt x="508635" y="109538"/>
                    <a:pt x="507683" y="109538"/>
                    <a:pt x="507683" y="108585"/>
                  </a:cubicBezTo>
                  <a:cubicBezTo>
                    <a:pt x="506730" y="107632"/>
                    <a:pt x="506730" y="107632"/>
                    <a:pt x="505777" y="106680"/>
                  </a:cubicBezTo>
                  <a:cubicBezTo>
                    <a:pt x="505777" y="105728"/>
                    <a:pt x="504825" y="105728"/>
                    <a:pt x="504825" y="104775"/>
                  </a:cubicBezTo>
                  <a:cubicBezTo>
                    <a:pt x="503872" y="103823"/>
                    <a:pt x="503872" y="103823"/>
                    <a:pt x="502920" y="102870"/>
                  </a:cubicBezTo>
                  <a:cubicBezTo>
                    <a:pt x="502920" y="101918"/>
                    <a:pt x="501967" y="101918"/>
                    <a:pt x="501967" y="100965"/>
                  </a:cubicBezTo>
                  <a:cubicBezTo>
                    <a:pt x="501967" y="100965"/>
                    <a:pt x="501015" y="100013"/>
                    <a:pt x="501015" y="100013"/>
                  </a:cubicBezTo>
                  <a:cubicBezTo>
                    <a:pt x="501015" y="100013"/>
                    <a:pt x="500063" y="99060"/>
                    <a:pt x="500063" y="99060"/>
                  </a:cubicBezTo>
                  <a:cubicBezTo>
                    <a:pt x="500063" y="98107"/>
                    <a:pt x="499110" y="98107"/>
                    <a:pt x="499110" y="97155"/>
                  </a:cubicBezTo>
                  <a:cubicBezTo>
                    <a:pt x="498158" y="96203"/>
                    <a:pt x="498158" y="95250"/>
                    <a:pt x="497205" y="95250"/>
                  </a:cubicBezTo>
                  <a:cubicBezTo>
                    <a:pt x="496252" y="94298"/>
                    <a:pt x="496252" y="94298"/>
                    <a:pt x="495300" y="93345"/>
                  </a:cubicBezTo>
                  <a:cubicBezTo>
                    <a:pt x="495300" y="93345"/>
                    <a:pt x="495300" y="93345"/>
                    <a:pt x="495300" y="92393"/>
                  </a:cubicBezTo>
                  <a:cubicBezTo>
                    <a:pt x="494347" y="91440"/>
                    <a:pt x="494347" y="91440"/>
                    <a:pt x="493395" y="90488"/>
                  </a:cubicBezTo>
                  <a:cubicBezTo>
                    <a:pt x="493395" y="89535"/>
                    <a:pt x="492442" y="89535"/>
                    <a:pt x="492442" y="88582"/>
                  </a:cubicBezTo>
                  <a:cubicBezTo>
                    <a:pt x="491490" y="87630"/>
                    <a:pt x="490538" y="86678"/>
                    <a:pt x="489585" y="85725"/>
                  </a:cubicBezTo>
                  <a:cubicBezTo>
                    <a:pt x="489585" y="85725"/>
                    <a:pt x="488633" y="84773"/>
                    <a:pt x="488633" y="84773"/>
                  </a:cubicBezTo>
                  <a:cubicBezTo>
                    <a:pt x="487680" y="83820"/>
                    <a:pt x="485775" y="81915"/>
                    <a:pt x="484822" y="80963"/>
                  </a:cubicBezTo>
                  <a:cubicBezTo>
                    <a:pt x="420052" y="20003"/>
                    <a:pt x="345758" y="0"/>
                    <a:pt x="280035" y="0"/>
                  </a:cubicBezTo>
                  <a:cubicBezTo>
                    <a:pt x="279083" y="0"/>
                    <a:pt x="279083" y="0"/>
                    <a:pt x="278130" y="0"/>
                  </a:cubicBezTo>
                  <a:cubicBezTo>
                    <a:pt x="277177" y="0"/>
                    <a:pt x="277177" y="0"/>
                    <a:pt x="276225" y="0"/>
                  </a:cubicBezTo>
                  <a:cubicBezTo>
                    <a:pt x="269558" y="0"/>
                    <a:pt x="261938" y="0"/>
                    <a:pt x="255270" y="953"/>
                  </a:cubicBezTo>
                  <a:cubicBezTo>
                    <a:pt x="228600" y="2857"/>
                    <a:pt x="202883" y="7620"/>
                    <a:pt x="180022" y="15240"/>
                  </a:cubicBezTo>
                  <a:cubicBezTo>
                    <a:pt x="123825" y="36195"/>
                    <a:pt x="66675" y="79057"/>
                    <a:pt x="33338" y="131445"/>
                  </a:cubicBezTo>
                  <a:cubicBezTo>
                    <a:pt x="31433" y="134303"/>
                    <a:pt x="30480" y="137160"/>
                    <a:pt x="29527" y="140018"/>
                  </a:cubicBezTo>
                  <a:cubicBezTo>
                    <a:pt x="29527" y="140970"/>
                    <a:pt x="28575" y="140970"/>
                    <a:pt x="28575" y="141923"/>
                  </a:cubicBezTo>
                  <a:cubicBezTo>
                    <a:pt x="28575" y="142875"/>
                    <a:pt x="27622" y="143828"/>
                    <a:pt x="27622" y="144780"/>
                  </a:cubicBezTo>
                  <a:cubicBezTo>
                    <a:pt x="26670" y="146685"/>
                    <a:pt x="25717" y="148590"/>
                    <a:pt x="25717" y="149543"/>
                  </a:cubicBezTo>
                  <a:cubicBezTo>
                    <a:pt x="25717" y="149543"/>
                    <a:pt x="25717" y="149543"/>
                    <a:pt x="25717" y="149543"/>
                  </a:cubicBezTo>
                  <a:cubicBezTo>
                    <a:pt x="24765" y="152400"/>
                    <a:pt x="23813" y="155257"/>
                    <a:pt x="21908" y="157163"/>
                  </a:cubicBezTo>
                  <a:cubicBezTo>
                    <a:pt x="20002" y="160973"/>
                    <a:pt x="19050" y="164782"/>
                    <a:pt x="17145" y="168593"/>
                  </a:cubicBezTo>
                  <a:cubicBezTo>
                    <a:pt x="14288" y="176213"/>
                    <a:pt x="11430" y="184785"/>
                    <a:pt x="9525" y="193357"/>
                  </a:cubicBezTo>
                  <a:cubicBezTo>
                    <a:pt x="8572" y="198120"/>
                    <a:pt x="6667" y="203835"/>
                    <a:pt x="5715" y="208598"/>
                  </a:cubicBezTo>
                  <a:cubicBezTo>
                    <a:pt x="4763" y="211455"/>
                    <a:pt x="4763" y="213360"/>
                    <a:pt x="3810" y="216218"/>
                  </a:cubicBezTo>
                  <a:cubicBezTo>
                    <a:pt x="3810" y="218123"/>
                    <a:pt x="2858" y="219075"/>
                    <a:pt x="2858" y="220980"/>
                  </a:cubicBezTo>
                  <a:cubicBezTo>
                    <a:pt x="1905" y="245745"/>
                    <a:pt x="0" y="265748"/>
                    <a:pt x="0" y="284798"/>
                  </a:cubicBezTo>
                  <a:close/>
                  <a:moveTo>
                    <a:pt x="289560" y="22860"/>
                  </a:moveTo>
                  <a:cubicBezTo>
                    <a:pt x="289560" y="22860"/>
                    <a:pt x="290513" y="22860"/>
                    <a:pt x="290513" y="22860"/>
                  </a:cubicBezTo>
                  <a:cubicBezTo>
                    <a:pt x="293370" y="22860"/>
                    <a:pt x="295275" y="22860"/>
                    <a:pt x="298133" y="22860"/>
                  </a:cubicBezTo>
                  <a:cubicBezTo>
                    <a:pt x="298133" y="22860"/>
                    <a:pt x="298133" y="22860"/>
                    <a:pt x="299085" y="22860"/>
                  </a:cubicBezTo>
                  <a:cubicBezTo>
                    <a:pt x="340995" y="25718"/>
                    <a:pt x="385763" y="38100"/>
                    <a:pt x="429577" y="63818"/>
                  </a:cubicBezTo>
                  <a:lnTo>
                    <a:pt x="429577" y="63818"/>
                  </a:lnTo>
                  <a:cubicBezTo>
                    <a:pt x="432435" y="64770"/>
                    <a:pt x="435292" y="66675"/>
                    <a:pt x="439102" y="69532"/>
                  </a:cubicBezTo>
                  <a:cubicBezTo>
                    <a:pt x="440055" y="70485"/>
                    <a:pt x="441008" y="70485"/>
                    <a:pt x="441960" y="71438"/>
                  </a:cubicBezTo>
                  <a:cubicBezTo>
                    <a:pt x="447675" y="76200"/>
                    <a:pt x="455295" y="81915"/>
                    <a:pt x="461963" y="87630"/>
                  </a:cubicBezTo>
                  <a:cubicBezTo>
                    <a:pt x="470535" y="95250"/>
                    <a:pt x="478155" y="101918"/>
                    <a:pt x="481013" y="106680"/>
                  </a:cubicBezTo>
                  <a:cubicBezTo>
                    <a:pt x="481013" y="106680"/>
                    <a:pt x="481013" y="106680"/>
                    <a:pt x="481013" y="106680"/>
                  </a:cubicBezTo>
                  <a:cubicBezTo>
                    <a:pt x="488633" y="113348"/>
                    <a:pt x="495300" y="120015"/>
                    <a:pt x="501015" y="126682"/>
                  </a:cubicBezTo>
                  <a:cubicBezTo>
                    <a:pt x="502920" y="128588"/>
                    <a:pt x="503872" y="130493"/>
                    <a:pt x="504825" y="132398"/>
                  </a:cubicBezTo>
                  <a:cubicBezTo>
                    <a:pt x="507683" y="136207"/>
                    <a:pt x="510540" y="140018"/>
                    <a:pt x="512445" y="143828"/>
                  </a:cubicBezTo>
                  <a:cubicBezTo>
                    <a:pt x="517208" y="151448"/>
                    <a:pt x="521017" y="159068"/>
                    <a:pt x="524827" y="167640"/>
                  </a:cubicBezTo>
                  <a:cubicBezTo>
                    <a:pt x="526733" y="171450"/>
                    <a:pt x="528638" y="175260"/>
                    <a:pt x="529590" y="180023"/>
                  </a:cubicBezTo>
                  <a:cubicBezTo>
                    <a:pt x="543877" y="218123"/>
                    <a:pt x="546735" y="257175"/>
                    <a:pt x="548640" y="280035"/>
                  </a:cubicBezTo>
                  <a:cubicBezTo>
                    <a:pt x="549593" y="286703"/>
                    <a:pt x="547688" y="307657"/>
                    <a:pt x="541972" y="332423"/>
                  </a:cubicBezTo>
                  <a:cubicBezTo>
                    <a:pt x="540068" y="340995"/>
                    <a:pt x="538163" y="350520"/>
                    <a:pt x="535305" y="360045"/>
                  </a:cubicBezTo>
                  <a:cubicBezTo>
                    <a:pt x="533400" y="368618"/>
                    <a:pt x="530543" y="377190"/>
                    <a:pt x="527685" y="385763"/>
                  </a:cubicBezTo>
                  <a:cubicBezTo>
                    <a:pt x="525780" y="392430"/>
                    <a:pt x="522922" y="399098"/>
                    <a:pt x="520065" y="404813"/>
                  </a:cubicBezTo>
                  <a:cubicBezTo>
                    <a:pt x="518160" y="408623"/>
                    <a:pt x="515302" y="412432"/>
                    <a:pt x="512445" y="416243"/>
                  </a:cubicBezTo>
                  <a:lnTo>
                    <a:pt x="512445" y="416243"/>
                  </a:lnTo>
                  <a:cubicBezTo>
                    <a:pt x="512445" y="416243"/>
                    <a:pt x="512445" y="416243"/>
                    <a:pt x="512445" y="416243"/>
                  </a:cubicBezTo>
                  <a:cubicBezTo>
                    <a:pt x="511492" y="418148"/>
                    <a:pt x="510540" y="420053"/>
                    <a:pt x="508635" y="421957"/>
                  </a:cubicBezTo>
                  <a:cubicBezTo>
                    <a:pt x="508635" y="422910"/>
                    <a:pt x="507683" y="422910"/>
                    <a:pt x="507683" y="423863"/>
                  </a:cubicBezTo>
                  <a:cubicBezTo>
                    <a:pt x="506730" y="424815"/>
                    <a:pt x="505777" y="426720"/>
                    <a:pt x="505777" y="427673"/>
                  </a:cubicBezTo>
                  <a:cubicBezTo>
                    <a:pt x="504825" y="428625"/>
                    <a:pt x="504825" y="429578"/>
                    <a:pt x="503872" y="430530"/>
                  </a:cubicBezTo>
                  <a:cubicBezTo>
                    <a:pt x="502920" y="431482"/>
                    <a:pt x="502920" y="432435"/>
                    <a:pt x="501967" y="433388"/>
                  </a:cubicBezTo>
                  <a:cubicBezTo>
                    <a:pt x="501015" y="434340"/>
                    <a:pt x="501015" y="435293"/>
                    <a:pt x="500063" y="436245"/>
                  </a:cubicBezTo>
                  <a:cubicBezTo>
                    <a:pt x="499110" y="437198"/>
                    <a:pt x="499110" y="438150"/>
                    <a:pt x="498158" y="439103"/>
                  </a:cubicBezTo>
                  <a:cubicBezTo>
                    <a:pt x="497205" y="440055"/>
                    <a:pt x="497205" y="441007"/>
                    <a:pt x="496252" y="441960"/>
                  </a:cubicBezTo>
                  <a:cubicBezTo>
                    <a:pt x="495300" y="442913"/>
                    <a:pt x="495300" y="443865"/>
                    <a:pt x="494347" y="444818"/>
                  </a:cubicBezTo>
                  <a:cubicBezTo>
                    <a:pt x="493395" y="445770"/>
                    <a:pt x="492442" y="446723"/>
                    <a:pt x="492442" y="447675"/>
                  </a:cubicBezTo>
                  <a:cubicBezTo>
                    <a:pt x="491490" y="448628"/>
                    <a:pt x="491490" y="449580"/>
                    <a:pt x="490538" y="449580"/>
                  </a:cubicBezTo>
                  <a:cubicBezTo>
                    <a:pt x="489585" y="450532"/>
                    <a:pt x="488633" y="451485"/>
                    <a:pt x="487680" y="452438"/>
                  </a:cubicBezTo>
                  <a:cubicBezTo>
                    <a:pt x="486727" y="453390"/>
                    <a:pt x="486727" y="453390"/>
                    <a:pt x="485775" y="454343"/>
                  </a:cubicBezTo>
                  <a:cubicBezTo>
                    <a:pt x="484822" y="455295"/>
                    <a:pt x="483870" y="456248"/>
                    <a:pt x="482917" y="457200"/>
                  </a:cubicBezTo>
                  <a:cubicBezTo>
                    <a:pt x="481965" y="458153"/>
                    <a:pt x="481965" y="458153"/>
                    <a:pt x="481013" y="459105"/>
                  </a:cubicBezTo>
                  <a:cubicBezTo>
                    <a:pt x="480060" y="460057"/>
                    <a:pt x="479108" y="461010"/>
                    <a:pt x="478155" y="461963"/>
                  </a:cubicBezTo>
                  <a:cubicBezTo>
                    <a:pt x="477202" y="462915"/>
                    <a:pt x="477202" y="462915"/>
                    <a:pt x="476250" y="463868"/>
                  </a:cubicBezTo>
                  <a:cubicBezTo>
                    <a:pt x="475297" y="464820"/>
                    <a:pt x="474345" y="465773"/>
                    <a:pt x="473392" y="466725"/>
                  </a:cubicBezTo>
                  <a:cubicBezTo>
                    <a:pt x="472440" y="467678"/>
                    <a:pt x="472440" y="467678"/>
                    <a:pt x="471488" y="468630"/>
                  </a:cubicBezTo>
                  <a:cubicBezTo>
                    <a:pt x="470535" y="469582"/>
                    <a:pt x="469583" y="470535"/>
                    <a:pt x="468630" y="471488"/>
                  </a:cubicBezTo>
                  <a:cubicBezTo>
                    <a:pt x="467677" y="471488"/>
                    <a:pt x="467677" y="472440"/>
                    <a:pt x="466725" y="472440"/>
                  </a:cubicBezTo>
                  <a:cubicBezTo>
                    <a:pt x="465772" y="473393"/>
                    <a:pt x="464820" y="474345"/>
                    <a:pt x="462915" y="475298"/>
                  </a:cubicBezTo>
                  <a:cubicBezTo>
                    <a:pt x="462915" y="475298"/>
                    <a:pt x="461963" y="476250"/>
                    <a:pt x="461963" y="476250"/>
                  </a:cubicBezTo>
                  <a:cubicBezTo>
                    <a:pt x="461010" y="477203"/>
                    <a:pt x="459105" y="478155"/>
                    <a:pt x="458152" y="479107"/>
                  </a:cubicBezTo>
                  <a:cubicBezTo>
                    <a:pt x="458152" y="479107"/>
                    <a:pt x="457200" y="480060"/>
                    <a:pt x="457200" y="480060"/>
                  </a:cubicBezTo>
                  <a:cubicBezTo>
                    <a:pt x="456247" y="481013"/>
                    <a:pt x="454342" y="481965"/>
                    <a:pt x="453390" y="482918"/>
                  </a:cubicBezTo>
                  <a:cubicBezTo>
                    <a:pt x="453390" y="482918"/>
                    <a:pt x="452438" y="483870"/>
                    <a:pt x="452438" y="483870"/>
                  </a:cubicBezTo>
                  <a:cubicBezTo>
                    <a:pt x="450533" y="484823"/>
                    <a:pt x="449580" y="485775"/>
                    <a:pt x="447675" y="486728"/>
                  </a:cubicBezTo>
                  <a:cubicBezTo>
                    <a:pt x="447675" y="486728"/>
                    <a:pt x="447675" y="486728"/>
                    <a:pt x="446722" y="486728"/>
                  </a:cubicBezTo>
                  <a:cubicBezTo>
                    <a:pt x="444817" y="487680"/>
                    <a:pt x="443865" y="488632"/>
                    <a:pt x="441960" y="490538"/>
                  </a:cubicBezTo>
                  <a:lnTo>
                    <a:pt x="441960" y="490538"/>
                  </a:lnTo>
                  <a:cubicBezTo>
                    <a:pt x="435292" y="497205"/>
                    <a:pt x="401955" y="515303"/>
                    <a:pt x="391477" y="517207"/>
                  </a:cubicBezTo>
                  <a:lnTo>
                    <a:pt x="391477" y="517207"/>
                  </a:lnTo>
                  <a:cubicBezTo>
                    <a:pt x="390525" y="518160"/>
                    <a:pt x="389572" y="518160"/>
                    <a:pt x="388620" y="519113"/>
                  </a:cubicBezTo>
                  <a:cubicBezTo>
                    <a:pt x="388620" y="519113"/>
                    <a:pt x="388620" y="519113"/>
                    <a:pt x="388620" y="519113"/>
                  </a:cubicBezTo>
                  <a:cubicBezTo>
                    <a:pt x="387667" y="520065"/>
                    <a:pt x="386715" y="520065"/>
                    <a:pt x="385763" y="521018"/>
                  </a:cubicBezTo>
                  <a:cubicBezTo>
                    <a:pt x="385763" y="521018"/>
                    <a:pt x="385763" y="521018"/>
                    <a:pt x="385763" y="521018"/>
                  </a:cubicBezTo>
                  <a:cubicBezTo>
                    <a:pt x="381000" y="523875"/>
                    <a:pt x="376238" y="525780"/>
                    <a:pt x="370522" y="527685"/>
                  </a:cubicBezTo>
                  <a:cubicBezTo>
                    <a:pt x="370522" y="527685"/>
                    <a:pt x="370522" y="527685"/>
                    <a:pt x="370522" y="527685"/>
                  </a:cubicBezTo>
                  <a:cubicBezTo>
                    <a:pt x="369570" y="527685"/>
                    <a:pt x="368617" y="528638"/>
                    <a:pt x="367665" y="528638"/>
                  </a:cubicBezTo>
                  <a:cubicBezTo>
                    <a:pt x="367665" y="528638"/>
                    <a:pt x="367665" y="528638"/>
                    <a:pt x="366713" y="528638"/>
                  </a:cubicBezTo>
                  <a:cubicBezTo>
                    <a:pt x="365760" y="528638"/>
                    <a:pt x="364808" y="529590"/>
                    <a:pt x="363855" y="529590"/>
                  </a:cubicBezTo>
                  <a:cubicBezTo>
                    <a:pt x="363855" y="529590"/>
                    <a:pt x="363855" y="529590"/>
                    <a:pt x="363855" y="529590"/>
                  </a:cubicBezTo>
                  <a:cubicBezTo>
                    <a:pt x="361950" y="530543"/>
                    <a:pt x="360045" y="530543"/>
                    <a:pt x="358140" y="531495"/>
                  </a:cubicBezTo>
                  <a:cubicBezTo>
                    <a:pt x="358140" y="531495"/>
                    <a:pt x="358140" y="531495"/>
                    <a:pt x="357188" y="531495"/>
                  </a:cubicBezTo>
                  <a:cubicBezTo>
                    <a:pt x="356235" y="531495"/>
                    <a:pt x="356235" y="531495"/>
                    <a:pt x="355283" y="532448"/>
                  </a:cubicBezTo>
                  <a:cubicBezTo>
                    <a:pt x="354330" y="532448"/>
                    <a:pt x="354330" y="532448"/>
                    <a:pt x="353377" y="532448"/>
                  </a:cubicBezTo>
                  <a:cubicBezTo>
                    <a:pt x="352425" y="532448"/>
                    <a:pt x="352425" y="532448"/>
                    <a:pt x="351472" y="532448"/>
                  </a:cubicBezTo>
                  <a:cubicBezTo>
                    <a:pt x="350520" y="532448"/>
                    <a:pt x="350520" y="532448"/>
                    <a:pt x="349567" y="533400"/>
                  </a:cubicBezTo>
                  <a:cubicBezTo>
                    <a:pt x="349567" y="533400"/>
                    <a:pt x="348615" y="533400"/>
                    <a:pt x="348615" y="533400"/>
                  </a:cubicBezTo>
                  <a:cubicBezTo>
                    <a:pt x="347663" y="533400"/>
                    <a:pt x="347663" y="533400"/>
                    <a:pt x="346710" y="534353"/>
                  </a:cubicBezTo>
                  <a:cubicBezTo>
                    <a:pt x="346710" y="534353"/>
                    <a:pt x="345758" y="534353"/>
                    <a:pt x="345758" y="534353"/>
                  </a:cubicBezTo>
                  <a:cubicBezTo>
                    <a:pt x="344805" y="534353"/>
                    <a:pt x="343852" y="534353"/>
                    <a:pt x="342900" y="535305"/>
                  </a:cubicBezTo>
                  <a:cubicBezTo>
                    <a:pt x="342900" y="535305"/>
                    <a:pt x="342900" y="535305"/>
                    <a:pt x="342900" y="535305"/>
                  </a:cubicBezTo>
                  <a:cubicBezTo>
                    <a:pt x="337185" y="537210"/>
                    <a:pt x="329565" y="538163"/>
                    <a:pt x="321945" y="539115"/>
                  </a:cubicBezTo>
                  <a:cubicBezTo>
                    <a:pt x="320040" y="539115"/>
                    <a:pt x="317183" y="539115"/>
                    <a:pt x="314325" y="540068"/>
                  </a:cubicBezTo>
                  <a:cubicBezTo>
                    <a:pt x="311467" y="540068"/>
                    <a:pt x="309563" y="540068"/>
                    <a:pt x="306705" y="540068"/>
                  </a:cubicBezTo>
                  <a:cubicBezTo>
                    <a:pt x="296227" y="540068"/>
                    <a:pt x="284797" y="540068"/>
                    <a:pt x="272415" y="540068"/>
                  </a:cubicBezTo>
                  <a:cubicBezTo>
                    <a:pt x="269558" y="540068"/>
                    <a:pt x="265747" y="540068"/>
                    <a:pt x="262890" y="539115"/>
                  </a:cubicBezTo>
                  <a:cubicBezTo>
                    <a:pt x="251460" y="538163"/>
                    <a:pt x="240030" y="536257"/>
                    <a:pt x="227647" y="534353"/>
                  </a:cubicBezTo>
                  <a:cubicBezTo>
                    <a:pt x="223838" y="533400"/>
                    <a:pt x="220980" y="533400"/>
                    <a:pt x="217170" y="532448"/>
                  </a:cubicBezTo>
                  <a:cubicBezTo>
                    <a:pt x="210502" y="530543"/>
                    <a:pt x="202883" y="528638"/>
                    <a:pt x="196215" y="526732"/>
                  </a:cubicBezTo>
                  <a:cubicBezTo>
                    <a:pt x="192405" y="525780"/>
                    <a:pt x="189547" y="524828"/>
                    <a:pt x="185738" y="522923"/>
                  </a:cubicBezTo>
                  <a:cubicBezTo>
                    <a:pt x="173355" y="519113"/>
                    <a:pt x="160972" y="513398"/>
                    <a:pt x="149542" y="507682"/>
                  </a:cubicBezTo>
                  <a:cubicBezTo>
                    <a:pt x="145733" y="505778"/>
                    <a:pt x="142875" y="503873"/>
                    <a:pt x="139065" y="501968"/>
                  </a:cubicBezTo>
                  <a:cubicBezTo>
                    <a:pt x="106680" y="483870"/>
                    <a:pt x="77152" y="459105"/>
                    <a:pt x="53340" y="424815"/>
                  </a:cubicBezTo>
                  <a:cubicBezTo>
                    <a:pt x="17145" y="366713"/>
                    <a:pt x="-41910" y="134303"/>
                    <a:pt x="166688" y="42863"/>
                  </a:cubicBezTo>
                  <a:cubicBezTo>
                    <a:pt x="168592" y="41910"/>
                    <a:pt x="171450" y="40957"/>
                    <a:pt x="173355" y="40005"/>
                  </a:cubicBezTo>
                  <a:cubicBezTo>
                    <a:pt x="174308" y="40005"/>
                    <a:pt x="175260" y="39053"/>
                    <a:pt x="176213" y="39053"/>
                  </a:cubicBezTo>
                  <a:cubicBezTo>
                    <a:pt x="178117" y="38100"/>
                    <a:pt x="179070" y="38100"/>
                    <a:pt x="180975" y="37148"/>
                  </a:cubicBezTo>
                  <a:cubicBezTo>
                    <a:pt x="181927" y="37148"/>
                    <a:pt x="182880" y="36195"/>
                    <a:pt x="183833" y="36195"/>
                  </a:cubicBezTo>
                  <a:cubicBezTo>
                    <a:pt x="184785" y="36195"/>
                    <a:pt x="186690" y="35243"/>
                    <a:pt x="187642" y="35243"/>
                  </a:cubicBezTo>
                  <a:cubicBezTo>
                    <a:pt x="188595" y="35243"/>
                    <a:pt x="189547" y="34290"/>
                    <a:pt x="191452" y="34290"/>
                  </a:cubicBezTo>
                  <a:cubicBezTo>
                    <a:pt x="192405" y="34290"/>
                    <a:pt x="194310" y="33338"/>
                    <a:pt x="195263" y="33338"/>
                  </a:cubicBezTo>
                  <a:cubicBezTo>
                    <a:pt x="196215" y="33338"/>
                    <a:pt x="198120" y="32385"/>
                    <a:pt x="199072" y="32385"/>
                  </a:cubicBezTo>
                  <a:cubicBezTo>
                    <a:pt x="200025" y="32385"/>
                    <a:pt x="200977" y="31432"/>
                    <a:pt x="202883" y="31432"/>
                  </a:cubicBezTo>
                  <a:cubicBezTo>
                    <a:pt x="203835" y="31432"/>
                    <a:pt x="205740" y="30480"/>
                    <a:pt x="206692" y="30480"/>
                  </a:cubicBezTo>
                  <a:cubicBezTo>
                    <a:pt x="207645" y="30480"/>
                    <a:pt x="208597" y="29528"/>
                    <a:pt x="210502" y="29528"/>
                  </a:cubicBezTo>
                  <a:cubicBezTo>
                    <a:pt x="211455" y="29528"/>
                    <a:pt x="213360" y="28575"/>
                    <a:pt x="214313" y="28575"/>
                  </a:cubicBezTo>
                  <a:cubicBezTo>
                    <a:pt x="215265" y="28575"/>
                    <a:pt x="216217" y="27623"/>
                    <a:pt x="217170" y="27623"/>
                  </a:cubicBezTo>
                  <a:cubicBezTo>
                    <a:pt x="219075" y="27623"/>
                    <a:pt x="220027" y="26670"/>
                    <a:pt x="221933" y="26670"/>
                  </a:cubicBezTo>
                  <a:cubicBezTo>
                    <a:pt x="222885" y="26670"/>
                    <a:pt x="223838" y="26670"/>
                    <a:pt x="224790" y="25718"/>
                  </a:cubicBezTo>
                  <a:cubicBezTo>
                    <a:pt x="226695" y="25718"/>
                    <a:pt x="227647" y="24765"/>
                    <a:pt x="229552" y="24765"/>
                  </a:cubicBezTo>
                  <a:cubicBezTo>
                    <a:pt x="230505" y="24765"/>
                    <a:pt x="231458" y="24765"/>
                    <a:pt x="232410" y="23813"/>
                  </a:cubicBezTo>
                  <a:cubicBezTo>
                    <a:pt x="234315" y="23813"/>
                    <a:pt x="235267" y="22860"/>
                    <a:pt x="237172" y="22860"/>
                  </a:cubicBezTo>
                  <a:cubicBezTo>
                    <a:pt x="238125" y="22860"/>
                    <a:pt x="239077" y="22860"/>
                    <a:pt x="240030" y="22860"/>
                  </a:cubicBezTo>
                  <a:cubicBezTo>
                    <a:pt x="241935" y="22860"/>
                    <a:pt x="243840" y="22860"/>
                    <a:pt x="245745" y="21907"/>
                  </a:cubicBezTo>
                  <a:cubicBezTo>
                    <a:pt x="246697" y="21907"/>
                    <a:pt x="247650" y="21907"/>
                    <a:pt x="248602" y="21907"/>
                  </a:cubicBezTo>
                  <a:cubicBezTo>
                    <a:pt x="250508" y="21907"/>
                    <a:pt x="252413" y="21907"/>
                    <a:pt x="254317" y="20955"/>
                  </a:cubicBezTo>
                  <a:cubicBezTo>
                    <a:pt x="255270" y="20955"/>
                    <a:pt x="256222" y="20955"/>
                    <a:pt x="257175" y="20955"/>
                  </a:cubicBezTo>
                  <a:cubicBezTo>
                    <a:pt x="259080" y="20955"/>
                    <a:pt x="260985" y="20955"/>
                    <a:pt x="262890" y="20955"/>
                  </a:cubicBezTo>
                  <a:cubicBezTo>
                    <a:pt x="263842" y="20955"/>
                    <a:pt x="264795" y="20955"/>
                    <a:pt x="264795" y="20955"/>
                  </a:cubicBezTo>
                  <a:cubicBezTo>
                    <a:pt x="266700" y="20955"/>
                    <a:pt x="268605" y="20955"/>
                    <a:pt x="270510" y="20955"/>
                  </a:cubicBezTo>
                  <a:cubicBezTo>
                    <a:pt x="271463" y="20955"/>
                    <a:pt x="271463" y="20955"/>
                    <a:pt x="272415" y="20955"/>
                  </a:cubicBezTo>
                  <a:cubicBezTo>
                    <a:pt x="274320" y="20955"/>
                    <a:pt x="277177" y="20955"/>
                    <a:pt x="279083" y="20955"/>
                  </a:cubicBezTo>
                  <a:cubicBezTo>
                    <a:pt x="280035" y="20955"/>
                    <a:pt x="280035" y="20955"/>
                    <a:pt x="280988" y="20955"/>
                  </a:cubicBezTo>
                  <a:cubicBezTo>
                    <a:pt x="284797" y="22860"/>
                    <a:pt x="287655" y="22860"/>
                    <a:pt x="289560" y="22860"/>
                  </a:cubicBezTo>
                  <a:close/>
                </a:path>
              </a:pathLst>
            </a:custGeom>
            <a:solidFill>
              <a:srgbClr val="000000"/>
            </a:solidFill>
            <a:ln w="9525" cap="flat">
              <a:noFill/>
              <a:prstDash val="solid"/>
              <a:miter/>
            </a:ln>
          </p:spPr>
          <p:txBody>
            <a:bodyPr rtlCol="0" anchor="ctr"/>
            <a:lstStyle/>
            <a:p>
              <a:endParaRPr lang="en-US"/>
            </a:p>
          </p:txBody>
        </p:sp>
        <p:sp>
          <p:nvSpPr>
            <p:cNvPr id="191" name="Freeform 446">
              <a:extLst>
                <a:ext uri="{FF2B5EF4-FFF2-40B4-BE49-F238E27FC236}">
                  <a16:creationId xmlns:a16="http://schemas.microsoft.com/office/drawing/2014/main" id="{BFDFDC19-F228-A01B-29AD-A95CB1F3AB40}"/>
                </a:ext>
              </a:extLst>
            </p:cNvPr>
            <p:cNvSpPr/>
            <p:nvPr/>
          </p:nvSpPr>
          <p:spPr>
            <a:xfrm>
              <a:off x="4038709" y="5432107"/>
              <a:ext cx="176118" cy="293374"/>
            </a:xfrm>
            <a:custGeom>
              <a:avLst/>
              <a:gdLst>
                <a:gd name="connsiteX0" fmla="*/ 166578 w 176118"/>
                <a:gd name="connsiteY0" fmla="*/ 0 h 293374"/>
                <a:gd name="connsiteX1" fmla="*/ 2748 w 176118"/>
                <a:gd name="connsiteY1" fmla="*/ 155257 h 293374"/>
                <a:gd name="connsiteX2" fmla="*/ 3701 w 176118"/>
                <a:gd name="connsiteY2" fmla="*/ 240030 h 293374"/>
                <a:gd name="connsiteX3" fmla="*/ 31323 w 176118"/>
                <a:gd name="connsiteY3" fmla="*/ 291465 h 293374"/>
                <a:gd name="connsiteX4" fmla="*/ 168483 w 176118"/>
                <a:gd name="connsiteY4" fmla="*/ 8573 h 293374"/>
                <a:gd name="connsiteX5" fmla="*/ 166578 w 176118"/>
                <a:gd name="connsiteY5" fmla="*/ 0 h 29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118" h="293374">
                  <a:moveTo>
                    <a:pt x="166578" y="0"/>
                  </a:moveTo>
                  <a:cubicBezTo>
                    <a:pt x="100856" y="0"/>
                    <a:pt x="16083" y="66675"/>
                    <a:pt x="2748" y="155257"/>
                  </a:cubicBezTo>
                  <a:cubicBezTo>
                    <a:pt x="-1062" y="180023"/>
                    <a:pt x="-1062" y="215265"/>
                    <a:pt x="3701" y="240030"/>
                  </a:cubicBezTo>
                  <a:cubicBezTo>
                    <a:pt x="5606" y="252413"/>
                    <a:pt x="33228" y="303848"/>
                    <a:pt x="31323" y="291465"/>
                  </a:cubicBezTo>
                  <a:cubicBezTo>
                    <a:pt x="17988" y="212407"/>
                    <a:pt x="46563" y="52388"/>
                    <a:pt x="168483" y="8573"/>
                  </a:cubicBezTo>
                  <a:cubicBezTo>
                    <a:pt x="178961" y="4763"/>
                    <a:pt x="178961" y="0"/>
                    <a:pt x="166578" y="0"/>
                  </a:cubicBez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05855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7F2C8650-5EAF-751B-2368-82CE2A69F823}"/>
              </a:ext>
            </a:extLst>
          </p:cNvPr>
          <p:cNvSpPr/>
          <p:nvPr/>
        </p:nvSpPr>
        <p:spPr>
          <a:xfrm>
            <a:off x="1" y="1634084"/>
            <a:ext cx="5302050" cy="1934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747357" y="183000"/>
            <a:ext cx="6216044" cy="6563874"/>
          </a:xfrm>
        </p:spPr>
        <p:txBody>
          <a:bodyPr vert="horz" lIns="91440" tIns="45720" rIns="91440" bIns="45720" rtlCol="0" anchor="t">
            <a:noAutofit/>
          </a:bodyPr>
          <a:lstStyle/>
          <a:p>
            <a:pPr fontAlgn="base"/>
            <a:r>
              <a:rPr lang="is-IS" sz="2200" b="1" i="0" dirty="0">
                <a:solidFill>
                  <a:srgbClr val="F27954"/>
                </a:solidFill>
                <a:effectLst/>
              </a:rPr>
              <a:t>Vel heppnuð stefna ætti að </a:t>
            </a:r>
            <a:r>
              <a:rPr lang="is-IS" sz="2200" b="1" dirty="0">
                <a:solidFill>
                  <a:srgbClr val="F27954"/>
                </a:solidFill>
              </a:rPr>
              <a:t>fela í sér vöktun á þeim</a:t>
            </a:r>
            <a:r>
              <a:rPr lang="is-IS" sz="2200" b="1" i="0" dirty="0">
                <a:solidFill>
                  <a:srgbClr val="F27954"/>
                </a:solidFill>
                <a:effectLst/>
              </a:rPr>
              <a:t> árangursvísum sem </a:t>
            </a:r>
            <a:r>
              <a:rPr lang="is-IS" sz="2200" b="1" dirty="0">
                <a:solidFill>
                  <a:srgbClr val="F27954"/>
                </a:solidFill>
              </a:rPr>
              <a:t>geta sagt til um ástandið í krísu</a:t>
            </a:r>
            <a:endParaRPr lang="is-IS" sz="2200" b="1" i="0" dirty="0">
              <a:solidFill>
                <a:srgbClr val="F27954"/>
              </a:solidFill>
              <a:effectLst/>
              <a:cs typeface="Calibri"/>
            </a:endParaRPr>
          </a:p>
          <a:p>
            <a:endParaRPr lang="is-IS" sz="2200" b="1" dirty="0">
              <a:solidFill>
                <a:srgbClr val="F27954"/>
              </a:solidFill>
            </a:endParaRPr>
          </a:p>
          <a:p>
            <a:endParaRPr lang="is-IS" sz="2200" b="1" dirty="0">
              <a:solidFill>
                <a:srgbClr val="F27954"/>
              </a:solidFill>
              <a:cs typeface="Calibri" panose="020F0502020204030204"/>
            </a:endParaRPr>
          </a:p>
          <a:p>
            <a:pPr marL="342900" indent="-342900" fontAlgn="base">
              <a:buClr>
                <a:srgbClr val="F27954"/>
              </a:buClr>
              <a:buFont typeface="Wingdings" panose="05000000000000000000" pitchFamily="2" charset="2"/>
              <a:buChar char="v"/>
            </a:pPr>
            <a:r>
              <a:rPr lang="is-IS" sz="2200" dirty="0">
                <a:solidFill>
                  <a:srgbClr val="455264"/>
                </a:solidFill>
              </a:rPr>
              <a:t>Þessum mælingum ætti að </a:t>
            </a:r>
            <a:r>
              <a:rPr lang="is-IS" sz="2200" b="1" dirty="0">
                <a:solidFill>
                  <a:srgbClr val="F27954"/>
                </a:solidFill>
              </a:rPr>
              <a:t>raða eftir áhrifum af krísunni.</a:t>
            </a:r>
            <a:endParaRPr lang="is-IS" sz="2200" b="1" i="0" dirty="0">
              <a:solidFill>
                <a:srgbClr val="F27954"/>
              </a:solidFill>
              <a:effectLst/>
              <a:cs typeface="Calibri"/>
            </a:endParaRPr>
          </a:p>
          <a:p>
            <a:pPr marL="342900" indent="-342900" fontAlgn="base">
              <a:buClr>
                <a:srgbClr val="F27954"/>
              </a:buClr>
              <a:buFont typeface="Wingdings" panose="05000000000000000000" pitchFamily="2" charset="2"/>
              <a:buChar char="v"/>
            </a:pPr>
            <a:r>
              <a:rPr lang="is-IS" sz="2200" dirty="0">
                <a:solidFill>
                  <a:srgbClr val="455264"/>
                </a:solidFill>
              </a:rPr>
              <a:t>Greina skal frá þeim reglulega. Setja fram mælaborð sem segir til um þróun. Þannig verður upplýsingagjöf markviss og skýr. </a:t>
            </a:r>
            <a:endParaRPr lang="is-IS" sz="2200" b="0" i="0" dirty="0">
              <a:solidFill>
                <a:srgbClr val="455264"/>
              </a:solidFill>
              <a:effectLst/>
              <a:cs typeface="Calibri"/>
            </a:endParaRPr>
          </a:p>
          <a:p>
            <a:pPr marL="342900" indent="-342900" fontAlgn="base">
              <a:buClr>
                <a:srgbClr val="F27954"/>
              </a:buClr>
              <a:buFont typeface="Wingdings" panose="05000000000000000000" pitchFamily="2" charset="2"/>
              <a:buChar char="v"/>
            </a:pPr>
            <a:r>
              <a:rPr lang="is-IS" sz="2200" b="1" dirty="0">
                <a:solidFill>
                  <a:srgbClr val="F27954"/>
                </a:solidFill>
              </a:rPr>
              <a:t>Mikilvægt er að velja vel og vandlega </a:t>
            </a:r>
            <a:r>
              <a:rPr lang="is-IS" sz="2200" dirty="0">
                <a:solidFill>
                  <a:srgbClr val="455264"/>
                </a:solidFill>
              </a:rPr>
              <a:t>árangursvísana og sjá til þess að þeir byggi bæði á </a:t>
            </a:r>
            <a:r>
              <a:rPr lang="is-IS" sz="2200" b="1" dirty="0">
                <a:solidFill>
                  <a:srgbClr val="F27954"/>
                </a:solidFill>
              </a:rPr>
              <a:t>eigindlegum og </a:t>
            </a:r>
            <a:r>
              <a:rPr lang="is-IS" sz="2200" b="1" dirty="0" err="1">
                <a:solidFill>
                  <a:srgbClr val="F27954"/>
                </a:solidFill>
              </a:rPr>
              <a:t>megindlegum</a:t>
            </a:r>
            <a:r>
              <a:rPr lang="is-IS" sz="2200" b="1" dirty="0">
                <a:solidFill>
                  <a:srgbClr val="F27954"/>
                </a:solidFill>
              </a:rPr>
              <a:t> gögnum </a:t>
            </a:r>
            <a:endParaRPr lang="is-IS" sz="2200" dirty="0">
              <a:solidFill>
                <a:srgbClr val="455264"/>
              </a:solidFill>
            </a:endParaRPr>
          </a:p>
          <a:p>
            <a:pPr marL="342900" indent="-342900" fontAlgn="base">
              <a:buClr>
                <a:srgbClr val="F27954"/>
              </a:buClr>
              <a:buFont typeface="Wingdings" panose="05000000000000000000" pitchFamily="2" charset="2"/>
              <a:buChar char="v"/>
            </a:pPr>
            <a:r>
              <a:rPr lang="is-IS" sz="2200" dirty="0">
                <a:solidFill>
                  <a:srgbClr val="455264"/>
                </a:solidFill>
              </a:rPr>
              <a:t>Ef </a:t>
            </a:r>
            <a:r>
              <a:rPr lang="is-IS" sz="2200" dirty="0" err="1">
                <a:solidFill>
                  <a:srgbClr val="455264"/>
                </a:solidFill>
              </a:rPr>
              <a:t>árangursvísarnir</a:t>
            </a:r>
            <a:r>
              <a:rPr lang="is-IS" sz="2200" dirty="0">
                <a:solidFill>
                  <a:srgbClr val="455264"/>
                </a:solidFill>
              </a:rPr>
              <a:t> eru </a:t>
            </a:r>
            <a:r>
              <a:rPr lang="is-IS" sz="2200" b="1" dirty="0">
                <a:solidFill>
                  <a:srgbClr val="F27954"/>
                </a:solidFill>
              </a:rPr>
              <a:t>neikvæðir </a:t>
            </a:r>
            <a:r>
              <a:rPr lang="is-IS" sz="2200" dirty="0">
                <a:solidFill>
                  <a:srgbClr val="455264"/>
                </a:solidFill>
              </a:rPr>
              <a:t>er mikilvægt að bregðast við ástandinu eins fljótt og auðið er til að auka árangur stefnunnar. </a:t>
            </a:r>
            <a:endParaRPr lang="is-IS" sz="22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228600" y="171608"/>
            <a:ext cx="4991099" cy="6575266"/>
          </a:xfrm>
        </p:spPr>
        <p:txBody>
          <a:bodyPr>
            <a:normAutofit fontScale="92500" lnSpcReduction="10000"/>
          </a:bodyPr>
          <a:lstStyle/>
          <a:p>
            <a:pPr>
              <a:lnSpc>
                <a:spcPct val="110000"/>
              </a:lnSpc>
              <a:spcBef>
                <a:spcPts val="0"/>
              </a:spcBef>
            </a:pPr>
            <a:r>
              <a:rPr lang="is-IS" sz="5200" b="1" dirty="0"/>
              <a:t>Skref 4 </a:t>
            </a:r>
          </a:p>
          <a:p>
            <a:pPr>
              <a:lnSpc>
                <a:spcPct val="110000"/>
              </a:lnSpc>
              <a:spcBef>
                <a:spcPts val="0"/>
              </a:spcBef>
            </a:pPr>
            <a:endParaRPr lang="is-IS" sz="3400" dirty="0">
              <a:solidFill>
                <a:schemeClr val="bg1"/>
              </a:solidFill>
            </a:endParaRPr>
          </a:p>
          <a:p>
            <a:pPr>
              <a:lnSpc>
                <a:spcPct val="110000"/>
              </a:lnSpc>
              <a:spcBef>
                <a:spcPts val="0"/>
              </a:spcBef>
            </a:pPr>
            <a:endParaRPr lang="is-IS" sz="2000" dirty="0">
              <a:solidFill>
                <a:schemeClr val="bg1"/>
              </a:solidFill>
            </a:endParaRPr>
          </a:p>
          <a:p>
            <a:pPr>
              <a:lnSpc>
                <a:spcPct val="110000"/>
              </a:lnSpc>
              <a:spcBef>
                <a:spcPts val="0"/>
              </a:spcBef>
            </a:pPr>
            <a:endParaRPr lang="is-IS" sz="3400" dirty="0">
              <a:solidFill>
                <a:schemeClr val="bg1"/>
              </a:solidFill>
            </a:endParaRPr>
          </a:p>
          <a:p>
            <a:pPr>
              <a:lnSpc>
                <a:spcPct val="110000"/>
              </a:lnSpc>
              <a:spcBef>
                <a:spcPts val="0"/>
              </a:spcBef>
            </a:pPr>
            <a:r>
              <a:rPr lang="is-IS" dirty="0">
                <a:solidFill>
                  <a:schemeClr val="bg1"/>
                </a:solidFill>
              </a:rPr>
              <a:t>Fylgjast með &amp; vakta árangur stefnunnar</a:t>
            </a:r>
          </a:p>
          <a:p>
            <a:pPr>
              <a:lnSpc>
                <a:spcPct val="110000"/>
              </a:lnSpc>
              <a:spcBef>
                <a:spcPts val="0"/>
              </a:spcBef>
            </a:pPr>
            <a:endParaRPr lang="is-IS" dirty="0">
              <a:solidFill>
                <a:schemeClr val="bg1"/>
              </a:solidFill>
            </a:endParaRPr>
          </a:p>
          <a:p>
            <a:pPr>
              <a:lnSpc>
                <a:spcPct val="110000"/>
              </a:lnSpc>
              <a:spcBef>
                <a:spcPts val="0"/>
              </a:spcBef>
            </a:pPr>
            <a:endParaRPr lang="is-IS" dirty="0">
              <a:solidFill>
                <a:schemeClr val="bg1"/>
              </a:solidFill>
            </a:endParaRPr>
          </a:p>
          <a:p>
            <a:pPr>
              <a:lnSpc>
                <a:spcPct val="110000"/>
              </a:lnSpc>
              <a:spcBef>
                <a:spcPts val="0"/>
              </a:spcBef>
            </a:pPr>
            <a:r>
              <a:rPr lang="is-IS" sz="2200" i="1" dirty="0" err="1"/>
              <a:t>KPIs</a:t>
            </a:r>
            <a:r>
              <a:rPr lang="is-IS" sz="2200" i="1" dirty="0"/>
              <a:t>, (árangursvísar) gögn, og mælikvarðar eru </a:t>
            </a:r>
            <a:r>
              <a:rPr lang="is-IS" sz="2200" b="1" i="1" dirty="0"/>
              <a:t>mælanleg gildi og sýna fram á hversu árangursríkt svæði er að ná markmiðum sínum í krísustjórnun. </a:t>
            </a:r>
          </a:p>
          <a:p>
            <a:pPr>
              <a:lnSpc>
                <a:spcPct val="110000"/>
              </a:lnSpc>
              <a:spcBef>
                <a:spcPts val="0"/>
              </a:spcBef>
            </a:pPr>
            <a:r>
              <a:rPr lang="is-IS" sz="2200" i="1" dirty="0"/>
              <a:t>Með vísunum er hægt að </a:t>
            </a:r>
            <a:r>
              <a:rPr lang="is-IS" sz="2200" b="1" i="1" dirty="0"/>
              <a:t>bera sig saman við fyrri frammistöðu </a:t>
            </a:r>
            <a:r>
              <a:rPr lang="is-IS" sz="2200" i="1" dirty="0"/>
              <a:t>og þeir sýna skýrt ef svæði eru ekki að ná </a:t>
            </a:r>
            <a:r>
              <a:rPr lang="is-IS" sz="2200" b="1" i="1" dirty="0"/>
              <a:t>markmiðum sínum um krísustjórnun. </a:t>
            </a:r>
            <a:endParaRPr lang="is-IS" sz="3400" b="1" dirty="0"/>
          </a:p>
          <a:p>
            <a:pPr algn="l">
              <a:lnSpc>
                <a:spcPct val="110000"/>
              </a:lnSpc>
              <a:spcBef>
                <a:spcPts val="0"/>
              </a:spcBef>
            </a:pPr>
            <a:endParaRPr lang="is-IS" sz="3400" dirty="0">
              <a:solidFill>
                <a:srgbClr val="666666"/>
              </a:solidFill>
            </a:endParaRPr>
          </a:p>
          <a:p>
            <a:pPr algn="l">
              <a:lnSpc>
                <a:spcPct val="110000"/>
              </a:lnSpc>
              <a:spcBef>
                <a:spcPts val="0"/>
              </a:spcBef>
            </a:pPr>
            <a:endParaRPr lang="is-IS" sz="3400" dirty="0">
              <a:solidFill>
                <a:srgbClr val="666666"/>
              </a:solidFill>
            </a:endParaRPr>
          </a:p>
          <a:p>
            <a:pPr algn="l">
              <a:lnSpc>
                <a:spcPct val="110000"/>
              </a:lnSpc>
              <a:spcBef>
                <a:spcPts val="0"/>
              </a:spcBef>
            </a:pPr>
            <a:endParaRPr lang="is-IS" sz="2000" b="1" i="0" dirty="0">
              <a:effectLst/>
            </a:endParaRPr>
          </a:p>
          <a:p>
            <a:pPr>
              <a:lnSpc>
                <a:spcPct val="110000"/>
              </a:lnSpc>
              <a:spcBef>
                <a:spcPts val="0"/>
              </a:spcBef>
            </a:pPr>
            <a:endParaRPr lang="is-IS" b="1" i="0" dirty="0">
              <a:solidFill>
                <a:srgbClr val="4D4D4D"/>
              </a:solidFill>
              <a:effectLst/>
            </a:endParaRPr>
          </a:p>
          <a:p>
            <a:pPr>
              <a:lnSpc>
                <a:spcPct val="110000"/>
              </a:lnSpc>
              <a:spcBef>
                <a:spcPts val="0"/>
              </a:spcBef>
            </a:pPr>
            <a:endParaRPr lang="is-IS" dirty="0"/>
          </a:p>
        </p:txBody>
      </p:sp>
      <p:sp>
        <p:nvSpPr>
          <p:cNvPr id="6" name="Text Placeholder 5">
            <a:extLst>
              <a:ext uri="{FF2B5EF4-FFF2-40B4-BE49-F238E27FC236}">
                <a16:creationId xmlns:a16="http://schemas.microsoft.com/office/drawing/2014/main" id="{99634BE5-1808-DE4A-CDDF-C777DFE98B4A}"/>
              </a:ext>
            </a:extLst>
          </p:cNvPr>
          <p:cNvSpPr>
            <a:spLocks noGrp="1"/>
          </p:cNvSpPr>
          <p:nvPr>
            <p:ph type="body" sz="quarter" idx="24"/>
          </p:nvPr>
        </p:nvSpPr>
        <p:spPr/>
        <p:txBody>
          <a:bodyPr/>
          <a:lstStyle/>
          <a:p>
            <a:r>
              <a:rPr lang="en-IE" dirty="0"/>
              <a:t>1</a:t>
            </a:r>
          </a:p>
        </p:txBody>
      </p:sp>
      <p:pic>
        <p:nvPicPr>
          <p:cNvPr id="99" name="Graphic 98" descr="Chevron arrows with solid fill">
            <a:extLst>
              <a:ext uri="{FF2B5EF4-FFF2-40B4-BE49-F238E27FC236}">
                <a16:creationId xmlns:a16="http://schemas.microsoft.com/office/drawing/2014/main" id="{8E6FBD74-9BA5-207A-FC03-E5612A0AAE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66306" y="171608"/>
            <a:ext cx="781050" cy="781050"/>
          </a:xfrm>
          <a:prstGeom prst="rect">
            <a:avLst/>
          </a:prstGeom>
        </p:spPr>
      </p:pic>
    </p:spTree>
    <p:extLst>
      <p:ext uri="{BB962C8B-B14F-4D97-AF65-F5344CB8AC3E}">
        <p14:creationId xmlns:p14="http://schemas.microsoft.com/office/powerpoint/2010/main" val="1768583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112D1FA8-8511-4505-9D98-DD82C3113F97}"/>
              </a:ext>
            </a:extLst>
          </p:cNvPr>
          <p:cNvSpPr/>
          <p:nvPr/>
        </p:nvSpPr>
        <p:spPr>
          <a:xfrm>
            <a:off x="1" y="1217930"/>
            <a:ext cx="5302050" cy="1934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419725" y="183000"/>
            <a:ext cx="6667500" cy="3722513"/>
          </a:xfrm>
        </p:spPr>
        <p:txBody>
          <a:bodyPr/>
          <a:lstStyle/>
          <a:p>
            <a:pPr algn="l" fontAlgn="base"/>
            <a:endParaRPr lang="en-GB" sz="2200" b="0" i="0" dirty="0">
              <a:solidFill>
                <a:srgbClr val="455264"/>
              </a:solidFill>
              <a:effectLst/>
            </a:endParaRPr>
          </a:p>
          <a:p>
            <a:pPr algn="l" fontAlgn="base"/>
            <a:endParaRPr lang="en-GB" sz="2200" b="0" i="0" dirty="0">
              <a:solidFill>
                <a:srgbClr val="455264"/>
              </a:solidFill>
              <a:effectLst/>
            </a:endParaRPr>
          </a:p>
          <a:p>
            <a:pPr marL="342900" indent="-342900">
              <a:lnSpc>
                <a:spcPct val="100000"/>
              </a:lnSpc>
              <a:spcBef>
                <a:spcPts val="0"/>
              </a:spcBef>
              <a:buFont typeface="Wingdings" panose="05000000000000000000" pitchFamily="2" charset="2"/>
              <a:buChar char="ü"/>
            </a:pPr>
            <a:endParaRPr lang="en-IE" sz="22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475129" y="282735"/>
            <a:ext cx="4662248" cy="6122894"/>
          </a:xfrm>
        </p:spPr>
        <p:txBody>
          <a:bodyPr>
            <a:normAutofit/>
          </a:bodyPr>
          <a:lstStyle/>
          <a:p>
            <a:pPr>
              <a:lnSpc>
                <a:spcPct val="120000"/>
              </a:lnSpc>
              <a:spcBef>
                <a:spcPts val="0"/>
              </a:spcBef>
            </a:pPr>
            <a:r>
              <a:rPr lang="is-IS" sz="4600" b="1" dirty="0"/>
              <a:t>Skref 5 </a:t>
            </a:r>
            <a:endParaRPr lang="is-IS" sz="4600" b="1" i="0" dirty="0">
              <a:effectLst/>
            </a:endParaRPr>
          </a:p>
          <a:p>
            <a:pPr>
              <a:spcBef>
                <a:spcPts val="0"/>
              </a:spcBef>
            </a:pPr>
            <a:endParaRPr lang="is-IS" sz="2000" dirty="0">
              <a:solidFill>
                <a:schemeClr val="bg1"/>
              </a:solidFill>
            </a:endParaRPr>
          </a:p>
          <a:p>
            <a:pPr>
              <a:spcBef>
                <a:spcPts val="0"/>
              </a:spcBef>
            </a:pPr>
            <a:r>
              <a:rPr lang="is-IS" dirty="0">
                <a:solidFill>
                  <a:schemeClr val="bg1"/>
                </a:solidFill>
              </a:rPr>
              <a:t>Setja fram stefnumarkandi forgangsaðgerðir</a:t>
            </a:r>
            <a:endParaRPr lang="is-IS" dirty="0">
              <a:solidFill>
                <a:srgbClr val="086D6E"/>
              </a:solidFill>
            </a:endParaRPr>
          </a:p>
          <a:p>
            <a:pPr algn="l" fontAlgn="base"/>
            <a:endParaRPr lang="is-IS" sz="2200" i="1" dirty="0"/>
          </a:p>
          <a:p>
            <a:pPr algn="l" fontAlgn="base"/>
            <a:endParaRPr lang="is-IS" sz="2200" i="1" dirty="0"/>
          </a:p>
          <a:p>
            <a:pPr algn="l" fontAlgn="base"/>
            <a:endParaRPr lang="is-IS" sz="2200" i="1" dirty="0"/>
          </a:p>
          <a:p>
            <a:pPr>
              <a:spcBef>
                <a:spcPts val="0"/>
              </a:spcBef>
            </a:pPr>
            <a:endParaRPr lang="is-IS" dirty="0">
              <a:solidFill>
                <a:srgbClr val="086D6E"/>
              </a:solidFill>
            </a:endParaRPr>
          </a:p>
          <a:p>
            <a:pPr>
              <a:spcBef>
                <a:spcPts val="0"/>
              </a:spcBef>
            </a:pPr>
            <a:endParaRPr lang="is-IS" sz="3200" dirty="0"/>
          </a:p>
          <a:p>
            <a:pPr algn="l">
              <a:lnSpc>
                <a:spcPct val="100000"/>
              </a:lnSpc>
              <a:spcBef>
                <a:spcPts val="0"/>
              </a:spcBef>
            </a:pPr>
            <a:endParaRPr lang="is-IS" sz="3400" dirty="0"/>
          </a:p>
          <a:p>
            <a:pPr algn="l">
              <a:lnSpc>
                <a:spcPct val="120000"/>
              </a:lnSpc>
              <a:spcBef>
                <a:spcPts val="0"/>
              </a:spcBef>
            </a:pPr>
            <a:endParaRPr lang="is-IS" sz="3400" dirty="0">
              <a:solidFill>
                <a:srgbClr val="666666"/>
              </a:solidFill>
            </a:endParaRPr>
          </a:p>
          <a:p>
            <a:pPr algn="l">
              <a:lnSpc>
                <a:spcPct val="120000"/>
              </a:lnSpc>
              <a:spcBef>
                <a:spcPts val="0"/>
              </a:spcBef>
            </a:pPr>
            <a:endParaRPr lang="is-IS" sz="3400" dirty="0">
              <a:solidFill>
                <a:srgbClr val="666666"/>
              </a:solidFill>
            </a:endParaRPr>
          </a:p>
          <a:p>
            <a:pPr algn="l">
              <a:lnSpc>
                <a:spcPct val="120000"/>
              </a:lnSpc>
              <a:spcBef>
                <a:spcPts val="0"/>
              </a:spcBef>
            </a:pPr>
            <a:endParaRPr lang="is-IS" sz="2000" b="1" i="0" dirty="0">
              <a:effectLst/>
            </a:endParaRPr>
          </a:p>
          <a:p>
            <a:pPr>
              <a:lnSpc>
                <a:spcPct val="120000"/>
              </a:lnSpc>
              <a:spcBef>
                <a:spcPts val="0"/>
              </a:spcBef>
            </a:pPr>
            <a:endParaRPr lang="is-IS" b="1" i="0" dirty="0">
              <a:solidFill>
                <a:srgbClr val="4D4D4D"/>
              </a:solidFill>
              <a:effectLst/>
            </a:endParaRPr>
          </a:p>
          <a:p>
            <a:pPr>
              <a:lnSpc>
                <a:spcPct val="120000"/>
              </a:lnSpc>
              <a:spcBef>
                <a:spcPts val="0"/>
              </a:spcBef>
            </a:pPr>
            <a:endParaRPr lang="is-IS" dirty="0"/>
          </a:p>
        </p:txBody>
      </p:sp>
      <p:sp>
        <p:nvSpPr>
          <p:cNvPr id="101" name="TextBox 100">
            <a:extLst>
              <a:ext uri="{FF2B5EF4-FFF2-40B4-BE49-F238E27FC236}">
                <a16:creationId xmlns:a16="http://schemas.microsoft.com/office/drawing/2014/main" id="{F365C576-BADF-68F8-0474-A0697AC4E50C}"/>
              </a:ext>
            </a:extLst>
          </p:cNvPr>
          <p:cNvSpPr txBox="1"/>
          <p:nvPr/>
        </p:nvSpPr>
        <p:spPr>
          <a:xfrm>
            <a:off x="5669889" y="436624"/>
            <a:ext cx="6350661" cy="5940088"/>
          </a:xfrm>
          <a:prstGeom prst="rect">
            <a:avLst/>
          </a:prstGeom>
          <a:noFill/>
        </p:spPr>
        <p:txBody>
          <a:bodyPr wrap="square" lIns="91440" tIns="45720" rIns="91440" bIns="45720" rtlCol="0" anchor="ctr">
            <a:spAutoFit/>
          </a:bodyPr>
          <a:lstStyle/>
          <a:p>
            <a:pPr algn="l" fontAlgn="base">
              <a:lnSpc>
                <a:spcPct val="100000"/>
              </a:lnSpc>
              <a:spcBef>
                <a:spcPts val="0"/>
              </a:spcBef>
            </a:pPr>
            <a:r>
              <a:rPr lang="is-IS" sz="2000" b="1" dirty="0">
                <a:solidFill>
                  <a:srgbClr val="086D6E"/>
                </a:solidFill>
              </a:rPr>
              <a:t>Stefnumótandi forgangsröðun þarf að vera</a:t>
            </a:r>
          </a:p>
          <a:p>
            <a:pPr algn="l" fontAlgn="base">
              <a:lnSpc>
                <a:spcPct val="100000"/>
              </a:lnSpc>
              <a:spcBef>
                <a:spcPts val="0"/>
              </a:spcBef>
            </a:pPr>
            <a:endParaRPr lang="is-IS" sz="2000" dirty="0">
              <a:solidFill>
                <a:srgbClr val="4D4D4D"/>
              </a:solidFill>
            </a:endParaRPr>
          </a:p>
          <a:p>
            <a:pPr marL="342900" indent="-342900" fontAlgn="base">
              <a:buFont typeface="Wingdings" panose="05000000000000000000" pitchFamily="2" charset="2"/>
              <a:buChar char="v"/>
            </a:pPr>
            <a:r>
              <a:rPr lang="is-IS" sz="2000" dirty="0" err="1">
                <a:solidFill>
                  <a:srgbClr val="4D4D4D"/>
                </a:solidFill>
              </a:rPr>
              <a:t>Sundurliðuð</a:t>
            </a:r>
            <a:r>
              <a:rPr lang="is-IS" sz="2000" dirty="0">
                <a:solidFill>
                  <a:srgbClr val="4D4D4D"/>
                </a:solidFill>
              </a:rPr>
              <a:t> niður í </a:t>
            </a:r>
            <a:r>
              <a:rPr lang="is-IS" sz="2000" b="1" dirty="0">
                <a:solidFill>
                  <a:srgbClr val="F27954"/>
                </a:solidFill>
              </a:rPr>
              <a:t>viðráðanlegar aðgerðir </a:t>
            </a:r>
            <a:endParaRPr lang="is-IS" sz="2000" dirty="0">
              <a:solidFill>
                <a:srgbClr val="4D4D4D"/>
              </a:solidFill>
            </a:endParaRPr>
          </a:p>
          <a:p>
            <a:pPr marL="342900" indent="-342900">
              <a:buFont typeface="Wingdings" panose="05000000000000000000" pitchFamily="2" charset="2"/>
              <a:buChar char="v"/>
            </a:pPr>
            <a:r>
              <a:rPr lang="is-IS" sz="2000" dirty="0">
                <a:solidFill>
                  <a:srgbClr val="4D4D4D"/>
                </a:solidFill>
              </a:rPr>
              <a:t>Úthlutuð til </a:t>
            </a:r>
            <a:r>
              <a:rPr lang="is-IS" sz="2000" b="1" dirty="0">
                <a:solidFill>
                  <a:srgbClr val="F27954"/>
                </a:solidFill>
              </a:rPr>
              <a:t>viðeigandi aðila</a:t>
            </a:r>
            <a:r>
              <a:rPr lang="is-IS" sz="2000" dirty="0">
                <a:solidFill>
                  <a:srgbClr val="4D4D4D"/>
                </a:solidFill>
              </a:rPr>
              <a:t> sem munu bera ábyrgð á að stjórna forgangsröðuninni</a:t>
            </a:r>
            <a:endParaRPr lang="is-IS" sz="2000" dirty="0">
              <a:solidFill>
                <a:srgbClr val="4D4D4D"/>
              </a:solidFill>
              <a:cs typeface="Calibri"/>
            </a:endParaRPr>
          </a:p>
          <a:p>
            <a:pPr marL="342900" indent="-342900" fontAlgn="base">
              <a:buFont typeface="Wingdings" panose="05000000000000000000" pitchFamily="2" charset="2"/>
              <a:buChar char="v"/>
            </a:pPr>
            <a:r>
              <a:rPr lang="is-IS" sz="2000" dirty="0">
                <a:solidFill>
                  <a:srgbClr val="4D4D4D"/>
                </a:solidFill>
              </a:rPr>
              <a:t>Með </a:t>
            </a:r>
            <a:r>
              <a:rPr lang="is-IS" sz="2000" b="1" dirty="0">
                <a:solidFill>
                  <a:srgbClr val="F27954"/>
                </a:solidFill>
              </a:rPr>
              <a:t>raunhæfa tímalínu </a:t>
            </a:r>
            <a:r>
              <a:rPr lang="is-IS" sz="2000" i="1" dirty="0">
                <a:solidFill>
                  <a:srgbClr val="4D4D4D"/>
                </a:solidFill>
              </a:rPr>
              <a:t>(vanalega 6 mánuðir </a:t>
            </a:r>
            <a:r>
              <a:rPr lang="is-IS" sz="2000" i="1" dirty="0" err="1">
                <a:solidFill>
                  <a:srgbClr val="4D4D4D"/>
                </a:solidFill>
              </a:rPr>
              <a:t>c.a</a:t>
            </a:r>
            <a:r>
              <a:rPr lang="is-IS" sz="2000" i="1" dirty="0">
                <a:solidFill>
                  <a:srgbClr val="4D4D4D"/>
                </a:solidFill>
              </a:rPr>
              <a:t>.)</a:t>
            </a:r>
            <a:r>
              <a:rPr lang="is-IS" sz="2000" dirty="0">
                <a:solidFill>
                  <a:srgbClr val="4D4D4D"/>
                </a:solidFill>
              </a:rPr>
              <a:t>.</a:t>
            </a:r>
          </a:p>
          <a:p>
            <a:pPr marL="342900" indent="-342900" fontAlgn="base">
              <a:buFont typeface="Wingdings" panose="05000000000000000000" pitchFamily="2" charset="2"/>
              <a:buChar char="v"/>
            </a:pPr>
            <a:r>
              <a:rPr lang="is-IS" sz="2000" dirty="0">
                <a:solidFill>
                  <a:srgbClr val="4D4D4D"/>
                </a:solidFill>
              </a:rPr>
              <a:t>Að meta aðgerðir út frá </a:t>
            </a:r>
            <a:r>
              <a:rPr lang="is-IS" sz="2000" dirty="0">
                <a:solidFill>
                  <a:srgbClr val="FF0000"/>
                </a:solidFill>
              </a:rPr>
              <a:t> </a:t>
            </a:r>
            <a:r>
              <a:rPr lang="is-IS" sz="2000" b="1" dirty="0">
                <a:solidFill>
                  <a:srgbClr val="F27954"/>
                </a:solidFill>
              </a:rPr>
              <a:t>viðeigandi árangursvísum (</a:t>
            </a:r>
            <a:r>
              <a:rPr lang="is-IS" sz="2000" b="1" dirty="0" err="1">
                <a:solidFill>
                  <a:srgbClr val="F27954"/>
                </a:solidFill>
              </a:rPr>
              <a:t>KPIs</a:t>
            </a:r>
            <a:r>
              <a:rPr lang="is-IS" sz="2000" b="1" dirty="0">
                <a:solidFill>
                  <a:srgbClr val="F27954"/>
                </a:solidFill>
              </a:rPr>
              <a:t>) </a:t>
            </a:r>
            <a:endParaRPr lang="is-IS" sz="2000" b="1" dirty="0">
              <a:solidFill>
                <a:srgbClr val="F27954"/>
              </a:solidFill>
              <a:cs typeface="Calibri"/>
            </a:endParaRPr>
          </a:p>
          <a:p>
            <a:pPr algn="l" fontAlgn="base">
              <a:lnSpc>
                <a:spcPct val="100000"/>
              </a:lnSpc>
              <a:spcBef>
                <a:spcPts val="0"/>
              </a:spcBef>
            </a:pPr>
            <a:endParaRPr lang="is-IS" sz="2000" b="1" dirty="0">
              <a:solidFill>
                <a:srgbClr val="F27954"/>
              </a:solidFill>
            </a:endParaRPr>
          </a:p>
          <a:p>
            <a:pPr algn="l" fontAlgn="base">
              <a:lnSpc>
                <a:spcPct val="100000"/>
              </a:lnSpc>
              <a:spcBef>
                <a:spcPts val="0"/>
              </a:spcBef>
            </a:pPr>
            <a:r>
              <a:rPr lang="is-IS" sz="2000" b="1" dirty="0">
                <a:solidFill>
                  <a:srgbClr val="086D6E"/>
                </a:solidFill>
              </a:rPr>
              <a:t>Dæmi um stefnu með aðgerðum</a:t>
            </a:r>
          </a:p>
          <a:p>
            <a:pPr marL="457200" indent="-457200" algn="l" fontAlgn="base">
              <a:lnSpc>
                <a:spcPct val="100000"/>
              </a:lnSpc>
              <a:spcBef>
                <a:spcPts val="0"/>
              </a:spcBef>
              <a:buFont typeface="+mj-lt"/>
              <a:buAutoNum type="arabicPeriod"/>
            </a:pPr>
            <a:r>
              <a:rPr lang="is-IS" sz="2000" b="1" dirty="0">
                <a:solidFill>
                  <a:srgbClr val="F27954"/>
                </a:solidFill>
              </a:rPr>
              <a:t>Stefnan</a:t>
            </a:r>
            <a:r>
              <a:rPr lang="is-IS" sz="2000" dirty="0">
                <a:solidFill>
                  <a:srgbClr val="F27954"/>
                </a:solidFill>
              </a:rPr>
              <a:t> styður við rekstrarsamfellu í og á eftir krísu til þess að lágmarka áhrifin á rekstur og arðsemi.</a:t>
            </a:r>
          </a:p>
          <a:p>
            <a:pPr marL="457200" indent="-457200" algn="l" fontAlgn="base">
              <a:lnSpc>
                <a:spcPct val="100000"/>
              </a:lnSpc>
              <a:spcBef>
                <a:spcPts val="0"/>
              </a:spcBef>
              <a:buFont typeface="+mj-lt"/>
              <a:buAutoNum type="arabicPeriod"/>
            </a:pPr>
            <a:endParaRPr lang="is-IS" sz="2000" b="1" dirty="0">
              <a:solidFill>
                <a:srgbClr val="F27954"/>
              </a:solidFill>
            </a:endParaRPr>
          </a:p>
          <a:p>
            <a:pPr marL="457200" indent="-457200" fontAlgn="base">
              <a:buFont typeface="Arial" panose="020B0604020202020204" pitchFamily="34" charset="0"/>
              <a:buChar char="•"/>
            </a:pPr>
            <a:r>
              <a:rPr lang="is-IS" sz="2000" b="1" dirty="0">
                <a:solidFill>
                  <a:srgbClr val="F27954"/>
                </a:solidFill>
              </a:rPr>
              <a:t>Aðgerðir</a:t>
            </a:r>
            <a:r>
              <a:rPr lang="is-IS" sz="2000" dirty="0">
                <a:solidFill>
                  <a:srgbClr val="F27954"/>
                </a:solidFill>
              </a:rPr>
              <a:t> </a:t>
            </a:r>
            <a:r>
              <a:rPr lang="is-IS" sz="2000" dirty="0">
                <a:solidFill>
                  <a:srgbClr val="455264"/>
                </a:solidFill>
              </a:rPr>
              <a:t>til að auka eða mynda </a:t>
            </a:r>
            <a:r>
              <a:rPr lang="is-IS" sz="2000" dirty="0">
                <a:solidFill>
                  <a:srgbClr val="F27954"/>
                </a:solidFill>
              </a:rPr>
              <a:t>neyðarsjóði</a:t>
            </a:r>
            <a:r>
              <a:rPr lang="is-IS" sz="2000" dirty="0">
                <a:solidFill>
                  <a:srgbClr val="455264"/>
                </a:solidFill>
              </a:rPr>
              <a:t>,  vinna með stoðþjónustunni svo að fyrirtæki fái aðgengi að viðeigandi sjóðum</a:t>
            </a:r>
            <a:r>
              <a:rPr lang="is-IS" sz="2000" dirty="0">
                <a:solidFill>
                  <a:srgbClr val="F27954"/>
                </a:solidFill>
              </a:rPr>
              <a:t>. </a:t>
            </a:r>
            <a:r>
              <a:rPr lang="is-IS" sz="2000" dirty="0">
                <a:solidFill>
                  <a:srgbClr val="455264"/>
                </a:solidFill>
              </a:rPr>
              <a:t>Þróa og innleiða </a:t>
            </a:r>
            <a:r>
              <a:rPr lang="is-IS" sz="2000" dirty="0">
                <a:solidFill>
                  <a:srgbClr val="F27954"/>
                </a:solidFill>
              </a:rPr>
              <a:t>stefnu um </a:t>
            </a:r>
            <a:r>
              <a:rPr lang="is-IS" sz="2000" dirty="0" err="1">
                <a:solidFill>
                  <a:srgbClr val="F27954"/>
                </a:solidFill>
              </a:rPr>
              <a:t>afbókanir</a:t>
            </a:r>
            <a:r>
              <a:rPr lang="is-IS" sz="2000" dirty="0">
                <a:solidFill>
                  <a:srgbClr val="F27954"/>
                </a:solidFill>
              </a:rPr>
              <a:t> </a:t>
            </a:r>
            <a:r>
              <a:rPr lang="is-IS" sz="2000" dirty="0">
                <a:solidFill>
                  <a:srgbClr val="455264"/>
                </a:solidFill>
              </a:rPr>
              <a:t>í krísu svo fyrirtæki geti byggt upp bókunartraust viðskiptavina.</a:t>
            </a:r>
          </a:p>
          <a:p>
            <a:pPr marL="457200" indent="-457200" algn="l" fontAlgn="base">
              <a:lnSpc>
                <a:spcPct val="100000"/>
              </a:lnSpc>
              <a:spcBef>
                <a:spcPts val="0"/>
              </a:spcBef>
              <a:buFont typeface="Arial" panose="020B0604020202020204" pitchFamily="34" charset="0"/>
              <a:buChar char="•"/>
            </a:pPr>
            <a:endParaRPr lang="is-IS" sz="2000" dirty="0"/>
          </a:p>
        </p:txBody>
      </p:sp>
    </p:spTree>
    <p:extLst>
      <p:ext uri="{BB962C8B-B14F-4D97-AF65-F5344CB8AC3E}">
        <p14:creationId xmlns:p14="http://schemas.microsoft.com/office/powerpoint/2010/main" val="1868631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D9D9EE-DA03-C2E5-37B9-0D7AA038AA69}"/>
              </a:ext>
            </a:extLst>
          </p:cNvPr>
          <p:cNvSpPr/>
          <p:nvPr/>
        </p:nvSpPr>
        <p:spPr>
          <a:xfrm>
            <a:off x="14602" y="1141050"/>
            <a:ext cx="5302050" cy="2084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429240" y="279337"/>
            <a:ext cx="6541161" cy="3722513"/>
          </a:xfrm>
        </p:spPr>
        <p:txBody>
          <a:bodyPr vert="horz" lIns="91440" tIns="45720" rIns="91440" bIns="45720" rtlCol="0" anchor="t">
            <a:noAutofit/>
          </a:bodyPr>
          <a:lstStyle/>
          <a:p>
            <a:pPr fontAlgn="base"/>
            <a:r>
              <a:rPr lang="is-IS" sz="2000" b="0" i="0" dirty="0">
                <a:solidFill>
                  <a:srgbClr val="455264"/>
                </a:solidFill>
                <a:effectLst/>
              </a:rPr>
              <a:t>Óháð hlutverkum er mikilvægt að allir komi fram af </a:t>
            </a:r>
            <a:r>
              <a:rPr lang="is-IS" sz="2000" dirty="0">
                <a:solidFill>
                  <a:srgbClr val="455264"/>
                </a:solidFill>
              </a:rPr>
              <a:t>heilindum og fullum trúnaði</a:t>
            </a:r>
            <a:r>
              <a:rPr lang="is-IS" sz="2000" b="0" i="0" dirty="0">
                <a:solidFill>
                  <a:srgbClr val="455264"/>
                </a:solidFill>
                <a:effectLst/>
              </a:rPr>
              <a:t>.</a:t>
            </a:r>
            <a:r>
              <a:rPr lang="is-IS" sz="2000" dirty="0">
                <a:solidFill>
                  <a:srgbClr val="455264"/>
                </a:solidFill>
              </a:rPr>
              <a:t> Hlutverk stýrihópsins er að: </a:t>
            </a:r>
            <a:endParaRPr lang="is-IS" sz="2000" b="0" i="0" dirty="0">
              <a:solidFill>
                <a:srgbClr val="455264"/>
              </a:solidFill>
              <a:effectLst/>
            </a:endParaRPr>
          </a:p>
          <a:p>
            <a:pPr marL="342900" indent="-342900" algn="l" rtl="0" fontAlgn="base">
              <a:buClr>
                <a:srgbClr val="F27954"/>
              </a:buClr>
              <a:buFont typeface="Arial" panose="020B0604020202020204" pitchFamily="34" charset="0"/>
              <a:buChar char="•"/>
            </a:pPr>
            <a:r>
              <a:rPr lang="is-IS" sz="2000" b="0" i="0" dirty="0">
                <a:solidFill>
                  <a:srgbClr val="455264"/>
                </a:solidFill>
                <a:effectLst/>
              </a:rPr>
              <a:t>Fylgjast með og stjórna eftir því hvernig krísa þróast </a:t>
            </a:r>
          </a:p>
          <a:p>
            <a:pPr marL="342900" indent="-342900" fontAlgn="base">
              <a:buClr>
                <a:srgbClr val="F27954"/>
              </a:buClr>
              <a:buFont typeface="Arial" panose="020B0604020202020204" pitchFamily="34" charset="0"/>
              <a:buChar char="•"/>
            </a:pPr>
            <a:r>
              <a:rPr lang="is-IS" sz="2000" b="0" i="0" dirty="0">
                <a:solidFill>
                  <a:srgbClr val="455264"/>
                </a:solidFill>
                <a:effectLst/>
              </a:rPr>
              <a:t>Skipuleggja og innleiða </a:t>
            </a:r>
            <a:r>
              <a:rPr lang="is-IS" sz="2000" dirty="0">
                <a:solidFill>
                  <a:srgbClr val="F27954"/>
                </a:solidFill>
              </a:rPr>
              <a:t>fjárhagslegar, tæknilegar, pólitískar og faglegar aðferðir </a:t>
            </a:r>
            <a:r>
              <a:rPr lang="is-IS" sz="2000" dirty="0">
                <a:solidFill>
                  <a:srgbClr val="455264"/>
                </a:solidFill>
              </a:rPr>
              <a:t>sem geta dregið úr t.d. fjárhagslegu tjóni </a:t>
            </a:r>
          </a:p>
          <a:p>
            <a:pPr marL="342900" indent="-342900">
              <a:buClr>
                <a:srgbClr val="F27954"/>
              </a:buClr>
              <a:buFont typeface="Arial" panose="020B0604020202020204" pitchFamily="34" charset="0"/>
              <a:buChar char="•"/>
            </a:pPr>
            <a:r>
              <a:rPr lang="is-IS" sz="2000" dirty="0">
                <a:solidFill>
                  <a:srgbClr val="F27954"/>
                </a:solidFill>
              </a:rPr>
              <a:t>Eyða hindrunum </a:t>
            </a:r>
            <a:r>
              <a:rPr lang="is-IS" sz="2000" dirty="0">
                <a:solidFill>
                  <a:srgbClr val="455264"/>
                </a:solidFill>
              </a:rPr>
              <a:t>sem teymið stendur frammi fyrir </a:t>
            </a:r>
            <a:endParaRPr lang="is-IS" dirty="0"/>
          </a:p>
          <a:p>
            <a:pPr marL="342900" indent="-342900" algn="l" fontAlgn="base">
              <a:buClr>
                <a:srgbClr val="F27954"/>
              </a:buClr>
              <a:buFont typeface="Arial" panose="020B0604020202020204" pitchFamily="34" charset="0"/>
              <a:buChar char="•"/>
            </a:pPr>
            <a:r>
              <a:rPr lang="is-IS" sz="2000" dirty="0">
                <a:solidFill>
                  <a:srgbClr val="F27954"/>
                </a:solidFill>
              </a:rPr>
              <a:t>Vernda orðspor svæðisins </a:t>
            </a:r>
            <a:r>
              <a:rPr lang="is-IS" sz="2000" b="0" i="0" dirty="0">
                <a:solidFill>
                  <a:srgbClr val="455264"/>
                </a:solidFill>
                <a:effectLst/>
              </a:rPr>
              <a:t>með ólíkum teymum sem stýra stefnumótandi markaðsherferðum og samskiptaáætlunum. Þessir aðilar eru einnig talsmenn svæðisins</a:t>
            </a:r>
            <a:endParaRPr lang="is-IS" sz="2000" b="0" i="0" dirty="0">
              <a:solidFill>
                <a:srgbClr val="455264"/>
              </a:solidFill>
              <a:effectLst/>
              <a:cs typeface="Calibri"/>
            </a:endParaRPr>
          </a:p>
          <a:p>
            <a:pPr marL="342900" indent="-342900" algn="l" fontAlgn="base">
              <a:buClr>
                <a:srgbClr val="F27954"/>
              </a:buClr>
              <a:buFont typeface="Arial" panose="020B0604020202020204" pitchFamily="34" charset="0"/>
              <a:buChar char="•"/>
            </a:pPr>
            <a:r>
              <a:rPr lang="is-IS" sz="2000" b="0" i="0" dirty="0">
                <a:solidFill>
                  <a:srgbClr val="455264"/>
                </a:solidFill>
                <a:effectLst/>
              </a:rPr>
              <a:t>Meta </a:t>
            </a:r>
            <a:r>
              <a:rPr lang="is-IS" sz="2000" dirty="0">
                <a:solidFill>
                  <a:srgbClr val="F27954"/>
                </a:solidFill>
              </a:rPr>
              <a:t>viðbragðs- og samfelluáætlanir</a:t>
            </a:r>
            <a:endParaRPr lang="is-IS" sz="2000" b="0" i="0" dirty="0">
              <a:solidFill>
                <a:srgbClr val="455264"/>
              </a:solidFill>
              <a:effectLst/>
            </a:endParaRPr>
          </a:p>
          <a:p>
            <a:pPr marL="342900" indent="-342900" fontAlgn="base">
              <a:buClr>
                <a:srgbClr val="F27954"/>
              </a:buClr>
              <a:buFont typeface="Arial" panose="020B0604020202020204" pitchFamily="34" charset="0"/>
              <a:buChar char="•"/>
            </a:pPr>
            <a:r>
              <a:rPr lang="is-IS" sz="2000" b="0" i="0" dirty="0">
                <a:solidFill>
                  <a:srgbClr val="F27954"/>
                </a:solidFill>
                <a:effectLst/>
              </a:rPr>
              <a:t>Veita forystu</a:t>
            </a:r>
            <a:r>
              <a:rPr lang="is-IS" sz="2000" dirty="0">
                <a:solidFill>
                  <a:srgbClr val="455264"/>
                </a:solidFill>
              </a:rPr>
              <a:t> þegar settar eru fram stefnumótandi aðgerðir eða </a:t>
            </a:r>
            <a:r>
              <a:rPr lang="is-IS" sz="2000" b="0" i="0" dirty="0">
                <a:solidFill>
                  <a:srgbClr val="F27954"/>
                </a:solidFill>
                <a:effectLst/>
              </a:rPr>
              <a:t>teknar eru erfiðar og óvæntar ákvarðanir</a:t>
            </a:r>
            <a:endParaRPr lang="is-IS" sz="2000" b="0" i="0" dirty="0">
              <a:solidFill>
                <a:srgbClr val="F27954"/>
              </a:solidFill>
              <a:effectLst/>
              <a:cs typeface="Calibri"/>
            </a:endParaRPr>
          </a:p>
          <a:p>
            <a:pPr marL="342900" indent="-342900" fontAlgn="base">
              <a:buClr>
                <a:srgbClr val="F27954"/>
              </a:buClr>
              <a:buFont typeface="Arial" panose="020B0604020202020204" pitchFamily="34" charset="0"/>
              <a:buChar char="•"/>
            </a:pPr>
            <a:r>
              <a:rPr lang="is-IS" sz="2000" dirty="0">
                <a:solidFill>
                  <a:srgbClr val="F27954"/>
                </a:solidFill>
              </a:rPr>
              <a:t>Hafa samskipti </a:t>
            </a:r>
            <a:r>
              <a:rPr lang="is-IS" sz="2000" b="0" i="0" dirty="0">
                <a:solidFill>
                  <a:srgbClr val="F27954"/>
                </a:solidFill>
                <a:effectLst/>
              </a:rPr>
              <a:t>við helstu </a:t>
            </a:r>
            <a:r>
              <a:rPr lang="is-IS" sz="2000" dirty="0">
                <a:solidFill>
                  <a:srgbClr val="F27954"/>
                </a:solidFill>
              </a:rPr>
              <a:t>hagaðila </a:t>
            </a:r>
            <a:endParaRPr lang="is-IS" sz="2000" b="0" i="0" dirty="0">
              <a:solidFill>
                <a:srgbClr val="455264"/>
              </a:solidFill>
              <a:effectLst/>
              <a:cs typeface="Calibri"/>
            </a:endParaRPr>
          </a:p>
          <a:p>
            <a:pPr algn="l" fontAlgn="base">
              <a:buFont typeface="Arial" panose="020B0604020202020204" pitchFamily="34" charset="0"/>
              <a:buChar char="•"/>
            </a:pPr>
            <a:endParaRPr lang="is-IS" sz="2000" b="0" i="0" dirty="0">
              <a:solidFill>
                <a:srgbClr val="455264"/>
              </a:solidFill>
              <a:effectLst/>
            </a:endParaRPr>
          </a:p>
          <a:p>
            <a:pPr algn="l" fontAlgn="base"/>
            <a:endParaRPr lang="is-IS" sz="2000" b="0" i="0" dirty="0">
              <a:solidFill>
                <a:srgbClr val="455264"/>
              </a:solidFill>
              <a:effectLst/>
            </a:endParaRPr>
          </a:p>
          <a:p>
            <a:pPr algn="l" fontAlgn="base"/>
            <a:endParaRPr lang="is-IS" sz="2000" b="0" i="0" dirty="0">
              <a:solidFill>
                <a:srgbClr val="455264"/>
              </a:solidFill>
              <a:effectLst/>
            </a:endParaRPr>
          </a:p>
          <a:p>
            <a:pPr marL="342900" indent="-342900">
              <a:lnSpc>
                <a:spcPct val="100000"/>
              </a:lnSpc>
              <a:spcBef>
                <a:spcPts val="0"/>
              </a:spcBef>
              <a:buFont typeface="Wingdings" panose="05000000000000000000" pitchFamily="2" charset="2"/>
              <a:buChar char="ü"/>
            </a:pPr>
            <a:endParaRPr lang="is-IS" sz="20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475129" y="282735"/>
            <a:ext cx="4662248" cy="6122894"/>
          </a:xfrm>
        </p:spPr>
        <p:txBody>
          <a:bodyPr>
            <a:normAutofit/>
          </a:bodyPr>
          <a:lstStyle/>
          <a:p>
            <a:pPr>
              <a:lnSpc>
                <a:spcPct val="100000"/>
              </a:lnSpc>
              <a:spcBef>
                <a:spcPts val="0"/>
              </a:spcBef>
            </a:pPr>
            <a:r>
              <a:rPr lang="is-IS" sz="4800" b="1" dirty="0"/>
              <a:t>Skref 6 </a:t>
            </a:r>
            <a:endParaRPr lang="is-IS" sz="4800" b="1" i="0" dirty="0">
              <a:effectLst/>
            </a:endParaRPr>
          </a:p>
          <a:p>
            <a:pPr>
              <a:lnSpc>
                <a:spcPct val="100000"/>
              </a:lnSpc>
              <a:spcBef>
                <a:spcPts val="0"/>
              </a:spcBef>
            </a:pPr>
            <a:endParaRPr lang="is-IS" sz="1600" dirty="0">
              <a:solidFill>
                <a:srgbClr val="086D6E"/>
              </a:solidFill>
            </a:endParaRPr>
          </a:p>
          <a:p>
            <a:pPr>
              <a:lnSpc>
                <a:spcPct val="100000"/>
              </a:lnSpc>
              <a:spcBef>
                <a:spcPts val="0"/>
              </a:spcBef>
            </a:pPr>
            <a:r>
              <a:rPr lang="is-IS" sz="3200" dirty="0">
                <a:solidFill>
                  <a:schemeClr val="bg1"/>
                </a:solidFill>
              </a:rPr>
              <a:t>Mikilvægt að réttir aðilar haldi utan um forgangsröðunina meðan á krísu stendur</a:t>
            </a:r>
            <a:endParaRPr lang="is-IS" sz="2400" b="0" i="1" dirty="0">
              <a:effectLst/>
            </a:endParaRPr>
          </a:p>
          <a:p>
            <a:pPr>
              <a:lnSpc>
                <a:spcPct val="100000"/>
              </a:lnSpc>
              <a:spcBef>
                <a:spcPts val="0"/>
              </a:spcBef>
            </a:pPr>
            <a:endParaRPr lang="is-IS" dirty="0">
              <a:solidFill>
                <a:srgbClr val="086D6E"/>
              </a:solidFill>
            </a:endParaRPr>
          </a:p>
          <a:p>
            <a:pPr>
              <a:lnSpc>
                <a:spcPct val="100000"/>
              </a:lnSpc>
              <a:spcBef>
                <a:spcPts val="0"/>
              </a:spcBef>
            </a:pPr>
            <a:endParaRPr lang="is-IS" sz="2400" i="1" dirty="0">
              <a:highlight>
                <a:srgbClr val="00FFFF"/>
              </a:highlight>
              <a:cs typeface="Calibri"/>
            </a:endParaRPr>
          </a:p>
          <a:p>
            <a:pPr algn="l">
              <a:lnSpc>
                <a:spcPct val="100000"/>
              </a:lnSpc>
              <a:spcBef>
                <a:spcPts val="0"/>
              </a:spcBef>
            </a:pPr>
            <a:endParaRPr lang="is-IS" dirty="0"/>
          </a:p>
          <a:p>
            <a:pPr algn="l">
              <a:lnSpc>
                <a:spcPct val="100000"/>
              </a:lnSpc>
              <a:spcBef>
                <a:spcPts val="0"/>
              </a:spcBef>
            </a:pPr>
            <a:endParaRPr lang="is-IS" dirty="0">
              <a:solidFill>
                <a:srgbClr val="666666"/>
              </a:solidFill>
            </a:endParaRPr>
          </a:p>
          <a:p>
            <a:pPr algn="l">
              <a:lnSpc>
                <a:spcPct val="100000"/>
              </a:lnSpc>
              <a:spcBef>
                <a:spcPts val="0"/>
              </a:spcBef>
            </a:pPr>
            <a:endParaRPr lang="is-IS" dirty="0">
              <a:solidFill>
                <a:srgbClr val="666666"/>
              </a:solidFill>
            </a:endParaRPr>
          </a:p>
          <a:p>
            <a:pPr algn="l">
              <a:lnSpc>
                <a:spcPct val="100000"/>
              </a:lnSpc>
              <a:spcBef>
                <a:spcPts val="0"/>
              </a:spcBef>
            </a:pPr>
            <a:endParaRPr lang="is-IS" sz="2000" b="1" i="0" dirty="0">
              <a:effectLst/>
            </a:endParaRPr>
          </a:p>
          <a:p>
            <a:pPr>
              <a:lnSpc>
                <a:spcPct val="100000"/>
              </a:lnSpc>
              <a:spcBef>
                <a:spcPts val="0"/>
              </a:spcBef>
            </a:pPr>
            <a:endParaRPr lang="is-IS" b="1" i="0" dirty="0">
              <a:solidFill>
                <a:srgbClr val="4D4D4D"/>
              </a:solidFill>
              <a:effectLst/>
            </a:endParaRPr>
          </a:p>
          <a:p>
            <a:pPr>
              <a:lnSpc>
                <a:spcPct val="100000"/>
              </a:lnSpc>
              <a:spcBef>
                <a:spcPts val="0"/>
              </a:spcBef>
            </a:pPr>
            <a:endParaRPr lang="is-IS" dirty="0"/>
          </a:p>
        </p:txBody>
      </p:sp>
      <p:sp>
        <p:nvSpPr>
          <p:cNvPr id="6" name="Text Placeholder 5">
            <a:extLst>
              <a:ext uri="{FF2B5EF4-FFF2-40B4-BE49-F238E27FC236}">
                <a16:creationId xmlns:a16="http://schemas.microsoft.com/office/drawing/2014/main" id="{99634BE5-1808-DE4A-CDDF-C777DFE98B4A}"/>
              </a:ext>
            </a:extLst>
          </p:cNvPr>
          <p:cNvSpPr>
            <a:spLocks noGrp="1"/>
          </p:cNvSpPr>
          <p:nvPr>
            <p:ph type="body" sz="quarter" idx="24"/>
          </p:nvPr>
        </p:nvSpPr>
        <p:spPr/>
        <p:txBody>
          <a:bodyPr/>
          <a:lstStyle/>
          <a:p>
            <a:r>
              <a:rPr lang="en-IE" dirty="0"/>
              <a:t>1</a:t>
            </a:r>
          </a:p>
        </p:txBody>
      </p:sp>
      <p:sp>
        <p:nvSpPr>
          <p:cNvPr id="96" name="TextBox 95">
            <a:extLst>
              <a:ext uri="{FF2B5EF4-FFF2-40B4-BE49-F238E27FC236}">
                <a16:creationId xmlns:a16="http://schemas.microsoft.com/office/drawing/2014/main" id="{4C3F28BF-C51E-1FC0-B26D-E19F0BFD5BC4}"/>
              </a:ext>
            </a:extLst>
          </p:cNvPr>
          <p:cNvSpPr txBox="1"/>
          <p:nvPr/>
        </p:nvSpPr>
        <p:spPr>
          <a:xfrm>
            <a:off x="435397" y="5865589"/>
            <a:ext cx="4741712" cy="923330"/>
          </a:xfrm>
          <a:prstGeom prst="rect">
            <a:avLst/>
          </a:prstGeom>
          <a:solidFill>
            <a:srgbClr val="086D6E"/>
          </a:solidFill>
        </p:spPr>
        <p:txBody>
          <a:bodyPr wrap="square" lIns="91440" tIns="45720" rIns="91440" bIns="45720" rtlCol="0" anchor="t">
            <a:spAutoFit/>
          </a:bodyPr>
          <a:lstStyle/>
          <a:p>
            <a:pPr algn="ctr"/>
            <a:r>
              <a:rPr lang="is-IS" b="1" dirty="0">
                <a:solidFill>
                  <a:schemeClr val="bg1"/>
                </a:solidFill>
              </a:rPr>
              <a:t>Sjá námskeiðseiningu 2 fyrir frekari upplýsingar um mismunandi hlutverk innan krísustjórnstöðvar</a:t>
            </a:r>
            <a:endParaRPr lang="en-IE" b="1" dirty="0" err="1">
              <a:solidFill>
                <a:schemeClr val="bg1"/>
              </a:solidFill>
            </a:endParaRPr>
          </a:p>
        </p:txBody>
      </p:sp>
    </p:spTree>
    <p:extLst>
      <p:ext uri="{BB962C8B-B14F-4D97-AF65-F5344CB8AC3E}">
        <p14:creationId xmlns:p14="http://schemas.microsoft.com/office/powerpoint/2010/main" val="3029077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CAC1BD75-AF08-F65F-8068-5955A920C644}"/>
              </a:ext>
            </a:extLst>
          </p:cNvPr>
          <p:cNvSpPr/>
          <p:nvPr/>
        </p:nvSpPr>
        <p:spPr>
          <a:xfrm>
            <a:off x="0" y="1433926"/>
            <a:ext cx="5302050" cy="1934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387248" y="352647"/>
            <a:ext cx="6642827" cy="6122894"/>
          </a:xfrm>
        </p:spPr>
        <p:txBody>
          <a:bodyPr vert="horz" lIns="91440" tIns="45720" rIns="91440" bIns="45720" rtlCol="0" anchor="t">
            <a:noAutofit/>
          </a:bodyPr>
          <a:lstStyle/>
          <a:p>
            <a:pPr>
              <a:spcBef>
                <a:spcPts val="0"/>
              </a:spcBef>
            </a:pPr>
            <a:r>
              <a:rPr lang="is-IS" sz="2200" b="0" i="0" dirty="0">
                <a:solidFill>
                  <a:srgbClr val="455264"/>
                </a:solidFill>
                <a:effectLst/>
              </a:rPr>
              <a:t>Stýrihópurinn, teymið og framkvæmdastjóri </a:t>
            </a:r>
            <a:r>
              <a:rPr lang="is-IS" sz="2200" dirty="0">
                <a:solidFill>
                  <a:srgbClr val="455264"/>
                </a:solidFill>
              </a:rPr>
              <a:t>stjórnstöðvarinn </a:t>
            </a:r>
            <a:r>
              <a:rPr lang="is-IS" sz="2200" b="0" i="0" dirty="0">
                <a:solidFill>
                  <a:srgbClr val="455264"/>
                </a:solidFill>
                <a:effectLst/>
              </a:rPr>
              <a:t>ættu að endurskoða stefnuna reglulega, fyrir, á meðan og eftir krísu.</a:t>
            </a:r>
          </a:p>
          <a:p>
            <a:pPr>
              <a:spcBef>
                <a:spcPts val="0"/>
              </a:spcBef>
            </a:pPr>
            <a:endParaRPr lang="is-IS" sz="2200" dirty="0">
              <a:solidFill>
                <a:srgbClr val="455264"/>
              </a:solidFill>
            </a:endParaRPr>
          </a:p>
          <a:p>
            <a:pPr>
              <a:spcBef>
                <a:spcPts val="0"/>
              </a:spcBef>
            </a:pPr>
            <a:r>
              <a:rPr lang="is-IS" sz="2200" b="1" i="0" dirty="0">
                <a:solidFill>
                  <a:srgbClr val="F27954"/>
                </a:solidFill>
                <a:effectLst/>
              </a:rPr>
              <a:t>Mikilvægt að kerfi sé til staðar</a:t>
            </a:r>
            <a:r>
              <a:rPr lang="is-IS" sz="2200" b="1" dirty="0">
                <a:solidFill>
                  <a:srgbClr val="F27954"/>
                </a:solidFill>
              </a:rPr>
              <a:t> til að endurskoða stefnuna</a:t>
            </a:r>
            <a:br>
              <a:rPr lang="is-IS" sz="2200" b="1" i="0" dirty="0">
                <a:solidFill>
                  <a:srgbClr val="F27954"/>
                </a:solidFill>
                <a:effectLst/>
              </a:rPr>
            </a:br>
            <a:r>
              <a:rPr lang="is-IS" sz="2200" dirty="0">
                <a:solidFill>
                  <a:srgbClr val="455264"/>
                </a:solidFill>
              </a:rPr>
              <a:t>Mikilvægt er að taka út stefnuna og meta hana </a:t>
            </a:r>
            <a:r>
              <a:rPr lang="is-IS" sz="2200" b="0" i="0" dirty="0">
                <a:solidFill>
                  <a:srgbClr val="455264"/>
                </a:solidFill>
                <a:effectLst/>
              </a:rPr>
              <a:t>eftir</a:t>
            </a:r>
            <a:r>
              <a:rPr lang="is-IS" sz="2200" dirty="0">
                <a:solidFill>
                  <a:srgbClr val="455264"/>
                </a:solidFill>
              </a:rPr>
              <a:t> að krísan er afstaðin</a:t>
            </a:r>
            <a:r>
              <a:rPr lang="is-IS" sz="2200" b="0" i="0" dirty="0">
                <a:solidFill>
                  <a:srgbClr val="455264"/>
                </a:solidFill>
                <a:effectLst/>
              </a:rPr>
              <a:t>.</a:t>
            </a:r>
            <a:endParaRPr lang="is-IS" sz="2200" b="0" i="0" dirty="0">
              <a:solidFill>
                <a:srgbClr val="455264"/>
              </a:solidFill>
              <a:effectLst/>
              <a:cs typeface="Calibri"/>
            </a:endParaRPr>
          </a:p>
          <a:p>
            <a:pPr>
              <a:spcBef>
                <a:spcPts val="0"/>
              </a:spcBef>
            </a:pPr>
            <a:endParaRPr lang="is-IS" sz="2200" b="0" i="0" dirty="0">
              <a:solidFill>
                <a:srgbClr val="455264"/>
              </a:solidFill>
              <a:effectLst/>
            </a:endParaRPr>
          </a:p>
          <a:p>
            <a:pPr>
              <a:spcBef>
                <a:spcPts val="0"/>
              </a:spcBef>
            </a:pPr>
            <a:r>
              <a:rPr lang="is-IS" sz="2200" b="1" dirty="0">
                <a:solidFill>
                  <a:srgbClr val="F27954"/>
                </a:solidFill>
              </a:rPr>
              <a:t>Setja skal upp lista yfir mikilvægar spurningar</a:t>
            </a:r>
          </a:p>
          <a:p>
            <a:pPr>
              <a:spcBef>
                <a:spcPts val="0"/>
              </a:spcBef>
            </a:pPr>
            <a:endParaRPr lang="is-IS" sz="2200" b="1" dirty="0">
              <a:solidFill>
                <a:srgbClr val="F27954"/>
              </a:solidFill>
            </a:endParaRPr>
          </a:p>
          <a:p>
            <a:pPr marL="342900" indent="-342900">
              <a:spcBef>
                <a:spcPts val="0"/>
              </a:spcBef>
              <a:buClr>
                <a:srgbClr val="F27954"/>
              </a:buClr>
              <a:buFont typeface="Arial" panose="020B0604020202020204" pitchFamily="34" charset="0"/>
              <a:buChar char="•"/>
            </a:pPr>
            <a:r>
              <a:rPr lang="is-IS" sz="2000" b="0" i="0" dirty="0">
                <a:solidFill>
                  <a:srgbClr val="455264"/>
                </a:solidFill>
                <a:effectLst/>
              </a:rPr>
              <a:t>Hefði verið hægt að spá fyrir um krísuna?</a:t>
            </a:r>
          </a:p>
          <a:p>
            <a:pPr marL="342900" indent="-342900">
              <a:spcBef>
                <a:spcPts val="0"/>
              </a:spcBef>
              <a:buClr>
                <a:srgbClr val="F27954"/>
              </a:buClr>
              <a:buFont typeface="Arial" panose="020B0604020202020204" pitchFamily="34" charset="0"/>
              <a:buChar char="•"/>
            </a:pPr>
            <a:r>
              <a:rPr lang="is-IS" sz="2000" b="0" i="0" dirty="0">
                <a:solidFill>
                  <a:srgbClr val="455264"/>
                </a:solidFill>
                <a:effectLst/>
              </a:rPr>
              <a:t>Hvaða fyrstu vísbendingum var sleppt og/eða voru hunsaðar?</a:t>
            </a:r>
          </a:p>
          <a:p>
            <a:pPr marL="342900" indent="-342900">
              <a:spcBef>
                <a:spcPts val="0"/>
              </a:spcBef>
              <a:buClr>
                <a:srgbClr val="F27954"/>
              </a:buClr>
              <a:buFont typeface="Arial" panose="020B0604020202020204" pitchFamily="34" charset="0"/>
              <a:buChar char="•"/>
            </a:pPr>
            <a:r>
              <a:rPr lang="is-IS" sz="2000" b="0" i="0" dirty="0">
                <a:solidFill>
                  <a:srgbClr val="455264"/>
                </a:solidFill>
                <a:effectLst/>
              </a:rPr>
              <a:t>Hversu vel samræmdust stefnan, viðbragðsáætlunin og krísustjórnunarteymið?</a:t>
            </a:r>
          </a:p>
          <a:p>
            <a:pPr marL="342900" indent="-342900">
              <a:spcBef>
                <a:spcPts val="0"/>
              </a:spcBef>
              <a:buClr>
                <a:srgbClr val="F27954"/>
              </a:buClr>
              <a:buFont typeface="Arial" panose="020B0604020202020204" pitchFamily="34" charset="0"/>
              <a:buChar char="•"/>
            </a:pPr>
            <a:r>
              <a:rPr lang="is-IS" sz="2000" dirty="0">
                <a:solidFill>
                  <a:srgbClr val="455264"/>
                </a:solidFill>
              </a:rPr>
              <a:t>Var brugðist við krísunni </a:t>
            </a:r>
            <a:r>
              <a:rPr lang="is-IS" sz="2000" b="0" i="0" dirty="0">
                <a:solidFill>
                  <a:srgbClr val="455264"/>
                </a:solidFill>
                <a:effectLst/>
              </a:rPr>
              <a:t>á áhrifaríkan hátt?</a:t>
            </a:r>
          </a:p>
          <a:p>
            <a:pPr marL="342900" indent="-342900">
              <a:spcBef>
                <a:spcPts val="0"/>
              </a:spcBef>
              <a:buClr>
                <a:srgbClr val="F27954"/>
              </a:buClr>
              <a:buFont typeface="Arial" panose="020B0604020202020204" pitchFamily="34" charset="0"/>
              <a:buChar char="•"/>
            </a:pPr>
            <a:r>
              <a:rPr lang="is-IS" sz="2000" b="0" i="0" dirty="0">
                <a:solidFill>
                  <a:srgbClr val="455264"/>
                </a:solidFill>
                <a:effectLst/>
              </a:rPr>
              <a:t>Hvað gekk vel og hvað þarf að bæta?</a:t>
            </a:r>
          </a:p>
          <a:p>
            <a:pPr marL="342900" indent="-342900">
              <a:spcBef>
                <a:spcPts val="0"/>
              </a:spcBef>
              <a:buClr>
                <a:srgbClr val="F27954"/>
              </a:buClr>
              <a:buFont typeface="Arial" panose="020B0604020202020204" pitchFamily="34" charset="0"/>
              <a:buChar char="•"/>
            </a:pPr>
            <a:r>
              <a:rPr lang="is-IS" sz="2000" b="0" i="0" dirty="0">
                <a:solidFill>
                  <a:srgbClr val="455264"/>
                </a:solidFill>
                <a:effectLst/>
              </a:rPr>
              <a:t>Voru samskiptin skýr og </a:t>
            </a:r>
            <a:r>
              <a:rPr lang="is-IS" sz="2000" dirty="0">
                <a:solidFill>
                  <a:srgbClr val="455264"/>
                </a:solidFill>
              </a:rPr>
              <a:t>samfelld?</a:t>
            </a:r>
            <a:endParaRPr lang="is-IS" sz="2000" b="0" i="0" dirty="0">
              <a:solidFill>
                <a:srgbClr val="455264"/>
              </a:solidFill>
              <a:effectLst/>
              <a:cs typeface="Calibri"/>
            </a:endParaRPr>
          </a:p>
          <a:p>
            <a:pPr marL="342900" indent="-342900">
              <a:spcBef>
                <a:spcPts val="0"/>
              </a:spcBef>
              <a:buClr>
                <a:srgbClr val="F27954"/>
              </a:buClr>
              <a:buFont typeface="Arial" panose="020B0604020202020204" pitchFamily="34" charset="0"/>
              <a:buChar char="•"/>
            </a:pPr>
            <a:r>
              <a:rPr lang="is-IS" sz="2000" b="0" i="0" dirty="0">
                <a:solidFill>
                  <a:srgbClr val="455264"/>
                </a:solidFill>
                <a:effectLst/>
              </a:rPr>
              <a:t>Skaðaðist orðspor svæðisins eða ímynd þess á einhvern hátt?</a:t>
            </a:r>
            <a:endParaRPr lang="is-IS" sz="2400" dirty="0">
              <a:solidFill>
                <a:srgbClr val="086D6E"/>
              </a:solidFill>
            </a:endParaRPr>
          </a:p>
          <a:p>
            <a:pPr algn="l" fontAlgn="base"/>
            <a:endParaRPr lang="is-IS" sz="2200" b="0" i="0" dirty="0">
              <a:solidFill>
                <a:srgbClr val="455264"/>
              </a:solidFill>
              <a:effectLst/>
            </a:endParaRPr>
          </a:p>
          <a:p>
            <a:pPr algn="l" fontAlgn="base"/>
            <a:endParaRPr lang="is-IS" sz="2200" b="0" i="0" dirty="0">
              <a:solidFill>
                <a:srgbClr val="455264"/>
              </a:solidFill>
              <a:effectLst/>
            </a:endParaRPr>
          </a:p>
          <a:p>
            <a:pPr marL="342900" indent="-342900">
              <a:lnSpc>
                <a:spcPct val="100000"/>
              </a:lnSpc>
              <a:spcBef>
                <a:spcPts val="0"/>
              </a:spcBef>
              <a:buFont typeface="Wingdings" panose="05000000000000000000" pitchFamily="2" charset="2"/>
              <a:buChar char="ü"/>
            </a:pPr>
            <a:endParaRPr lang="is-IS" sz="22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475129" y="282735"/>
            <a:ext cx="4662248" cy="6122894"/>
          </a:xfrm>
        </p:spPr>
        <p:txBody>
          <a:bodyPr>
            <a:normAutofit/>
          </a:bodyPr>
          <a:lstStyle/>
          <a:p>
            <a:pPr>
              <a:lnSpc>
                <a:spcPct val="120000"/>
              </a:lnSpc>
              <a:spcBef>
                <a:spcPts val="0"/>
              </a:spcBef>
            </a:pPr>
            <a:r>
              <a:rPr lang="is-IS" sz="4600" b="1" dirty="0"/>
              <a:t>Skref 7 </a:t>
            </a:r>
            <a:endParaRPr lang="is-IS" sz="4600" b="1" i="0" dirty="0">
              <a:effectLst/>
            </a:endParaRPr>
          </a:p>
          <a:p>
            <a:pPr>
              <a:spcBef>
                <a:spcPts val="0"/>
              </a:spcBef>
            </a:pPr>
            <a:endParaRPr lang="is-IS" sz="3400" dirty="0">
              <a:solidFill>
                <a:srgbClr val="086D6E"/>
              </a:solidFill>
            </a:endParaRPr>
          </a:p>
          <a:p>
            <a:pPr>
              <a:spcBef>
                <a:spcPts val="0"/>
              </a:spcBef>
            </a:pPr>
            <a:r>
              <a:rPr lang="is-IS" dirty="0">
                <a:solidFill>
                  <a:schemeClr val="bg1"/>
                </a:solidFill>
              </a:rPr>
              <a:t>Endurskoða krísustjórnunarstefnuna og viðbragðsáætlunina</a:t>
            </a:r>
          </a:p>
          <a:p>
            <a:pPr>
              <a:spcBef>
                <a:spcPts val="0"/>
              </a:spcBef>
            </a:pPr>
            <a:endParaRPr lang="is-IS" dirty="0">
              <a:solidFill>
                <a:srgbClr val="086D6E"/>
              </a:solidFill>
            </a:endParaRPr>
          </a:p>
          <a:p>
            <a:pPr>
              <a:spcBef>
                <a:spcPts val="0"/>
              </a:spcBef>
            </a:pPr>
            <a:r>
              <a:rPr lang="is-IS" sz="1800" i="1" dirty="0">
                <a:latin typeface="TT Norms"/>
              </a:rPr>
              <a:t>Mikilvægt er að vera stöðugt að uppfæra krísustjórnunarstefnuna, forgangsröðunina og markmið, og viðbragðsáætlunina til að hámarka svæðisbundinn viðbúnað, sérstaklega í kjölfar krísu. Endurskoðunar- og matsferli verður að vera hluti af stefnunni.</a:t>
            </a:r>
            <a:r>
              <a:rPr lang="is-IS" sz="2400" i="1" dirty="0">
                <a:latin typeface="TT Norms"/>
              </a:rPr>
              <a:t>  </a:t>
            </a:r>
            <a:endParaRPr lang="is-IS" sz="3400" dirty="0"/>
          </a:p>
          <a:p>
            <a:pPr algn="l">
              <a:lnSpc>
                <a:spcPct val="120000"/>
              </a:lnSpc>
              <a:spcBef>
                <a:spcPts val="0"/>
              </a:spcBef>
            </a:pPr>
            <a:endParaRPr lang="is-IS" sz="3400" dirty="0">
              <a:solidFill>
                <a:srgbClr val="666666"/>
              </a:solidFill>
            </a:endParaRPr>
          </a:p>
          <a:p>
            <a:pPr algn="l">
              <a:lnSpc>
                <a:spcPct val="120000"/>
              </a:lnSpc>
              <a:spcBef>
                <a:spcPts val="0"/>
              </a:spcBef>
            </a:pPr>
            <a:endParaRPr lang="is-IS" sz="3400" dirty="0">
              <a:solidFill>
                <a:srgbClr val="666666"/>
              </a:solidFill>
            </a:endParaRPr>
          </a:p>
          <a:p>
            <a:pPr algn="l">
              <a:lnSpc>
                <a:spcPct val="120000"/>
              </a:lnSpc>
              <a:spcBef>
                <a:spcPts val="0"/>
              </a:spcBef>
            </a:pPr>
            <a:endParaRPr lang="is-IS" sz="2000" b="1" i="0" dirty="0">
              <a:effectLst/>
            </a:endParaRPr>
          </a:p>
          <a:p>
            <a:pPr>
              <a:lnSpc>
                <a:spcPct val="120000"/>
              </a:lnSpc>
              <a:spcBef>
                <a:spcPts val="0"/>
              </a:spcBef>
            </a:pPr>
            <a:endParaRPr lang="is-IS" b="1" i="0" dirty="0">
              <a:solidFill>
                <a:srgbClr val="4D4D4D"/>
              </a:solidFill>
              <a:effectLst/>
            </a:endParaRPr>
          </a:p>
          <a:p>
            <a:pPr>
              <a:lnSpc>
                <a:spcPct val="120000"/>
              </a:lnSpc>
              <a:spcBef>
                <a:spcPts val="0"/>
              </a:spcBef>
            </a:pPr>
            <a:endParaRPr lang="is-IS" dirty="0"/>
          </a:p>
        </p:txBody>
      </p:sp>
      <p:sp>
        <p:nvSpPr>
          <p:cNvPr id="6" name="Text Placeholder 5">
            <a:extLst>
              <a:ext uri="{FF2B5EF4-FFF2-40B4-BE49-F238E27FC236}">
                <a16:creationId xmlns:a16="http://schemas.microsoft.com/office/drawing/2014/main" id="{99634BE5-1808-DE4A-CDDF-C777DFE98B4A}"/>
              </a:ext>
            </a:extLst>
          </p:cNvPr>
          <p:cNvSpPr>
            <a:spLocks noGrp="1"/>
          </p:cNvSpPr>
          <p:nvPr>
            <p:ph type="body" sz="quarter" idx="24"/>
          </p:nvPr>
        </p:nvSpPr>
        <p:spPr/>
        <p:txBody>
          <a:bodyPr/>
          <a:lstStyle/>
          <a:p>
            <a:r>
              <a:rPr lang="en-IE" dirty="0"/>
              <a:t>1</a:t>
            </a:r>
          </a:p>
        </p:txBody>
      </p:sp>
    </p:spTree>
    <p:extLst>
      <p:ext uri="{BB962C8B-B14F-4D97-AF65-F5344CB8AC3E}">
        <p14:creationId xmlns:p14="http://schemas.microsoft.com/office/powerpoint/2010/main" val="29247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4EC0BFA-63D7-FFC3-5B00-B9A40C12F5B0}"/>
              </a:ext>
            </a:extLst>
          </p:cNvPr>
          <p:cNvSpPr>
            <a:spLocks noGrp="1"/>
          </p:cNvSpPr>
          <p:nvPr>
            <p:ph type="body" sz="quarter" idx="13"/>
          </p:nvPr>
        </p:nvSpPr>
        <p:spPr>
          <a:xfrm>
            <a:off x="447675" y="816746"/>
            <a:ext cx="5153025" cy="5003029"/>
          </a:xfrm>
        </p:spPr>
        <p:txBody>
          <a:bodyPr>
            <a:normAutofit/>
          </a:bodyPr>
          <a:lstStyle/>
          <a:p>
            <a:pPr>
              <a:lnSpc>
                <a:spcPct val="120000"/>
              </a:lnSpc>
              <a:spcBef>
                <a:spcPts val="0"/>
              </a:spcBef>
            </a:pPr>
            <a:r>
              <a:rPr lang="is-IS" sz="2800" i="0" dirty="0"/>
              <a:t>Að endurskoða og uppfæra kríustjórnunarstefnuna leiðir til þess að svæði verða þrautseigari fyrir vikið.  Lærdómurinn sem hægt er að afla eftir krísu getur þýtt að breytinga sé þörf í þjálfun, á upplýsingum, verklagi, úrræðum eða aðgerðum.</a:t>
            </a:r>
          </a:p>
        </p:txBody>
      </p:sp>
      <p:pic>
        <p:nvPicPr>
          <p:cNvPr id="15" name="Picture Placeholder 14" descr="A picture containing person, sky, outdoor, people&#10;&#10;Description automatically generated">
            <a:extLst>
              <a:ext uri="{FF2B5EF4-FFF2-40B4-BE49-F238E27FC236}">
                <a16:creationId xmlns:a16="http://schemas.microsoft.com/office/drawing/2014/main" id="{DE553982-E2FF-31DF-BD1F-B6BEB1BAF21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7635" b="7635"/>
          <a:stretch>
            <a:fillRect/>
          </a:stretch>
        </p:blipFill>
        <p:spPr/>
      </p:pic>
    </p:spTree>
    <p:extLst>
      <p:ext uri="{BB962C8B-B14F-4D97-AF65-F5344CB8AC3E}">
        <p14:creationId xmlns:p14="http://schemas.microsoft.com/office/powerpoint/2010/main" val="2207137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829BBBA-5918-193F-3E85-E6F56118E5CA}"/>
              </a:ext>
            </a:extLst>
          </p:cNvPr>
          <p:cNvSpPr>
            <a:spLocks noGrp="1"/>
          </p:cNvSpPr>
          <p:nvPr>
            <p:ph type="body" sz="quarter" idx="16"/>
          </p:nvPr>
        </p:nvSpPr>
        <p:spPr>
          <a:xfrm>
            <a:off x="6420496" y="1291590"/>
            <a:ext cx="5771504" cy="2137409"/>
          </a:xfrm>
        </p:spPr>
        <p:txBody>
          <a:bodyPr>
            <a:noAutofit/>
          </a:bodyPr>
          <a:lstStyle/>
          <a:p>
            <a:pPr>
              <a:lnSpc>
                <a:spcPct val="100000"/>
              </a:lnSpc>
              <a:spcBef>
                <a:spcPts val="0"/>
              </a:spcBef>
            </a:pPr>
            <a:r>
              <a:rPr lang="is-IS" dirty="0"/>
              <a:t>4.  Það sem hefur áhrif á stefnu um svæðisbundna krísustjórnun í ferðaþjónustu</a:t>
            </a:r>
          </a:p>
        </p:txBody>
      </p:sp>
      <p:pic>
        <p:nvPicPr>
          <p:cNvPr id="10" name="Picture Placeholder 9" descr="A picture containing nature&#10;&#10;Description automatically generated">
            <a:extLst>
              <a:ext uri="{FF2B5EF4-FFF2-40B4-BE49-F238E27FC236}">
                <a16:creationId xmlns:a16="http://schemas.microsoft.com/office/drawing/2014/main" id="{CB737503-FDB5-1140-A5FC-1C5F60D6A5C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6145" b="6145"/>
          <a:stretch>
            <a:fillRect/>
          </a:stretch>
        </p:blipFill>
        <p:spPr/>
      </p:pic>
    </p:spTree>
    <p:extLst>
      <p:ext uri="{BB962C8B-B14F-4D97-AF65-F5344CB8AC3E}">
        <p14:creationId xmlns:p14="http://schemas.microsoft.com/office/powerpoint/2010/main" val="1400323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climbing a rock wall&#10;&#10;Description automatically generated with medium confidence">
            <a:extLst>
              <a:ext uri="{FF2B5EF4-FFF2-40B4-BE49-F238E27FC236}">
                <a16:creationId xmlns:a16="http://schemas.microsoft.com/office/drawing/2014/main" id="{4DFFB3EA-DBBF-5FD9-AB26-62D99EA36EB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7640" b="7640"/>
          <a:stretch>
            <a:fillRect/>
          </a:stretch>
        </p:blipFill>
        <p:spPr>
          <a:xfrm>
            <a:off x="6796131" y="-1"/>
            <a:ext cx="5395869" cy="6858001"/>
          </a:xfrm>
        </p:spPr>
      </p:pic>
      <p:sp>
        <p:nvSpPr>
          <p:cNvPr id="4" name="Text Placeholder 3">
            <a:extLst>
              <a:ext uri="{FF2B5EF4-FFF2-40B4-BE49-F238E27FC236}">
                <a16:creationId xmlns:a16="http://schemas.microsoft.com/office/drawing/2014/main" id="{AF65C263-9496-1809-7212-66350A01B650}"/>
              </a:ext>
            </a:extLst>
          </p:cNvPr>
          <p:cNvSpPr>
            <a:spLocks noGrp="1"/>
          </p:cNvSpPr>
          <p:nvPr>
            <p:ph type="body" sz="quarter" idx="16"/>
          </p:nvPr>
        </p:nvSpPr>
        <p:spPr>
          <a:xfrm>
            <a:off x="200025" y="209149"/>
            <a:ext cx="5676900" cy="1028188"/>
          </a:xfrm>
        </p:spPr>
        <p:txBody>
          <a:bodyPr>
            <a:normAutofit fontScale="77500" lnSpcReduction="20000"/>
          </a:bodyPr>
          <a:lstStyle/>
          <a:p>
            <a:pPr algn="ctr">
              <a:lnSpc>
                <a:spcPct val="120000"/>
              </a:lnSpc>
              <a:spcBef>
                <a:spcPts val="0"/>
              </a:spcBef>
            </a:pPr>
            <a:r>
              <a:rPr lang="is-IS" b="0" i="0" dirty="0">
                <a:solidFill>
                  <a:srgbClr val="F27954"/>
                </a:solidFill>
                <a:effectLst/>
                <a:latin typeface="TT Norms"/>
              </a:rPr>
              <a:t>Rétt hugarfar er mikilvægt í svæðisbundinni krísustjórnun</a:t>
            </a:r>
          </a:p>
          <a:p>
            <a:pPr algn="ctr">
              <a:lnSpc>
                <a:spcPct val="120000"/>
              </a:lnSpc>
              <a:spcBef>
                <a:spcPts val="0"/>
              </a:spcBef>
            </a:pPr>
            <a:endParaRPr lang="is-IS" dirty="0">
              <a:solidFill>
                <a:srgbClr val="F27954"/>
              </a:solidFill>
            </a:endParaRPr>
          </a:p>
        </p:txBody>
      </p:sp>
      <p:sp>
        <p:nvSpPr>
          <p:cNvPr id="5" name="Text Placeholder 4">
            <a:extLst>
              <a:ext uri="{FF2B5EF4-FFF2-40B4-BE49-F238E27FC236}">
                <a16:creationId xmlns:a16="http://schemas.microsoft.com/office/drawing/2014/main" id="{26D4E072-AF75-6977-4494-861C790515D4}"/>
              </a:ext>
            </a:extLst>
          </p:cNvPr>
          <p:cNvSpPr>
            <a:spLocks noGrp="1"/>
          </p:cNvSpPr>
          <p:nvPr>
            <p:ph type="body" sz="quarter" idx="18"/>
          </p:nvPr>
        </p:nvSpPr>
        <p:spPr>
          <a:xfrm>
            <a:off x="200025" y="1095375"/>
            <a:ext cx="6334125" cy="5553476"/>
          </a:xfrm>
          <a:solidFill>
            <a:schemeClr val="bg1"/>
          </a:solidFill>
        </p:spPr>
        <p:txBody>
          <a:bodyPr vert="horz" lIns="91440" tIns="45720" rIns="91440" bIns="45720" rtlCol="0" anchor="t">
            <a:noAutofit/>
          </a:bodyPr>
          <a:lstStyle/>
          <a:p>
            <a:pPr marL="0" indent="0" algn="l" rtl="0" fontAlgn="base">
              <a:lnSpc>
                <a:spcPct val="120000"/>
              </a:lnSpc>
              <a:spcBef>
                <a:spcPts val="0"/>
              </a:spcBef>
            </a:pPr>
            <a:endParaRPr lang="is-IS" sz="2000" b="1" i="0" dirty="0">
              <a:solidFill>
                <a:srgbClr val="79527B"/>
              </a:solidFill>
              <a:effectLst/>
            </a:endParaRPr>
          </a:p>
          <a:p>
            <a:pPr marL="457200" indent="-457200" algn="l" rtl="0" fontAlgn="base">
              <a:lnSpc>
                <a:spcPct val="120000"/>
              </a:lnSpc>
              <a:spcBef>
                <a:spcPts val="0"/>
              </a:spcBef>
              <a:buFont typeface="+mj-lt"/>
              <a:buAutoNum type="arabicPeriod"/>
            </a:pPr>
            <a:r>
              <a:rPr lang="is-IS" sz="2000" b="1" i="0" dirty="0">
                <a:solidFill>
                  <a:srgbClr val="79527B"/>
                </a:solidFill>
                <a:effectLst/>
              </a:rPr>
              <a:t>Getan til að gera ítarlega SVÓT greiningu </a:t>
            </a:r>
            <a:r>
              <a:rPr lang="is-IS" sz="2000" dirty="0">
                <a:solidFill>
                  <a:srgbClr val="455264"/>
                </a:solidFill>
              </a:rPr>
              <a:t>á styrkleikum, veikleikum, ógnunum og tækifærum</a:t>
            </a:r>
          </a:p>
          <a:p>
            <a:pPr marL="457200" indent="-457200" algn="l" rtl="0" fontAlgn="base">
              <a:lnSpc>
                <a:spcPct val="120000"/>
              </a:lnSpc>
              <a:spcBef>
                <a:spcPts val="0"/>
              </a:spcBef>
              <a:buFont typeface="+mj-lt"/>
              <a:buAutoNum type="arabicPeriod"/>
            </a:pPr>
            <a:r>
              <a:rPr lang="is-IS" sz="2000" dirty="0">
                <a:solidFill>
                  <a:srgbClr val="455264"/>
                </a:solidFill>
              </a:rPr>
              <a:t>Getan til að </a:t>
            </a:r>
            <a:r>
              <a:rPr lang="is-IS" sz="2000" b="1" i="0" dirty="0">
                <a:solidFill>
                  <a:srgbClr val="79527B"/>
                </a:solidFill>
                <a:effectLst/>
              </a:rPr>
              <a:t>hugsa til langs tíma, </a:t>
            </a:r>
            <a:r>
              <a:rPr lang="is-IS" sz="2000" dirty="0">
                <a:solidFill>
                  <a:srgbClr val="455264"/>
                </a:solidFill>
              </a:rPr>
              <a:t>stundum mörg ár fram í tímann en samtímis taka tillit til þekkingar á fortíð og nútíð svæðis</a:t>
            </a:r>
          </a:p>
          <a:p>
            <a:pPr marL="457200" indent="-457200" algn="l" rtl="0" fontAlgn="base">
              <a:lnSpc>
                <a:spcPct val="120000"/>
              </a:lnSpc>
              <a:spcBef>
                <a:spcPts val="0"/>
              </a:spcBef>
              <a:buFont typeface="+mj-lt"/>
              <a:buAutoNum type="arabicPeriod"/>
            </a:pPr>
            <a:r>
              <a:rPr lang="is-IS" sz="2000" b="1" i="0" dirty="0">
                <a:solidFill>
                  <a:srgbClr val="79527B"/>
                </a:solidFill>
                <a:effectLst/>
              </a:rPr>
              <a:t>Getan til að vera tækifærissinni </a:t>
            </a:r>
            <a:r>
              <a:rPr lang="is-IS" sz="2000" dirty="0">
                <a:solidFill>
                  <a:srgbClr val="455264"/>
                </a:solidFill>
              </a:rPr>
              <a:t>og nýta hagstæðar aðstæður en forðast innri eða ytri gildrur</a:t>
            </a:r>
            <a:endParaRPr lang="is-IS" sz="2000" dirty="0">
              <a:solidFill>
                <a:srgbClr val="455264"/>
              </a:solidFill>
              <a:cs typeface="Calibri"/>
            </a:endParaRPr>
          </a:p>
          <a:p>
            <a:pPr marL="457200" indent="-457200" algn="l" rtl="0" fontAlgn="base">
              <a:lnSpc>
                <a:spcPct val="120000"/>
              </a:lnSpc>
              <a:spcBef>
                <a:spcPts val="0"/>
              </a:spcBef>
              <a:buFont typeface="+mj-lt"/>
              <a:buAutoNum type="arabicPeriod"/>
            </a:pPr>
            <a:r>
              <a:rPr lang="is-IS" sz="2000" b="1" i="0" dirty="0">
                <a:solidFill>
                  <a:srgbClr val="79527B"/>
                </a:solidFill>
                <a:effectLst/>
              </a:rPr>
              <a:t>Viljinn til að taka erfiðar ákvarðanir</a:t>
            </a:r>
          </a:p>
          <a:p>
            <a:pPr>
              <a:lnSpc>
                <a:spcPct val="120000"/>
              </a:lnSpc>
              <a:spcBef>
                <a:spcPts val="0"/>
              </a:spcBef>
            </a:pPr>
            <a:endParaRPr lang="is-IS" sz="2000" dirty="0"/>
          </a:p>
        </p:txBody>
      </p:sp>
    </p:spTree>
    <p:extLst>
      <p:ext uri="{BB962C8B-B14F-4D97-AF65-F5344CB8AC3E}">
        <p14:creationId xmlns:p14="http://schemas.microsoft.com/office/powerpoint/2010/main" val="225268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3AB92F72-4885-E4C2-2334-A300B05AEE4B}"/>
              </a:ext>
            </a:extLst>
          </p:cNvPr>
          <p:cNvGrpSpPr/>
          <p:nvPr/>
        </p:nvGrpSpPr>
        <p:grpSpPr>
          <a:xfrm>
            <a:off x="2352167" y="159190"/>
            <a:ext cx="8606548" cy="6707528"/>
            <a:chOff x="1822329" y="95015"/>
            <a:chExt cx="6297495" cy="5129301"/>
          </a:xfrm>
        </p:grpSpPr>
        <p:grpSp>
          <p:nvGrpSpPr>
            <p:cNvPr id="3" name="Graphic 2">
              <a:extLst>
                <a:ext uri="{FF2B5EF4-FFF2-40B4-BE49-F238E27FC236}">
                  <a16:creationId xmlns:a16="http://schemas.microsoft.com/office/drawing/2014/main" id="{1B2CB44E-8C68-C5E4-25A2-891441C8C9B9}"/>
                </a:ext>
              </a:extLst>
            </p:cNvPr>
            <p:cNvGrpSpPr/>
            <p:nvPr/>
          </p:nvGrpSpPr>
          <p:grpSpPr>
            <a:xfrm>
              <a:off x="1822329" y="95015"/>
              <a:ext cx="6297495" cy="1706278"/>
              <a:chOff x="1822329" y="95015"/>
              <a:chExt cx="6297495" cy="1706278"/>
            </a:xfrm>
          </p:grpSpPr>
          <p:grpSp>
            <p:nvGrpSpPr>
              <p:cNvPr id="100" name="Graphic 2">
                <a:extLst>
                  <a:ext uri="{FF2B5EF4-FFF2-40B4-BE49-F238E27FC236}">
                    <a16:creationId xmlns:a16="http://schemas.microsoft.com/office/drawing/2014/main" id="{716513F6-5306-0728-014C-4CED462C9AED}"/>
                  </a:ext>
                </a:extLst>
              </p:cNvPr>
              <p:cNvGrpSpPr/>
              <p:nvPr/>
            </p:nvGrpSpPr>
            <p:grpSpPr>
              <a:xfrm>
                <a:off x="1822329" y="95015"/>
                <a:ext cx="2075870" cy="1706278"/>
                <a:chOff x="1822329" y="95015"/>
                <a:chExt cx="2075870" cy="1706278"/>
              </a:xfrm>
            </p:grpSpPr>
            <p:pic>
              <p:nvPicPr>
                <p:cNvPr id="121" name="Picture 120">
                  <a:extLst>
                    <a:ext uri="{FF2B5EF4-FFF2-40B4-BE49-F238E27FC236}">
                      <a16:creationId xmlns:a16="http://schemas.microsoft.com/office/drawing/2014/main" id="{6B7A49A9-F3D6-05AC-249F-4297BA175F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2329" y="406850"/>
                  <a:ext cx="1999244" cy="1394443"/>
                </a:xfrm>
                <a:custGeom>
                  <a:avLst/>
                  <a:gdLst>
                    <a:gd name="connsiteX0" fmla="*/ -1062 w 1999244"/>
                    <a:gd name="connsiteY0" fmla="*/ -788 h 1394443"/>
                    <a:gd name="connsiteX1" fmla="*/ 1998182 w 1999244"/>
                    <a:gd name="connsiteY1" fmla="*/ -788 h 1394443"/>
                    <a:gd name="connsiteX2" fmla="*/ 1998182 w 1999244"/>
                    <a:gd name="connsiteY2" fmla="*/ 1393655 h 1394443"/>
                    <a:gd name="connsiteX3" fmla="*/ -1062 w 1999244"/>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88"/>
                      </a:moveTo>
                      <a:lnTo>
                        <a:pt x="1998182" y="-788"/>
                      </a:lnTo>
                      <a:lnTo>
                        <a:pt x="1998182" y="1393655"/>
                      </a:lnTo>
                      <a:lnTo>
                        <a:pt x="-1062" y="1393655"/>
                      </a:lnTo>
                      <a:close/>
                    </a:path>
                  </a:pathLst>
                </a:custGeom>
              </p:spPr>
            </p:pic>
            <p:sp>
              <p:nvSpPr>
                <p:cNvPr id="122" name="Freeform 8">
                  <a:extLst>
                    <a:ext uri="{FF2B5EF4-FFF2-40B4-BE49-F238E27FC236}">
                      <a16:creationId xmlns:a16="http://schemas.microsoft.com/office/drawing/2014/main" id="{CF114C0F-F432-AD1D-3922-99D00F88DAED}"/>
                    </a:ext>
                  </a:extLst>
                </p:cNvPr>
                <p:cNvSpPr/>
                <p:nvPr/>
              </p:nvSpPr>
              <p:spPr>
                <a:xfrm>
                  <a:off x="2002808" y="29670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23" name="Freeform 9">
                  <a:extLst>
                    <a:ext uri="{FF2B5EF4-FFF2-40B4-BE49-F238E27FC236}">
                      <a16:creationId xmlns:a16="http://schemas.microsoft.com/office/drawing/2014/main" id="{6CCA2BF6-5B90-2452-53E2-883FD648E397}"/>
                    </a:ext>
                  </a:extLst>
                </p:cNvPr>
                <p:cNvSpPr/>
                <p:nvPr/>
              </p:nvSpPr>
              <p:spPr>
                <a:xfrm>
                  <a:off x="2065285"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24" name="Graphic 2">
                  <a:extLst>
                    <a:ext uri="{FF2B5EF4-FFF2-40B4-BE49-F238E27FC236}">
                      <a16:creationId xmlns:a16="http://schemas.microsoft.com/office/drawing/2014/main" id="{5E37FE55-EC91-A83B-6E03-ABA22AFE838A}"/>
                    </a:ext>
                  </a:extLst>
                </p:cNvPr>
                <p:cNvGrpSpPr/>
                <p:nvPr/>
              </p:nvGrpSpPr>
              <p:grpSpPr>
                <a:xfrm>
                  <a:off x="2175539" y="209916"/>
                  <a:ext cx="379155" cy="225161"/>
                  <a:chOff x="2175539" y="209916"/>
                  <a:chExt cx="379155" cy="225161"/>
                </a:xfrm>
                <a:solidFill>
                  <a:srgbClr val="79527B"/>
                </a:solidFill>
              </p:grpSpPr>
              <p:sp>
                <p:nvSpPr>
                  <p:cNvPr id="128" name="Freeform 11">
                    <a:extLst>
                      <a:ext uri="{FF2B5EF4-FFF2-40B4-BE49-F238E27FC236}">
                        <a16:creationId xmlns:a16="http://schemas.microsoft.com/office/drawing/2014/main" id="{362DC609-9C82-EC1B-4F97-FA7503686AAC}"/>
                      </a:ext>
                    </a:extLst>
                  </p:cNvPr>
                  <p:cNvSpPr/>
                  <p:nvPr/>
                </p:nvSpPr>
                <p:spPr>
                  <a:xfrm>
                    <a:off x="2175539"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9" name="Freeform 12">
                    <a:extLst>
                      <a:ext uri="{FF2B5EF4-FFF2-40B4-BE49-F238E27FC236}">
                        <a16:creationId xmlns:a16="http://schemas.microsoft.com/office/drawing/2014/main" id="{3D5538CF-F879-8575-CCC4-031BAA2FB4E9}"/>
                      </a:ext>
                    </a:extLst>
                  </p:cNvPr>
                  <p:cNvSpPr/>
                  <p:nvPr/>
                </p:nvSpPr>
                <p:spPr>
                  <a:xfrm>
                    <a:off x="2359676"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25" name="Graphic 2">
                  <a:extLst>
                    <a:ext uri="{FF2B5EF4-FFF2-40B4-BE49-F238E27FC236}">
                      <a16:creationId xmlns:a16="http://schemas.microsoft.com/office/drawing/2014/main" id="{F036BEA9-AE4F-8946-26CF-9EEB74930491}"/>
                    </a:ext>
                  </a:extLst>
                </p:cNvPr>
                <p:cNvGrpSpPr/>
                <p:nvPr/>
              </p:nvGrpSpPr>
              <p:grpSpPr>
                <a:xfrm>
                  <a:off x="2650135" y="95015"/>
                  <a:ext cx="1129009" cy="455900"/>
                  <a:chOff x="2650135" y="95015"/>
                  <a:chExt cx="1129009" cy="455900"/>
                </a:xfrm>
              </p:grpSpPr>
              <p:sp>
                <p:nvSpPr>
                  <p:cNvPr id="126" name="Freeform 14">
                    <a:extLst>
                      <a:ext uri="{FF2B5EF4-FFF2-40B4-BE49-F238E27FC236}">
                        <a16:creationId xmlns:a16="http://schemas.microsoft.com/office/drawing/2014/main" id="{53427BA3-C112-228A-F145-9F47695C8BDF}"/>
                      </a:ext>
                    </a:extLst>
                  </p:cNvPr>
                  <p:cNvSpPr/>
                  <p:nvPr/>
                </p:nvSpPr>
                <p:spPr>
                  <a:xfrm>
                    <a:off x="2679739" y="124637"/>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127" name="Freeform 15">
                    <a:extLst>
                      <a:ext uri="{FF2B5EF4-FFF2-40B4-BE49-F238E27FC236}">
                        <a16:creationId xmlns:a16="http://schemas.microsoft.com/office/drawing/2014/main" id="{75476238-8B54-153E-792A-82AC4CD4D7AB}"/>
                      </a:ext>
                    </a:extLst>
                  </p:cNvPr>
                  <p:cNvSpPr/>
                  <p:nvPr/>
                </p:nvSpPr>
                <p:spPr>
                  <a:xfrm>
                    <a:off x="2650135" y="9501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1" name="Graphic 2">
                <a:extLst>
                  <a:ext uri="{FF2B5EF4-FFF2-40B4-BE49-F238E27FC236}">
                    <a16:creationId xmlns:a16="http://schemas.microsoft.com/office/drawing/2014/main" id="{99950F29-A0EC-D802-33D2-3D8AE50744B5}"/>
                  </a:ext>
                </a:extLst>
              </p:cNvPr>
              <p:cNvGrpSpPr/>
              <p:nvPr/>
            </p:nvGrpSpPr>
            <p:grpSpPr>
              <a:xfrm>
                <a:off x="3933496" y="95015"/>
                <a:ext cx="2075527" cy="1706278"/>
                <a:chOff x="3933496" y="95015"/>
                <a:chExt cx="2075527" cy="1706278"/>
              </a:xfrm>
            </p:grpSpPr>
            <p:pic>
              <p:nvPicPr>
                <p:cNvPr id="112" name="Picture 111">
                  <a:extLst>
                    <a:ext uri="{FF2B5EF4-FFF2-40B4-BE49-F238E27FC236}">
                      <a16:creationId xmlns:a16="http://schemas.microsoft.com/office/drawing/2014/main" id="{0BC3CE30-256D-E42F-A17A-82DF2CF46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3496" y="406850"/>
                  <a:ext cx="1998695" cy="1394443"/>
                </a:xfrm>
                <a:custGeom>
                  <a:avLst/>
                  <a:gdLst>
                    <a:gd name="connsiteX0" fmla="*/ -138 w 1998695"/>
                    <a:gd name="connsiteY0" fmla="*/ -788 h 1394443"/>
                    <a:gd name="connsiteX1" fmla="*/ 1998557 w 1998695"/>
                    <a:gd name="connsiteY1" fmla="*/ -788 h 1394443"/>
                    <a:gd name="connsiteX2" fmla="*/ 1998557 w 1998695"/>
                    <a:gd name="connsiteY2" fmla="*/ 1393655 h 1394443"/>
                    <a:gd name="connsiteX3" fmla="*/ -138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88"/>
                      </a:moveTo>
                      <a:lnTo>
                        <a:pt x="1998557" y="-788"/>
                      </a:lnTo>
                      <a:lnTo>
                        <a:pt x="1998557" y="1393655"/>
                      </a:lnTo>
                      <a:lnTo>
                        <a:pt x="-138" y="1393655"/>
                      </a:lnTo>
                      <a:close/>
                    </a:path>
                  </a:pathLst>
                </a:custGeom>
              </p:spPr>
            </p:pic>
            <p:sp>
              <p:nvSpPr>
                <p:cNvPr id="113" name="Freeform 18">
                  <a:extLst>
                    <a:ext uri="{FF2B5EF4-FFF2-40B4-BE49-F238E27FC236}">
                      <a16:creationId xmlns:a16="http://schemas.microsoft.com/office/drawing/2014/main" id="{20147098-0D42-7324-DC51-45E1E3BD81EB}"/>
                    </a:ext>
                  </a:extLst>
                </p:cNvPr>
                <p:cNvSpPr/>
                <p:nvPr/>
              </p:nvSpPr>
              <p:spPr>
                <a:xfrm>
                  <a:off x="4113632" y="29670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14" name="Freeform 19">
                  <a:extLst>
                    <a:ext uri="{FF2B5EF4-FFF2-40B4-BE49-F238E27FC236}">
                      <a16:creationId xmlns:a16="http://schemas.microsoft.com/office/drawing/2014/main" id="{C0E3B153-CFAC-F2EF-9638-7EA573F06CBA}"/>
                    </a:ext>
                  </a:extLst>
                </p:cNvPr>
                <p:cNvSpPr/>
                <p:nvPr/>
              </p:nvSpPr>
              <p:spPr>
                <a:xfrm>
                  <a:off x="4176086"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15" name="Graphic 2">
                  <a:extLst>
                    <a:ext uri="{FF2B5EF4-FFF2-40B4-BE49-F238E27FC236}">
                      <a16:creationId xmlns:a16="http://schemas.microsoft.com/office/drawing/2014/main" id="{49DF9706-7402-ACE1-59F9-4957EDDB6F89}"/>
                    </a:ext>
                  </a:extLst>
                </p:cNvPr>
                <p:cNvGrpSpPr/>
                <p:nvPr/>
              </p:nvGrpSpPr>
              <p:grpSpPr>
                <a:xfrm>
                  <a:off x="4286340" y="209916"/>
                  <a:ext cx="379178" cy="225161"/>
                  <a:chOff x="4286340" y="209916"/>
                  <a:chExt cx="379178" cy="225161"/>
                </a:xfrm>
                <a:solidFill>
                  <a:srgbClr val="79527B"/>
                </a:solidFill>
              </p:grpSpPr>
              <p:sp>
                <p:nvSpPr>
                  <p:cNvPr id="119" name="Freeform 21">
                    <a:extLst>
                      <a:ext uri="{FF2B5EF4-FFF2-40B4-BE49-F238E27FC236}">
                        <a16:creationId xmlns:a16="http://schemas.microsoft.com/office/drawing/2014/main" id="{DE2631DF-3E9F-CDE2-161B-71F109C83504}"/>
                      </a:ext>
                    </a:extLst>
                  </p:cNvPr>
                  <p:cNvSpPr/>
                  <p:nvPr/>
                </p:nvSpPr>
                <p:spPr>
                  <a:xfrm>
                    <a:off x="428634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0" name="Freeform 22">
                    <a:extLst>
                      <a:ext uri="{FF2B5EF4-FFF2-40B4-BE49-F238E27FC236}">
                        <a16:creationId xmlns:a16="http://schemas.microsoft.com/office/drawing/2014/main" id="{6E478040-8333-EE7B-11FE-867E2BD3C8DE}"/>
                      </a:ext>
                    </a:extLst>
                  </p:cNvPr>
                  <p:cNvSpPr/>
                  <p:nvPr/>
                </p:nvSpPr>
                <p:spPr>
                  <a:xfrm>
                    <a:off x="447050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16" name="Graphic 2">
                  <a:extLst>
                    <a:ext uri="{FF2B5EF4-FFF2-40B4-BE49-F238E27FC236}">
                      <a16:creationId xmlns:a16="http://schemas.microsoft.com/office/drawing/2014/main" id="{849EA8E3-A939-C96B-925B-3A2749927804}"/>
                    </a:ext>
                  </a:extLst>
                </p:cNvPr>
                <p:cNvGrpSpPr/>
                <p:nvPr/>
              </p:nvGrpSpPr>
              <p:grpSpPr>
                <a:xfrm>
                  <a:off x="4760959" y="95015"/>
                  <a:ext cx="1129009" cy="455900"/>
                  <a:chOff x="4760959" y="95015"/>
                  <a:chExt cx="1129009" cy="455900"/>
                </a:xfrm>
              </p:grpSpPr>
              <p:sp>
                <p:nvSpPr>
                  <p:cNvPr id="117" name="Freeform 24">
                    <a:extLst>
                      <a:ext uri="{FF2B5EF4-FFF2-40B4-BE49-F238E27FC236}">
                        <a16:creationId xmlns:a16="http://schemas.microsoft.com/office/drawing/2014/main" id="{8ACF0064-D133-2AC8-D7B8-C48CCA0B102C}"/>
                      </a:ext>
                    </a:extLst>
                  </p:cNvPr>
                  <p:cNvSpPr/>
                  <p:nvPr/>
                </p:nvSpPr>
                <p:spPr>
                  <a:xfrm>
                    <a:off x="4790563" y="124637"/>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118" name="Freeform 25">
                    <a:extLst>
                      <a:ext uri="{FF2B5EF4-FFF2-40B4-BE49-F238E27FC236}">
                        <a16:creationId xmlns:a16="http://schemas.microsoft.com/office/drawing/2014/main" id="{AF28288E-CC76-F553-6FE2-FBF2176DEA54}"/>
                      </a:ext>
                    </a:extLst>
                  </p:cNvPr>
                  <p:cNvSpPr/>
                  <p:nvPr/>
                </p:nvSpPr>
                <p:spPr>
                  <a:xfrm>
                    <a:off x="4760959"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2" name="Graphic 2">
                <a:extLst>
                  <a:ext uri="{FF2B5EF4-FFF2-40B4-BE49-F238E27FC236}">
                    <a16:creationId xmlns:a16="http://schemas.microsoft.com/office/drawing/2014/main" id="{8C77D689-D8E1-9F3F-28A9-390513224B6D}"/>
                  </a:ext>
                </a:extLst>
              </p:cNvPr>
              <p:cNvGrpSpPr/>
              <p:nvPr/>
            </p:nvGrpSpPr>
            <p:grpSpPr>
              <a:xfrm>
                <a:off x="6044114" y="95015"/>
                <a:ext cx="2075710" cy="1706278"/>
                <a:chOff x="6044114" y="95015"/>
                <a:chExt cx="2075710" cy="1706278"/>
              </a:xfrm>
            </p:grpSpPr>
            <p:pic>
              <p:nvPicPr>
                <p:cNvPr id="103" name="Picture 102">
                  <a:extLst>
                    <a:ext uri="{FF2B5EF4-FFF2-40B4-BE49-F238E27FC236}">
                      <a16:creationId xmlns:a16="http://schemas.microsoft.com/office/drawing/2014/main" id="{B9F21965-4154-5D38-F621-C4A7E074CA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4114" y="406850"/>
                  <a:ext cx="1998695" cy="1394443"/>
                </a:xfrm>
                <a:custGeom>
                  <a:avLst/>
                  <a:gdLst>
                    <a:gd name="connsiteX0" fmla="*/ 785 w 1998695"/>
                    <a:gd name="connsiteY0" fmla="*/ -788 h 1394443"/>
                    <a:gd name="connsiteX1" fmla="*/ 1999481 w 1998695"/>
                    <a:gd name="connsiteY1" fmla="*/ -788 h 1394443"/>
                    <a:gd name="connsiteX2" fmla="*/ 1999481 w 1998695"/>
                    <a:gd name="connsiteY2" fmla="*/ 1393655 h 1394443"/>
                    <a:gd name="connsiteX3" fmla="*/ 785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88"/>
                      </a:moveTo>
                      <a:lnTo>
                        <a:pt x="1999481" y="-788"/>
                      </a:lnTo>
                      <a:lnTo>
                        <a:pt x="1999481" y="1393655"/>
                      </a:lnTo>
                      <a:lnTo>
                        <a:pt x="785" y="1393655"/>
                      </a:lnTo>
                      <a:close/>
                    </a:path>
                  </a:pathLst>
                </a:custGeom>
              </p:spPr>
            </p:pic>
            <p:sp>
              <p:nvSpPr>
                <p:cNvPr id="104" name="Freeform 28">
                  <a:extLst>
                    <a:ext uri="{FF2B5EF4-FFF2-40B4-BE49-F238E27FC236}">
                      <a16:creationId xmlns:a16="http://schemas.microsoft.com/office/drawing/2014/main" id="{24AD21CA-9299-B700-2E90-D97079BA7024}"/>
                    </a:ext>
                  </a:extLst>
                </p:cNvPr>
                <p:cNvSpPr/>
                <p:nvPr/>
              </p:nvSpPr>
              <p:spPr>
                <a:xfrm>
                  <a:off x="6224433" y="29670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7"/>
                        <a:pt x="1860850" y="0"/>
                        <a:pt x="1818262" y="0"/>
                      </a:cubicBezTo>
                      <a:close/>
                    </a:path>
                  </a:pathLst>
                </a:custGeom>
                <a:solidFill>
                  <a:srgbClr val="79527B"/>
                </a:solidFill>
                <a:ln w="2286" cap="flat">
                  <a:noFill/>
                  <a:prstDash val="solid"/>
                  <a:miter/>
                </a:ln>
              </p:spPr>
              <p:txBody>
                <a:bodyPr rtlCol="0" anchor="ctr"/>
                <a:lstStyle/>
                <a:p>
                  <a:endParaRPr lang="en-GB"/>
                </a:p>
              </p:txBody>
            </p:sp>
            <p:sp>
              <p:nvSpPr>
                <p:cNvPr id="105" name="Freeform 29">
                  <a:extLst>
                    <a:ext uri="{FF2B5EF4-FFF2-40B4-BE49-F238E27FC236}">
                      <a16:creationId xmlns:a16="http://schemas.microsoft.com/office/drawing/2014/main" id="{5D2E3B94-B755-335E-6FCF-1BC7473EE48E}"/>
                    </a:ext>
                  </a:extLst>
                </p:cNvPr>
                <p:cNvSpPr/>
                <p:nvPr/>
              </p:nvSpPr>
              <p:spPr>
                <a:xfrm>
                  <a:off x="6286910" y="35917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06" name="Graphic 2">
                  <a:extLst>
                    <a:ext uri="{FF2B5EF4-FFF2-40B4-BE49-F238E27FC236}">
                      <a16:creationId xmlns:a16="http://schemas.microsoft.com/office/drawing/2014/main" id="{A67A162C-9DA2-8DE3-A22D-A69CA98AC072}"/>
                    </a:ext>
                  </a:extLst>
                </p:cNvPr>
                <p:cNvGrpSpPr/>
                <p:nvPr/>
              </p:nvGrpSpPr>
              <p:grpSpPr>
                <a:xfrm>
                  <a:off x="6397140" y="209916"/>
                  <a:ext cx="379179" cy="225161"/>
                  <a:chOff x="6397140" y="209916"/>
                  <a:chExt cx="379179" cy="225161"/>
                </a:xfrm>
                <a:solidFill>
                  <a:srgbClr val="79527B"/>
                </a:solidFill>
              </p:grpSpPr>
              <p:sp>
                <p:nvSpPr>
                  <p:cNvPr id="110" name="Freeform 31">
                    <a:extLst>
                      <a:ext uri="{FF2B5EF4-FFF2-40B4-BE49-F238E27FC236}">
                        <a16:creationId xmlns:a16="http://schemas.microsoft.com/office/drawing/2014/main" id="{645D6ADE-8D44-0ACF-467E-3ED477C21C87}"/>
                      </a:ext>
                    </a:extLst>
                  </p:cNvPr>
                  <p:cNvSpPr/>
                  <p:nvPr/>
                </p:nvSpPr>
                <p:spPr>
                  <a:xfrm>
                    <a:off x="6397140" y="209916"/>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11" name="Freeform 32">
                    <a:extLst>
                      <a:ext uri="{FF2B5EF4-FFF2-40B4-BE49-F238E27FC236}">
                        <a16:creationId xmlns:a16="http://schemas.microsoft.com/office/drawing/2014/main" id="{FBD27A14-608A-5C91-F905-F0843AE34726}"/>
                      </a:ext>
                    </a:extLst>
                  </p:cNvPr>
                  <p:cNvSpPr/>
                  <p:nvPr/>
                </p:nvSpPr>
                <p:spPr>
                  <a:xfrm>
                    <a:off x="6581301"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07" name="Graphic 2">
                  <a:extLst>
                    <a:ext uri="{FF2B5EF4-FFF2-40B4-BE49-F238E27FC236}">
                      <a16:creationId xmlns:a16="http://schemas.microsoft.com/office/drawing/2014/main" id="{92A66D6D-DD9F-BDE5-5F62-B22D3A427C5E}"/>
                    </a:ext>
                  </a:extLst>
                </p:cNvPr>
                <p:cNvGrpSpPr/>
                <p:nvPr/>
              </p:nvGrpSpPr>
              <p:grpSpPr>
                <a:xfrm>
                  <a:off x="6871783" y="95015"/>
                  <a:ext cx="1129009" cy="455900"/>
                  <a:chOff x="6871783" y="95015"/>
                  <a:chExt cx="1129009" cy="455900"/>
                </a:xfrm>
              </p:grpSpPr>
              <p:sp>
                <p:nvSpPr>
                  <p:cNvPr id="108" name="Freeform 34">
                    <a:extLst>
                      <a:ext uri="{FF2B5EF4-FFF2-40B4-BE49-F238E27FC236}">
                        <a16:creationId xmlns:a16="http://schemas.microsoft.com/office/drawing/2014/main" id="{32DEE0E6-170B-5360-52BC-244B4BF0E39E}"/>
                      </a:ext>
                    </a:extLst>
                  </p:cNvPr>
                  <p:cNvSpPr/>
                  <p:nvPr/>
                </p:nvSpPr>
                <p:spPr>
                  <a:xfrm>
                    <a:off x="6901387" y="124637"/>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109" name="Freeform 35">
                    <a:extLst>
                      <a:ext uri="{FF2B5EF4-FFF2-40B4-BE49-F238E27FC236}">
                        <a16:creationId xmlns:a16="http://schemas.microsoft.com/office/drawing/2014/main" id="{0CDCDCD0-A700-5CB9-D97D-9355626B267F}"/>
                      </a:ext>
                    </a:extLst>
                  </p:cNvPr>
                  <p:cNvSpPr/>
                  <p:nvPr/>
                </p:nvSpPr>
                <p:spPr>
                  <a:xfrm>
                    <a:off x="6871783"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79527B"/>
                  </a:solidFill>
                  <a:ln w="2286" cap="flat">
                    <a:noFill/>
                    <a:prstDash val="solid"/>
                    <a:miter/>
                  </a:ln>
                </p:spPr>
                <p:txBody>
                  <a:bodyPr rtlCol="0" anchor="ctr"/>
                  <a:lstStyle/>
                  <a:p>
                    <a:endParaRPr lang="en-GB"/>
                  </a:p>
                </p:txBody>
              </p:sp>
            </p:grpSp>
          </p:grpSp>
        </p:grpSp>
        <p:grpSp>
          <p:nvGrpSpPr>
            <p:cNvPr id="4" name="Graphic 2">
              <a:extLst>
                <a:ext uri="{FF2B5EF4-FFF2-40B4-BE49-F238E27FC236}">
                  <a16:creationId xmlns:a16="http://schemas.microsoft.com/office/drawing/2014/main" id="{47B1B000-9F9A-33C7-736F-FDAB546A5F25}"/>
                </a:ext>
              </a:extLst>
            </p:cNvPr>
            <p:cNvGrpSpPr/>
            <p:nvPr/>
          </p:nvGrpSpPr>
          <p:grpSpPr>
            <a:xfrm>
              <a:off x="1822329" y="1806595"/>
              <a:ext cx="6297495" cy="1706209"/>
              <a:chOff x="1822329" y="1806595"/>
              <a:chExt cx="6297495" cy="1706209"/>
            </a:xfrm>
          </p:grpSpPr>
          <p:grpSp>
            <p:nvGrpSpPr>
              <p:cNvPr id="64" name="Graphic 2">
                <a:extLst>
                  <a:ext uri="{FF2B5EF4-FFF2-40B4-BE49-F238E27FC236}">
                    <a16:creationId xmlns:a16="http://schemas.microsoft.com/office/drawing/2014/main" id="{0BECA2A8-128F-F7B8-C668-552FDE7B75E2}"/>
                  </a:ext>
                </a:extLst>
              </p:cNvPr>
              <p:cNvGrpSpPr/>
              <p:nvPr/>
            </p:nvGrpSpPr>
            <p:grpSpPr>
              <a:xfrm>
                <a:off x="1822329" y="1806595"/>
                <a:ext cx="2075870" cy="1706209"/>
                <a:chOff x="1822329" y="1806595"/>
                <a:chExt cx="2075870" cy="1706209"/>
              </a:xfrm>
            </p:grpSpPr>
            <p:pic>
              <p:nvPicPr>
                <p:cNvPr id="89" name="Picture 88">
                  <a:extLst>
                    <a:ext uri="{FF2B5EF4-FFF2-40B4-BE49-F238E27FC236}">
                      <a16:creationId xmlns:a16="http://schemas.microsoft.com/office/drawing/2014/main" id="{05D5DE33-8066-0905-D5D2-D8B1EA594A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2329" y="2118361"/>
                  <a:ext cx="1999244" cy="1394443"/>
                </a:xfrm>
                <a:custGeom>
                  <a:avLst/>
                  <a:gdLst>
                    <a:gd name="connsiteX0" fmla="*/ -1062 w 1999244"/>
                    <a:gd name="connsiteY0" fmla="*/ -39 h 1394443"/>
                    <a:gd name="connsiteX1" fmla="*/ 1998182 w 1999244"/>
                    <a:gd name="connsiteY1" fmla="*/ -39 h 1394443"/>
                    <a:gd name="connsiteX2" fmla="*/ 1998182 w 1999244"/>
                    <a:gd name="connsiteY2" fmla="*/ 1394404 h 1394443"/>
                    <a:gd name="connsiteX3" fmla="*/ -1062 w 1999244"/>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39"/>
                      </a:moveTo>
                      <a:lnTo>
                        <a:pt x="1998182" y="-39"/>
                      </a:lnTo>
                      <a:lnTo>
                        <a:pt x="1998182" y="1394404"/>
                      </a:lnTo>
                      <a:lnTo>
                        <a:pt x="-1062" y="1394404"/>
                      </a:lnTo>
                      <a:close/>
                    </a:path>
                  </a:pathLst>
                </a:custGeom>
              </p:spPr>
            </p:pic>
            <p:grpSp>
              <p:nvGrpSpPr>
                <p:cNvPr id="90" name="Graphic 2">
                  <a:extLst>
                    <a:ext uri="{FF2B5EF4-FFF2-40B4-BE49-F238E27FC236}">
                      <a16:creationId xmlns:a16="http://schemas.microsoft.com/office/drawing/2014/main" id="{4CBFA8ED-FDF2-F24B-70FB-042260589F26}"/>
                    </a:ext>
                  </a:extLst>
                </p:cNvPr>
                <p:cNvGrpSpPr/>
                <p:nvPr/>
              </p:nvGrpSpPr>
              <p:grpSpPr>
                <a:xfrm>
                  <a:off x="2002808" y="1806595"/>
                  <a:ext cx="1895391" cy="1508018"/>
                  <a:chOff x="2002808" y="1806595"/>
                  <a:chExt cx="1895391" cy="1508018"/>
                </a:xfrm>
              </p:grpSpPr>
              <p:grpSp>
                <p:nvGrpSpPr>
                  <p:cNvPr id="91" name="Graphic 2">
                    <a:extLst>
                      <a:ext uri="{FF2B5EF4-FFF2-40B4-BE49-F238E27FC236}">
                        <a16:creationId xmlns:a16="http://schemas.microsoft.com/office/drawing/2014/main" id="{BCD1C4CB-2D96-EF85-FEA2-71E0DB5E718A}"/>
                      </a:ext>
                    </a:extLst>
                  </p:cNvPr>
                  <p:cNvGrpSpPr/>
                  <p:nvPr/>
                </p:nvGrpSpPr>
                <p:grpSpPr>
                  <a:xfrm>
                    <a:off x="2002808" y="2008283"/>
                    <a:ext cx="1895391" cy="1306330"/>
                    <a:chOff x="2002808" y="2008283"/>
                    <a:chExt cx="1895391" cy="1306330"/>
                  </a:xfrm>
                </p:grpSpPr>
                <p:sp>
                  <p:nvSpPr>
                    <p:cNvPr id="98" name="Freeform 41">
                      <a:extLst>
                        <a:ext uri="{FF2B5EF4-FFF2-40B4-BE49-F238E27FC236}">
                          <a16:creationId xmlns:a16="http://schemas.microsoft.com/office/drawing/2014/main" id="{A8B2135D-7563-E1B3-B5B1-962CF46853FC}"/>
                        </a:ext>
                      </a:extLst>
                    </p:cNvPr>
                    <p:cNvSpPr/>
                    <p:nvPr/>
                  </p:nvSpPr>
                  <p:spPr>
                    <a:xfrm>
                      <a:off x="2002808" y="200828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99" name="Freeform 42">
                      <a:extLst>
                        <a:ext uri="{FF2B5EF4-FFF2-40B4-BE49-F238E27FC236}">
                          <a16:creationId xmlns:a16="http://schemas.microsoft.com/office/drawing/2014/main" id="{A6D538A3-756A-3FDE-38ED-F9221CAF19BD}"/>
                        </a:ext>
                      </a:extLst>
                    </p:cNvPr>
                    <p:cNvSpPr/>
                    <p:nvPr/>
                  </p:nvSpPr>
                  <p:spPr>
                    <a:xfrm>
                      <a:off x="2065285"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92" name="Graphic 2">
                    <a:extLst>
                      <a:ext uri="{FF2B5EF4-FFF2-40B4-BE49-F238E27FC236}">
                        <a16:creationId xmlns:a16="http://schemas.microsoft.com/office/drawing/2014/main" id="{47D29534-FF3E-9961-1821-D9933668156F}"/>
                      </a:ext>
                    </a:extLst>
                  </p:cNvPr>
                  <p:cNvGrpSpPr/>
                  <p:nvPr/>
                </p:nvGrpSpPr>
                <p:grpSpPr>
                  <a:xfrm>
                    <a:off x="2175539" y="1921496"/>
                    <a:ext cx="379155" cy="225161"/>
                    <a:chOff x="2175539" y="1921496"/>
                    <a:chExt cx="379155" cy="225161"/>
                  </a:xfrm>
                  <a:solidFill>
                    <a:srgbClr val="F27954"/>
                  </a:solidFill>
                </p:grpSpPr>
                <p:sp>
                  <p:nvSpPr>
                    <p:cNvPr id="96" name="Freeform 44">
                      <a:extLst>
                        <a:ext uri="{FF2B5EF4-FFF2-40B4-BE49-F238E27FC236}">
                          <a16:creationId xmlns:a16="http://schemas.microsoft.com/office/drawing/2014/main" id="{2DCD316F-3FE9-880E-CFEB-E88B7C8AFEB8}"/>
                        </a:ext>
                      </a:extLst>
                    </p:cNvPr>
                    <p:cNvSpPr/>
                    <p:nvPr/>
                  </p:nvSpPr>
                  <p:spPr>
                    <a:xfrm>
                      <a:off x="2175539"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97" name="Freeform 45">
                      <a:extLst>
                        <a:ext uri="{FF2B5EF4-FFF2-40B4-BE49-F238E27FC236}">
                          <a16:creationId xmlns:a16="http://schemas.microsoft.com/office/drawing/2014/main" id="{91278010-141F-AEF9-9F11-7A97354C00A1}"/>
                        </a:ext>
                      </a:extLst>
                    </p:cNvPr>
                    <p:cNvSpPr/>
                    <p:nvPr/>
                  </p:nvSpPr>
                  <p:spPr>
                    <a:xfrm>
                      <a:off x="2359676"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93" name="Graphic 2">
                    <a:extLst>
                      <a:ext uri="{FF2B5EF4-FFF2-40B4-BE49-F238E27FC236}">
                        <a16:creationId xmlns:a16="http://schemas.microsoft.com/office/drawing/2014/main" id="{11602840-A1B4-8B7C-2B55-7910CDD9F701}"/>
                      </a:ext>
                    </a:extLst>
                  </p:cNvPr>
                  <p:cNvGrpSpPr/>
                  <p:nvPr/>
                </p:nvGrpSpPr>
                <p:grpSpPr>
                  <a:xfrm>
                    <a:off x="2650135" y="1806595"/>
                    <a:ext cx="1129009" cy="455900"/>
                    <a:chOff x="2650135" y="1806595"/>
                    <a:chExt cx="1129009" cy="455900"/>
                  </a:xfrm>
                </p:grpSpPr>
                <p:sp>
                  <p:nvSpPr>
                    <p:cNvPr id="94" name="Freeform 47">
                      <a:extLst>
                        <a:ext uri="{FF2B5EF4-FFF2-40B4-BE49-F238E27FC236}">
                          <a16:creationId xmlns:a16="http://schemas.microsoft.com/office/drawing/2014/main" id="{88D2FF53-127D-6FA4-2768-43C9EA18DA16}"/>
                        </a:ext>
                      </a:extLst>
                    </p:cNvPr>
                    <p:cNvSpPr/>
                    <p:nvPr/>
                  </p:nvSpPr>
                  <p:spPr>
                    <a:xfrm>
                      <a:off x="2679739" y="1836194"/>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821"/>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95" name="Freeform 48">
                      <a:extLst>
                        <a:ext uri="{FF2B5EF4-FFF2-40B4-BE49-F238E27FC236}">
                          <a16:creationId xmlns:a16="http://schemas.microsoft.com/office/drawing/2014/main" id="{F6256D4A-13DA-F770-48DB-CAACC71965F9}"/>
                        </a:ext>
                      </a:extLst>
                    </p:cNvPr>
                    <p:cNvSpPr/>
                    <p:nvPr/>
                  </p:nvSpPr>
                  <p:spPr>
                    <a:xfrm>
                      <a:off x="2650135" y="180659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5" name="Graphic 2">
                <a:extLst>
                  <a:ext uri="{FF2B5EF4-FFF2-40B4-BE49-F238E27FC236}">
                    <a16:creationId xmlns:a16="http://schemas.microsoft.com/office/drawing/2014/main" id="{DFBFCCB8-C820-AF73-6A09-F658E0962398}"/>
                  </a:ext>
                </a:extLst>
              </p:cNvPr>
              <p:cNvGrpSpPr/>
              <p:nvPr/>
            </p:nvGrpSpPr>
            <p:grpSpPr>
              <a:xfrm>
                <a:off x="3933496" y="1806595"/>
                <a:ext cx="2075527" cy="1706209"/>
                <a:chOff x="3933496" y="1806595"/>
                <a:chExt cx="2075527" cy="1706209"/>
              </a:xfrm>
            </p:grpSpPr>
            <p:pic>
              <p:nvPicPr>
                <p:cNvPr id="78" name="Picture 77">
                  <a:extLst>
                    <a:ext uri="{FF2B5EF4-FFF2-40B4-BE49-F238E27FC236}">
                      <a16:creationId xmlns:a16="http://schemas.microsoft.com/office/drawing/2014/main" id="{BF6EAA99-C21D-ACDD-E178-136CF9FED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3496" y="2118361"/>
                  <a:ext cx="1998695" cy="1394443"/>
                </a:xfrm>
                <a:custGeom>
                  <a:avLst/>
                  <a:gdLst>
                    <a:gd name="connsiteX0" fmla="*/ -138 w 1998695"/>
                    <a:gd name="connsiteY0" fmla="*/ -39 h 1394443"/>
                    <a:gd name="connsiteX1" fmla="*/ 1998557 w 1998695"/>
                    <a:gd name="connsiteY1" fmla="*/ -39 h 1394443"/>
                    <a:gd name="connsiteX2" fmla="*/ 1998557 w 1998695"/>
                    <a:gd name="connsiteY2" fmla="*/ 1394404 h 1394443"/>
                    <a:gd name="connsiteX3" fmla="*/ -138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39"/>
                      </a:moveTo>
                      <a:lnTo>
                        <a:pt x="1998557" y="-39"/>
                      </a:lnTo>
                      <a:lnTo>
                        <a:pt x="1998557" y="1394404"/>
                      </a:lnTo>
                      <a:lnTo>
                        <a:pt x="-138" y="1394404"/>
                      </a:lnTo>
                      <a:close/>
                    </a:path>
                  </a:pathLst>
                </a:custGeom>
              </p:spPr>
            </p:pic>
            <p:grpSp>
              <p:nvGrpSpPr>
                <p:cNvPr id="79" name="Graphic 2">
                  <a:extLst>
                    <a:ext uri="{FF2B5EF4-FFF2-40B4-BE49-F238E27FC236}">
                      <a16:creationId xmlns:a16="http://schemas.microsoft.com/office/drawing/2014/main" id="{7E0A07E6-DC8E-660E-157C-BAA138A3FDAE}"/>
                    </a:ext>
                  </a:extLst>
                </p:cNvPr>
                <p:cNvGrpSpPr/>
                <p:nvPr/>
              </p:nvGrpSpPr>
              <p:grpSpPr>
                <a:xfrm>
                  <a:off x="4113632" y="1806595"/>
                  <a:ext cx="1895390" cy="1508018"/>
                  <a:chOff x="4113632" y="1806595"/>
                  <a:chExt cx="1895390" cy="1508018"/>
                </a:xfrm>
              </p:grpSpPr>
              <p:grpSp>
                <p:nvGrpSpPr>
                  <p:cNvPr id="80" name="Graphic 2">
                    <a:extLst>
                      <a:ext uri="{FF2B5EF4-FFF2-40B4-BE49-F238E27FC236}">
                        <a16:creationId xmlns:a16="http://schemas.microsoft.com/office/drawing/2014/main" id="{EF840429-4D68-16BB-96B0-027EDABFEBA6}"/>
                      </a:ext>
                    </a:extLst>
                  </p:cNvPr>
                  <p:cNvGrpSpPr/>
                  <p:nvPr/>
                </p:nvGrpSpPr>
                <p:grpSpPr>
                  <a:xfrm>
                    <a:off x="4113632" y="2008283"/>
                    <a:ext cx="1895390" cy="1306330"/>
                    <a:chOff x="4113632" y="2008283"/>
                    <a:chExt cx="1895390" cy="1306330"/>
                  </a:xfrm>
                </p:grpSpPr>
                <p:sp>
                  <p:nvSpPr>
                    <p:cNvPr id="87" name="Freeform 53">
                      <a:extLst>
                        <a:ext uri="{FF2B5EF4-FFF2-40B4-BE49-F238E27FC236}">
                          <a16:creationId xmlns:a16="http://schemas.microsoft.com/office/drawing/2014/main" id="{A22D2C5C-F711-4216-2D37-0770D53E8F8C}"/>
                        </a:ext>
                      </a:extLst>
                    </p:cNvPr>
                    <p:cNvSpPr/>
                    <p:nvPr/>
                  </p:nvSpPr>
                  <p:spPr>
                    <a:xfrm>
                      <a:off x="4113632" y="200828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88" name="Freeform 54">
                      <a:extLst>
                        <a:ext uri="{FF2B5EF4-FFF2-40B4-BE49-F238E27FC236}">
                          <a16:creationId xmlns:a16="http://schemas.microsoft.com/office/drawing/2014/main" id="{099594CC-18F2-C666-E01E-FEEE0C17BD04}"/>
                        </a:ext>
                      </a:extLst>
                    </p:cNvPr>
                    <p:cNvSpPr/>
                    <p:nvPr/>
                  </p:nvSpPr>
                  <p:spPr>
                    <a:xfrm>
                      <a:off x="4176086"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81" name="Graphic 2">
                    <a:extLst>
                      <a:ext uri="{FF2B5EF4-FFF2-40B4-BE49-F238E27FC236}">
                        <a16:creationId xmlns:a16="http://schemas.microsoft.com/office/drawing/2014/main" id="{19B755DE-E0CE-0C1C-9CC3-45CB113C6F7B}"/>
                      </a:ext>
                    </a:extLst>
                  </p:cNvPr>
                  <p:cNvGrpSpPr/>
                  <p:nvPr/>
                </p:nvGrpSpPr>
                <p:grpSpPr>
                  <a:xfrm>
                    <a:off x="4286340" y="1921496"/>
                    <a:ext cx="379178" cy="225161"/>
                    <a:chOff x="4286340" y="1921496"/>
                    <a:chExt cx="379178" cy="225161"/>
                  </a:xfrm>
                  <a:solidFill>
                    <a:srgbClr val="F27954"/>
                  </a:solidFill>
                </p:grpSpPr>
                <p:sp>
                  <p:nvSpPr>
                    <p:cNvPr id="85" name="Freeform 56">
                      <a:extLst>
                        <a:ext uri="{FF2B5EF4-FFF2-40B4-BE49-F238E27FC236}">
                          <a16:creationId xmlns:a16="http://schemas.microsoft.com/office/drawing/2014/main" id="{42F91158-A5DC-1A09-C793-C879F116FB62}"/>
                        </a:ext>
                      </a:extLst>
                    </p:cNvPr>
                    <p:cNvSpPr/>
                    <p:nvPr/>
                  </p:nvSpPr>
                  <p:spPr>
                    <a:xfrm>
                      <a:off x="428634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86" name="Freeform 57">
                      <a:extLst>
                        <a:ext uri="{FF2B5EF4-FFF2-40B4-BE49-F238E27FC236}">
                          <a16:creationId xmlns:a16="http://schemas.microsoft.com/office/drawing/2014/main" id="{F4A9DCB8-6DDB-6F8D-22F1-3C2D40AD45E9}"/>
                        </a:ext>
                      </a:extLst>
                    </p:cNvPr>
                    <p:cNvSpPr/>
                    <p:nvPr/>
                  </p:nvSpPr>
                  <p:spPr>
                    <a:xfrm>
                      <a:off x="447050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82" name="Graphic 2">
                    <a:extLst>
                      <a:ext uri="{FF2B5EF4-FFF2-40B4-BE49-F238E27FC236}">
                        <a16:creationId xmlns:a16="http://schemas.microsoft.com/office/drawing/2014/main" id="{66971DF8-AC3D-A3FD-AFBD-4083E39E21B6}"/>
                      </a:ext>
                    </a:extLst>
                  </p:cNvPr>
                  <p:cNvGrpSpPr/>
                  <p:nvPr/>
                </p:nvGrpSpPr>
                <p:grpSpPr>
                  <a:xfrm>
                    <a:off x="4760959" y="1806595"/>
                    <a:ext cx="1129009" cy="455900"/>
                    <a:chOff x="4760959" y="1806595"/>
                    <a:chExt cx="1129009" cy="455900"/>
                  </a:xfrm>
                </p:grpSpPr>
                <p:sp>
                  <p:nvSpPr>
                    <p:cNvPr id="83" name="Freeform 59">
                      <a:extLst>
                        <a:ext uri="{FF2B5EF4-FFF2-40B4-BE49-F238E27FC236}">
                          <a16:creationId xmlns:a16="http://schemas.microsoft.com/office/drawing/2014/main" id="{E15A974F-998F-61E6-86DD-061F97EE61EC}"/>
                        </a:ext>
                      </a:extLst>
                    </p:cNvPr>
                    <p:cNvSpPr/>
                    <p:nvPr/>
                  </p:nvSpPr>
                  <p:spPr>
                    <a:xfrm>
                      <a:off x="4790563" y="1836194"/>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821"/>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84" name="Freeform 60">
                      <a:extLst>
                        <a:ext uri="{FF2B5EF4-FFF2-40B4-BE49-F238E27FC236}">
                          <a16:creationId xmlns:a16="http://schemas.microsoft.com/office/drawing/2014/main" id="{7EEE4676-43C2-8647-0623-0AF1B79D3E82}"/>
                        </a:ext>
                      </a:extLst>
                    </p:cNvPr>
                    <p:cNvSpPr/>
                    <p:nvPr/>
                  </p:nvSpPr>
                  <p:spPr>
                    <a:xfrm>
                      <a:off x="4760959"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6" name="Graphic 2">
                <a:extLst>
                  <a:ext uri="{FF2B5EF4-FFF2-40B4-BE49-F238E27FC236}">
                    <a16:creationId xmlns:a16="http://schemas.microsoft.com/office/drawing/2014/main" id="{251DFB66-ACFB-58BA-6338-58442F9B0083}"/>
                  </a:ext>
                </a:extLst>
              </p:cNvPr>
              <p:cNvGrpSpPr/>
              <p:nvPr/>
            </p:nvGrpSpPr>
            <p:grpSpPr>
              <a:xfrm>
                <a:off x="6044114" y="1806595"/>
                <a:ext cx="2075710" cy="1706209"/>
                <a:chOff x="6044114" y="1806595"/>
                <a:chExt cx="2075710" cy="1706209"/>
              </a:xfrm>
            </p:grpSpPr>
            <p:pic>
              <p:nvPicPr>
                <p:cNvPr id="67" name="Picture 66">
                  <a:extLst>
                    <a:ext uri="{FF2B5EF4-FFF2-40B4-BE49-F238E27FC236}">
                      <a16:creationId xmlns:a16="http://schemas.microsoft.com/office/drawing/2014/main" id="{B9C59FFA-E123-407B-56CC-FA204D7CF8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44114" y="2118361"/>
                  <a:ext cx="1998695" cy="1394443"/>
                </a:xfrm>
                <a:custGeom>
                  <a:avLst/>
                  <a:gdLst>
                    <a:gd name="connsiteX0" fmla="*/ 785 w 1998695"/>
                    <a:gd name="connsiteY0" fmla="*/ -39 h 1394443"/>
                    <a:gd name="connsiteX1" fmla="*/ 1999481 w 1998695"/>
                    <a:gd name="connsiteY1" fmla="*/ -39 h 1394443"/>
                    <a:gd name="connsiteX2" fmla="*/ 1999481 w 1998695"/>
                    <a:gd name="connsiteY2" fmla="*/ 1394404 h 1394443"/>
                    <a:gd name="connsiteX3" fmla="*/ 785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39"/>
                      </a:moveTo>
                      <a:lnTo>
                        <a:pt x="1999481" y="-39"/>
                      </a:lnTo>
                      <a:lnTo>
                        <a:pt x="1999481" y="1394404"/>
                      </a:lnTo>
                      <a:lnTo>
                        <a:pt x="785" y="1394404"/>
                      </a:lnTo>
                      <a:close/>
                    </a:path>
                  </a:pathLst>
                </a:custGeom>
              </p:spPr>
            </p:pic>
            <p:grpSp>
              <p:nvGrpSpPr>
                <p:cNvPr id="68" name="Graphic 2">
                  <a:extLst>
                    <a:ext uri="{FF2B5EF4-FFF2-40B4-BE49-F238E27FC236}">
                      <a16:creationId xmlns:a16="http://schemas.microsoft.com/office/drawing/2014/main" id="{693B8A12-426B-E42B-A78C-20B38E122788}"/>
                    </a:ext>
                  </a:extLst>
                </p:cNvPr>
                <p:cNvGrpSpPr/>
                <p:nvPr/>
              </p:nvGrpSpPr>
              <p:grpSpPr>
                <a:xfrm>
                  <a:off x="6224433" y="1806595"/>
                  <a:ext cx="1895391" cy="1508018"/>
                  <a:chOff x="6224433" y="1806595"/>
                  <a:chExt cx="1895391" cy="1508018"/>
                </a:xfrm>
              </p:grpSpPr>
              <p:grpSp>
                <p:nvGrpSpPr>
                  <p:cNvPr id="69" name="Graphic 2">
                    <a:extLst>
                      <a:ext uri="{FF2B5EF4-FFF2-40B4-BE49-F238E27FC236}">
                        <a16:creationId xmlns:a16="http://schemas.microsoft.com/office/drawing/2014/main" id="{5BDABD1C-27E1-8758-0EE5-2F1D1749281D}"/>
                      </a:ext>
                    </a:extLst>
                  </p:cNvPr>
                  <p:cNvGrpSpPr/>
                  <p:nvPr/>
                </p:nvGrpSpPr>
                <p:grpSpPr>
                  <a:xfrm>
                    <a:off x="6224433" y="2008283"/>
                    <a:ext cx="1895391" cy="1306330"/>
                    <a:chOff x="6224433" y="2008283"/>
                    <a:chExt cx="1895391" cy="1306330"/>
                  </a:xfrm>
                </p:grpSpPr>
                <p:sp>
                  <p:nvSpPr>
                    <p:cNvPr id="76" name="Freeform 257">
                      <a:extLst>
                        <a:ext uri="{FF2B5EF4-FFF2-40B4-BE49-F238E27FC236}">
                          <a16:creationId xmlns:a16="http://schemas.microsoft.com/office/drawing/2014/main" id="{F742E5AD-36DE-2431-FE42-B1BD5E7D940C}"/>
                        </a:ext>
                      </a:extLst>
                    </p:cNvPr>
                    <p:cNvSpPr/>
                    <p:nvPr/>
                  </p:nvSpPr>
                  <p:spPr>
                    <a:xfrm>
                      <a:off x="6224433" y="200828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14"/>
                            <a:pt x="1860850" y="0"/>
                            <a:pt x="1818262" y="0"/>
                          </a:cubicBezTo>
                          <a:close/>
                        </a:path>
                      </a:pathLst>
                    </a:custGeom>
                    <a:solidFill>
                      <a:srgbClr val="F27954"/>
                    </a:solidFill>
                    <a:ln w="2286" cap="flat">
                      <a:noFill/>
                      <a:prstDash val="solid"/>
                      <a:miter/>
                    </a:ln>
                  </p:spPr>
                  <p:txBody>
                    <a:bodyPr rtlCol="0" anchor="ctr"/>
                    <a:lstStyle/>
                    <a:p>
                      <a:endParaRPr lang="en-GB"/>
                    </a:p>
                  </p:txBody>
                </p:sp>
                <p:sp>
                  <p:nvSpPr>
                    <p:cNvPr id="77" name="Freeform 258">
                      <a:extLst>
                        <a:ext uri="{FF2B5EF4-FFF2-40B4-BE49-F238E27FC236}">
                          <a16:creationId xmlns:a16="http://schemas.microsoft.com/office/drawing/2014/main" id="{5317A661-AF6A-E98D-B767-15A5C2E46BB4}"/>
                        </a:ext>
                      </a:extLst>
                    </p:cNvPr>
                    <p:cNvSpPr/>
                    <p:nvPr/>
                  </p:nvSpPr>
                  <p:spPr>
                    <a:xfrm>
                      <a:off x="6286910" y="207075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70" name="Graphic 2">
                    <a:extLst>
                      <a:ext uri="{FF2B5EF4-FFF2-40B4-BE49-F238E27FC236}">
                        <a16:creationId xmlns:a16="http://schemas.microsoft.com/office/drawing/2014/main" id="{9E56906A-2374-7B88-3657-1B71D500B88A}"/>
                      </a:ext>
                    </a:extLst>
                  </p:cNvPr>
                  <p:cNvGrpSpPr/>
                  <p:nvPr/>
                </p:nvGrpSpPr>
                <p:grpSpPr>
                  <a:xfrm>
                    <a:off x="6397140" y="1921496"/>
                    <a:ext cx="379179" cy="225161"/>
                    <a:chOff x="6397140" y="1921496"/>
                    <a:chExt cx="379179" cy="225161"/>
                  </a:xfrm>
                  <a:solidFill>
                    <a:srgbClr val="F27954"/>
                  </a:solidFill>
                </p:grpSpPr>
                <p:sp>
                  <p:nvSpPr>
                    <p:cNvPr id="74" name="Freeform 260">
                      <a:extLst>
                        <a:ext uri="{FF2B5EF4-FFF2-40B4-BE49-F238E27FC236}">
                          <a16:creationId xmlns:a16="http://schemas.microsoft.com/office/drawing/2014/main" id="{5D1A2FF7-F3A6-C72C-1835-65DD30E9308C}"/>
                        </a:ext>
                      </a:extLst>
                    </p:cNvPr>
                    <p:cNvSpPr/>
                    <p:nvPr/>
                  </p:nvSpPr>
                  <p:spPr>
                    <a:xfrm>
                      <a:off x="6397140" y="1921496"/>
                      <a:ext cx="195041" cy="225161"/>
                    </a:xfrm>
                    <a:custGeom>
                      <a:avLst/>
                      <a:gdLst>
                        <a:gd name="connsiteX0" fmla="*/ 195042 w 195041"/>
                        <a:gd name="connsiteY0" fmla="*/ 112569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75" name="Freeform 261">
                      <a:extLst>
                        <a:ext uri="{FF2B5EF4-FFF2-40B4-BE49-F238E27FC236}">
                          <a16:creationId xmlns:a16="http://schemas.microsoft.com/office/drawing/2014/main" id="{274EB7EB-68FC-2989-04BD-E1F68FA59977}"/>
                        </a:ext>
                      </a:extLst>
                    </p:cNvPr>
                    <p:cNvSpPr/>
                    <p:nvPr/>
                  </p:nvSpPr>
                  <p:spPr>
                    <a:xfrm>
                      <a:off x="6581301"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71" name="Graphic 2">
                    <a:extLst>
                      <a:ext uri="{FF2B5EF4-FFF2-40B4-BE49-F238E27FC236}">
                        <a16:creationId xmlns:a16="http://schemas.microsoft.com/office/drawing/2014/main" id="{22CC5ED8-C6B5-03B4-6E41-8C2C5B78B1E6}"/>
                      </a:ext>
                    </a:extLst>
                  </p:cNvPr>
                  <p:cNvGrpSpPr/>
                  <p:nvPr/>
                </p:nvGrpSpPr>
                <p:grpSpPr>
                  <a:xfrm>
                    <a:off x="6871783" y="1806595"/>
                    <a:ext cx="1129009" cy="455900"/>
                    <a:chOff x="6871783" y="1806595"/>
                    <a:chExt cx="1129009" cy="455900"/>
                  </a:xfrm>
                </p:grpSpPr>
                <p:sp>
                  <p:nvSpPr>
                    <p:cNvPr id="72" name="Freeform 263">
                      <a:extLst>
                        <a:ext uri="{FF2B5EF4-FFF2-40B4-BE49-F238E27FC236}">
                          <a16:creationId xmlns:a16="http://schemas.microsoft.com/office/drawing/2014/main" id="{D892F922-CD73-0B8F-3151-FBBD1BA2A9A6}"/>
                        </a:ext>
                      </a:extLst>
                    </p:cNvPr>
                    <p:cNvSpPr/>
                    <p:nvPr/>
                  </p:nvSpPr>
                  <p:spPr>
                    <a:xfrm>
                      <a:off x="6901387" y="1836194"/>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821"/>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73" name="Freeform 264">
                      <a:extLst>
                        <a:ext uri="{FF2B5EF4-FFF2-40B4-BE49-F238E27FC236}">
                          <a16:creationId xmlns:a16="http://schemas.microsoft.com/office/drawing/2014/main" id="{0E2EB65C-4A90-6A7F-CDE3-48B8C0559412}"/>
                        </a:ext>
                      </a:extLst>
                    </p:cNvPr>
                    <p:cNvSpPr/>
                    <p:nvPr/>
                  </p:nvSpPr>
                  <p:spPr>
                    <a:xfrm>
                      <a:off x="6871783"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199 h 455900"/>
                        <a:gd name="connsiteX8" fmla="*/ 59184 w 1129009"/>
                        <a:gd name="connsiteY8" fmla="*/ 227950 h 455900"/>
                        <a:gd name="connsiteX9" fmla="*/ 227960 w 1129009"/>
                        <a:gd name="connsiteY9" fmla="*/ 396701 h 455900"/>
                        <a:gd name="connsiteX10" fmla="*/ 901004 w 1129009"/>
                        <a:gd name="connsiteY10" fmla="*/ 396701 h 455900"/>
                        <a:gd name="connsiteX11" fmla="*/ 1069779 w 1129009"/>
                        <a:gd name="connsiteY11" fmla="*/ 227950 h 455900"/>
                        <a:gd name="connsiteX12" fmla="*/ 901004 w 1129009"/>
                        <a:gd name="connsiteY12" fmla="*/ 59199 h 455900"/>
                        <a:gd name="connsiteX13" fmla="*/ 227960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199"/>
                          </a:moveTo>
                          <a:cubicBezTo>
                            <a:pt x="134897" y="59199"/>
                            <a:pt x="59184" y="134900"/>
                            <a:pt x="59184" y="227950"/>
                          </a:cubicBezTo>
                          <a:cubicBezTo>
                            <a:pt x="59184" y="321000"/>
                            <a:pt x="134897" y="396701"/>
                            <a:pt x="227960" y="396701"/>
                          </a:cubicBezTo>
                          <a:lnTo>
                            <a:pt x="901004" y="396701"/>
                          </a:lnTo>
                          <a:cubicBezTo>
                            <a:pt x="994067" y="396701"/>
                            <a:pt x="1069779" y="321000"/>
                            <a:pt x="1069779" y="227950"/>
                          </a:cubicBezTo>
                          <a:cubicBezTo>
                            <a:pt x="1069779" y="134900"/>
                            <a:pt x="994067" y="59199"/>
                            <a:pt x="901004" y="59199"/>
                          </a:cubicBezTo>
                          <a:lnTo>
                            <a:pt x="227960" y="59199"/>
                          </a:lnTo>
                          <a:close/>
                        </a:path>
                      </a:pathLst>
                    </a:custGeom>
                    <a:solidFill>
                      <a:srgbClr val="F27954"/>
                    </a:solidFill>
                    <a:ln w="2286" cap="flat">
                      <a:noFill/>
                      <a:prstDash val="solid"/>
                      <a:miter/>
                    </a:ln>
                  </p:spPr>
                  <p:txBody>
                    <a:bodyPr rtlCol="0" anchor="ctr"/>
                    <a:lstStyle/>
                    <a:p>
                      <a:endParaRPr lang="en-GB"/>
                    </a:p>
                  </p:txBody>
                </p:sp>
              </p:grpSp>
            </p:grpSp>
          </p:grpSp>
        </p:grpSp>
        <p:grpSp>
          <p:nvGrpSpPr>
            <p:cNvPr id="5" name="Graphic 2">
              <a:extLst>
                <a:ext uri="{FF2B5EF4-FFF2-40B4-BE49-F238E27FC236}">
                  <a16:creationId xmlns:a16="http://schemas.microsoft.com/office/drawing/2014/main" id="{2AA50967-E3E0-B143-57B2-D4CD15B0ED63}"/>
                </a:ext>
              </a:extLst>
            </p:cNvPr>
            <p:cNvGrpSpPr/>
            <p:nvPr/>
          </p:nvGrpSpPr>
          <p:grpSpPr>
            <a:xfrm>
              <a:off x="1822329" y="3518152"/>
              <a:ext cx="6297495" cy="1706163"/>
              <a:chOff x="1822329" y="3518152"/>
              <a:chExt cx="6297495" cy="1706163"/>
            </a:xfrm>
          </p:grpSpPr>
          <p:grpSp>
            <p:nvGrpSpPr>
              <p:cNvPr id="8" name="Graphic 2">
                <a:extLst>
                  <a:ext uri="{FF2B5EF4-FFF2-40B4-BE49-F238E27FC236}">
                    <a16:creationId xmlns:a16="http://schemas.microsoft.com/office/drawing/2014/main" id="{1073C008-797A-F656-01D4-ECF6FF5C689F}"/>
                  </a:ext>
                </a:extLst>
              </p:cNvPr>
              <p:cNvGrpSpPr/>
              <p:nvPr/>
            </p:nvGrpSpPr>
            <p:grpSpPr>
              <a:xfrm>
                <a:off x="1822329" y="3518152"/>
                <a:ext cx="2075870" cy="1706163"/>
                <a:chOff x="1822329" y="3518152"/>
                <a:chExt cx="2075870" cy="1706163"/>
              </a:xfrm>
            </p:grpSpPr>
            <p:pic>
              <p:nvPicPr>
                <p:cNvPr id="53" name="Picture 52">
                  <a:extLst>
                    <a:ext uri="{FF2B5EF4-FFF2-40B4-BE49-F238E27FC236}">
                      <a16:creationId xmlns:a16="http://schemas.microsoft.com/office/drawing/2014/main" id="{B83BFF21-299E-10EB-3CB7-F3D4F81E5E2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22329" y="3829873"/>
                  <a:ext cx="1999244" cy="1394443"/>
                </a:xfrm>
                <a:custGeom>
                  <a:avLst/>
                  <a:gdLst>
                    <a:gd name="connsiteX0" fmla="*/ -1062 w 1999244"/>
                    <a:gd name="connsiteY0" fmla="*/ 710 h 1394443"/>
                    <a:gd name="connsiteX1" fmla="*/ 1998182 w 1999244"/>
                    <a:gd name="connsiteY1" fmla="*/ 710 h 1394443"/>
                    <a:gd name="connsiteX2" fmla="*/ 1998182 w 1999244"/>
                    <a:gd name="connsiteY2" fmla="*/ 1395153 h 1394443"/>
                    <a:gd name="connsiteX3" fmla="*/ -1062 w 1999244"/>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10"/>
                      </a:moveTo>
                      <a:lnTo>
                        <a:pt x="1998182" y="710"/>
                      </a:lnTo>
                      <a:lnTo>
                        <a:pt x="1998182" y="1395153"/>
                      </a:lnTo>
                      <a:lnTo>
                        <a:pt x="-1062" y="1395153"/>
                      </a:lnTo>
                      <a:close/>
                    </a:path>
                  </a:pathLst>
                </a:custGeom>
              </p:spPr>
            </p:pic>
            <p:grpSp>
              <p:nvGrpSpPr>
                <p:cNvPr id="54" name="Graphic 2">
                  <a:extLst>
                    <a:ext uri="{FF2B5EF4-FFF2-40B4-BE49-F238E27FC236}">
                      <a16:creationId xmlns:a16="http://schemas.microsoft.com/office/drawing/2014/main" id="{F6A1DB99-0DE4-BE9F-1E83-FEC3B4B3B8AC}"/>
                    </a:ext>
                  </a:extLst>
                </p:cNvPr>
                <p:cNvGrpSpPr/>
                <p:nvPr/>
              </p:nvGrpSpPr>
              <p:grpSpPr>
                <a:xfrm>
                  <a:off x="2002808" y="3518152"/>
                  <a:ext cx="1895391" cy="1508018"/>
                  <a:chOff x="2002808" y="3518152"/>
                  <a:chExt cx="1895391" cy="1508018"/>
                </a:xfrm>
              </p:grpSpPr>
              <p:grpSp>
                <p:nvGrpSpPr>
                  <p:cNvPr id="55" name="Graphic 2">
                    <a:extLst>
                      <a:ext uri="{FF2B5EF4-FFF2-40B4-BE49-F238E27FC236}">
                        <a16:creationId xmlns:a16="http://schemas.microsoft.com/office/drawing/2014/main" id="{E9A7A9E7-0B8F-4EA9-0667-2E7D88E990B2}"/>
                      </a:ext>
                    </a:extLst>
                  </p:cNvPr>
                  <p:cNvGrpSpPr/>
                  <p:nvPr/>
                </p:nvGrpSpPr>
                <p:grpSpPr>
                  <a:xfrm>
                    <a:off x="2002808" y="3719840"/>
                    <a:ext cx="1895391" cy="1306330"/>
                    <a:chOff x="2002808" y="3719840"/>
                    <a:chExt cx="1895391" cy="1306330"/>
                  </a:xfrm>
                </p:grpSpPr>
                <p:sp>
                  <p:nvSpPr>
                    <p:cNvPr id="62" name="Freeform 270">
                      <a:extLst>
                        <a:ext uri="{FF2B5EF4-FFF2-40B4-BE49-F238E27FC236}">
                          <a16:creationId xmlns:a16="http://schemas.microsoft.com/office/drawing/2014/main" id="{D11557EE-5D0E-07EA-1F5D-26B7E0AF73DD}"/>
                        </a:ext>
                      </a:extLst>
                    </p:cNvPr>
                    <p:cNvSpPr/>
                    <p:nvPr/>
                  </p:nvSpPr>
                  <p:spPr>
                    <a:xfrm>
                      <a:off x="2002808" y="3719840"/>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63" name="Freeform 271">
                      <a:extLst>
                        <a:ext uri="{FF2B5EF4-FFF2-40B4-BE49-F238E27FC236}">
                          <a16:creationId xmlns:a16="http://schemas.microsoft.com/office/drawing/2014/main" id="{501919BD-71CC-0AF5-AE62-95F9643826D0}"/>
                        </a:ext>
                      </a:extLst>
                    </p:cNvPr>
                    <p:cNvSpPr/>
                    <p:nvPr/>
                  </p:nvSpPr>
                  <p:spPr>
                    <a:xfrm>
                      <a:off x="2065285"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56" name="Graphic 2">
                    <a:extLst>
                      <a:ext uri="{FF2B5EF4-FFF2-40B4-BE49-F238E27FC236}">
                        <a16:creationId xmlns:a16="http://schemas.microsoft.com/office/drawing/2014/main" id="{E497E1D6-D75D-19D4-25DA-C38A00CDEABF}"/>
                      </a:ext>
                    </a:extLst>
                  </p:cNvPr>
                  <p:cNvGrpSpPr/>
                  <p:nvPr/>
                </p:nvGrpSpPr>
                <p:grpSpPr>
                  <a:xfrm>
                    <a:off x="2175539" y="3633053"/>
                    <a:ext cx="379155" cy="225161"/>
                    <a:chOff x="2175539" y="3633053"/>
                    <a:chExt cx="379155" cy="225161"/>
                  </a:xfrm>
                  <a:solidFill>
                    <a:srgbClr val="81D1C5"/>
                  </a:solidFill>
                </p:grpSpPr>
                <p:sp>
                  <p:nvSpPr>
                    <p:cNvPr id="60" name="Freeform 273">
                      <a:extLst>
                        <a:ext uri="{FF2B5EF4-FFF2-40B4-BE49-F238E27FC236}">
                          <a16:creationId xmlns:a16="http://schemas.microsoft.com/office/drawing/2014/main" id="{9828AA19-E475-D0A2-C916-282046E6C791}"/>
                        </a:ext>
                      </a:extLst>
                    </p:cNvPr>
                    <p:cNvSpPr/>
                    <p:nvPr/>
                  </p:nvSpPr>
                  <p:spPr>
                    <a:xfrm>
                      <a:off x="2175539"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61" name="Freeform 274">
                      <a:extLst>
                        <a:ext uri="{FF2B5EF4-FFF2-40B4-BE49-F238E27FC236}">
                          <a16:creationId xmlns:a16="http://schemas.microsoft.com/office/drawing/2014/main" id="{9744EE5A-E4A5-31A8-7569-9A6018104772}"/>
                        </a:ext>
                      </a:extLst>
                    </p:cNvPr>
                    <p:cNvSpPr/>
                    <p:nvPr/>
                  </p:nvSpPr>
                  <p:spPr>
                    <a:xfrm>
                      <a:off x="2359676"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57" name="Graphic 2">
                    <a:extLst>
                      <a:ext uri="{FF2B5EF4-FFF2-40B4-BE49-F238E27FC236}">
                        <a16:creationId xmlns:a16="http://schemas.microsoft.com/office/drawing/2014/main" id="{896C1DB7-CE4F-34BC-FBDC-5607FC4FF0A2}"/>
                      </a:ext>
                    </a:extLst>
                  </p:cNvPr>
                  <p:cNvGrpSpPr/>
                  <p:nvPr/>
                </p:nvGrpSpPr>
                <p:grpSpPr>
                  <a:xfrm>
                    <a:off x="2650135" y="3518152"/>
                    <a:ext cx="1129009" cy="455900"/>
                    <a:chOff x="2650135" y="3518152"/>
                    <a:chExt cx="1129009" cy="455900"/>
                  </a:xfrm>
                </p:grpSpPr>
                <p:sp>
                  <p:nvSpPr>
                    <p:cNvPr id="58" name="Freeform 276">
                      <a:extLst>
                        <a:ext uri="{FF2B5EF4-FFF2-40B4-BE49-F238E27FC236}">
                          <a16:creationId xmlns:a16="http://schemas.microsoft.com/office/drawing/2014/main" id="{73A33010-B8E0-637C-7A33-CE9EC24EB9F3}"/>
                        </a:ext>
                      </a:extLst>
                    </p:cNvPr>
                    <p:cNvSpPr/>
                    <p:nvPr/>
                  </p:nvSpPr>
                  <p:spPr>
                    <a:xfrm>
                      <a:off x="2679739" y="3547775"/>
                      <a:ext cx="1069802" cy="396701"/>
                    </a:xfrm>
                    <a:custGeom>
                      <a:avLst/>
                      <a:gdLst>
                        <a:gd name="connsiteX0" fmla="*/ 871446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59" name="Freeform 277">
                      <a:extLst>
                        <a:ext uri="{FF2B5EF4-FFF2-40B4-BE49-F238E27FC236}">
                          <a16:creationId xmlns:a16="http://schemas.microsoft.com/office/drawing/2014/main" id="{53F46787-C3D0-4A47-6AFD-AEB31BBB379E}"/>
                        </a:ext>
                      </a:extLst>
                    </p:cNvPr>
                    <p:cNvSpPr/>
                    <p:nvPr/>
                  </p:nvSpPr>
                  <p:spPr>
                    <a:xfrm>
                      <a:off x="2650135" y="3518152"/>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10" name="Graphic 2">
                <a:extLst>
                  <a:ext uri="{FF2B5EF4-FFF2-40B4-BE49-F238E27FC236}">
                    <a16:creationId xmlns:a16="http://schemas.microsoft.com/office/drawing/2014/main" id="{BA2A2268-E16C-C055-A53D-FCAA45CB4570}"/>
                  </a:ext>
                </a:extLst>
              </p:cNvPr>
              <p:cNvGrpSpPr/>
              <p:nvPr/>
            </p:nvGrpSpPr>
            <p:grpSpPr>
              <a:xfrm>
                <a:off x="3933496" y="3518152"/>
                <a:ext cx="2075527" cy="1706163"/>
                <a:chOff x="3933496" y="3518152"/>
                <a:chExt cx="2075527" cy="1706163"/>
              </a:xfrm>
            </p:grpSpPr>
            <p:pic>
              <p:nvPicPr>
                <p:cNvPr id="42" name="Picture 41">
                  <a:extLst>
                    <a:ext uri="{FF2B5EF4-FFF2-40B4-BE49-F238E27FC236}">
                      <a16:creationId xmlns:a16="http://schemas.microsoft.com/office/drawing/2014/main" id="{05D7D211-7ED5-FAD5-66C6-7FF980BBC6F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33496" y="3829873"/>
                  <a:ext cx="1998695" cy="1394443"/>
                </a:xfrm>
                <a:custGeom>
                  <a:avLst/>
                  <a:gdLst>
                    <a:gd name="connsiteX0" fmla="*/ -138 w 1998695"/>
                    <a:gd name="connsiteY0" fmla="*/ 710 h 1394443"/>
                    <a:gd name="connsiteX1" fmla="*/ 1998557 w 1998695"/>
                    <a:gd name="connsiteY1" fmla="*/ 710 h 1394443"/>
                    <a:gd name="connsiteX2" fmla="*/ 1998557 w 1998695"/>
                    <a:gd name="connsiteY2" fmla="*/ 1395153 h 1394443"/>
                    <a:gd name="connsiteX3" fmla="*/ -138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10"/>
                      </a:moveTo>
                      <a:lnTo>
                        <a:pt x="1998557" y="710"/>
                      </a:lnTo>
                      <a:lnTo>
                        <a:pt x="1998557" y="1395153"/>
                      </a:lnTo>
                      <a:lnTo>
                        <a:pt x="-138" y="1395153"/>
                      </a:lnTo>
                      <a:close/>
                    </a:path>
                  </a:pathLst>
                </a:custGeom>
              </p:spPr>
            </p:pic>
            <p:grpSp>
              <p:nvGrpSpPr>
                <p:cNvPr id="43" name="Graphic 2">
                  <a:extLst>
                    <a:ext uri="{FF2B5EF4-FFF2-40B4-BE49-F238E27FC236}">
                      <a16:creationId xmlns:a16="http://schemas.microsoft.com/office/drawing/2014/main" id="{5661750B-450C-3321-D96B-78090A64C7BD}"/>
                    </a:ext>
                  </a:extLst>
                </p:cNvPr>
                <p:cNvGrpSpPr/>
                <p:nvPr/>
              </p:nvGrpSpPr>
              <p:grpSpPr>
                <a:xfrm>
                  <a:off x="4113632" y="3518152"/>
                  <a:ext cx="1895390" cy="1508018"/>
                  <a:chOff x="4113632" y="3518152"/>
                  <a:chExt cx="1895390" cy="1508018"/>
                </a:xfrm>
              </p:grpSpPr>
              <p:grpSp>
                <p:nvGrpSpPr>
                  <p:cNvPr id="44" name="Graphic 2">
                    <a:extLst>
                      <a:ext uri="{FF2B5EF4-FFF2-40B4-BE49-F238E27FC236}">
                        <a16:creationId xmlns:a16="http://schemas.microsoft.com/office/drawing/2014/main" id="{2882B577-2C9F-316C-E3A0-158598D5D0E7}"/>
                      </a:ext>
                    </a:extLst>
                  </p:cNvPr>
                  <p:cNvGrpSpPr/>
                  <p:nvPr/>
                </p:nvGrpSpPr>
                <p:grpSpPr>
                  <a:xfrm>
                    <a:off x="4113632" y="3719840"/>
                    <a:ext cx="1895390" cy="1306330"/>
                    <a:chOff x="4113632" y="3719840"/>
                    <a:chExt cx="1895390" cy="1306330"/>
                  </a:xfrm>
                </p:grpSpPr>
                <p:sp>
                  <p:nvSpPr>
                    <p:cNvPr id="51" name="Freeform 282">
                      <a:extLst>
                        <a:ext uri="{FF2B5EF4-FFF2-40B4-BE49-F238E27FC236}">
                          <a16:creationId xmlns:a16="http://schemas.microsoft.com/office/drawing/2014/main" id="{F7B97E4A-9FB3-8FB6-061F-B538596FC986}"/>
                        </a:ext>
                      </a:extLst>
                    </p:cNvPr>
                    <p:cNvSpPr/>
                    <p:nvPr/>
                  </p:nvSpPr>
                  <p:spPr>
                    <a:xfrm>
                      <a:off x="4113632" y="3719840"/>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52" name="Freeform 283">
                      <a:extLst>
                        <a:ext uri="{FF2B5EF4-FFF2-40B4-BE49-F238E27FC236}">
                          <a16:creationId xmlns:a16="http://schemas.microsoft.com/office/drawing/2014/main" id="{C7B925B3-4A2B-E446-E68C-749C5D03DEA6}"/>
                        </a:ext>
                      </a:extLst>
                    </p:cNvPr>
                    <p:cNvSpPr/>
                    <p:nvPr/>
                  </p:nvSpPr>
                  <p:spPr>
                    <a:xfrm>
                      <a:off x="4176086"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45" name="Graphic 2">
                    <a:extLst>
                      <a:ext uri="{FF2B5EF4-FFF2-40B4-BE49-F238E27FC236}">
                        <a16:creationId xmlns:a16="http://schemas.microsoft.com/office/drawing/2014/main" id="{EACB8894-1611-FB3E-F544-99FB5D733CE9}"/>
                      </a:ext>
                    </a:extLst>
                  </p:cNvPr>
                  <p:cNvGrpSpPr/>
                  <p:nvPr/>
                </p:nvGrpSpPr>
                <p:grpSpPr>
                  <a:xfrm>
                    <a:off x="4286340" y="3633053"/>
                    <a:ext cx="379178" cy="225161"/>
                    <a:chOff x="4286340" y="3633053"/>
                    <a:chExt cx="379178" cy="225161"/>
                  </a:xfrm>
                  <a:solidFill>
                    <a:srgbClr val="81D1C5"/>
                  </a:solidFill>
                </p:grpSpPr>
                <p:sp>
                  <p:nvSpPr>
                    <p:cNvPr id="49" name="Freeform 285">
                      <a:extLst>
                        <a:ext uri="{FF2B5EF4-FFF2-40B4-BE49-F238E27FC236}">
                          <a16:creationId xmlns:a16="http://schemas.microsoft.com/office/drawing/2014/main" id="{D7126818-51D7-C102-A95D-0FB4FD235F53}"/>
                        </a:ext>
                      </a:extLst>
                    </p:cNvPr>
                    <p:cNvSpPr/>
                    <p:nvPr/>
                  </p:nvSpPr>
                  <p:spPr>
                    <a:xfrm>
                      <a:off x="428634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50" name="Freeform 286">
                      <a:extLst>
                        <a:ext uri="{FF2B5EF4-FFF2-40B4-BE49-F238E27FC236}">
                          <a16:creationId xmlns:a16="http://schemas.microsoft.com/office/drawing/2014/main" id="{32EAEC39-52B5-08B8-4D7F-AFA191206EF6}"/>
                        </a:ext>
                      </a:extLst>
                    </p:cNvPr>
                    <p:cNvSpPr/>
                    <p:nvPr/>
                  </p:nvSpPr>
                  <p:spPr>
                    <a:xfrm>
                      <a:off x="447050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46" name="Graphic 2">
                    <a:extLst>
                      <a:ext uri="{FF2B5EF4-FFF2-40B4-BE49-F238E27FC236}">
                        <a16:creationId xmlns:a16="http://schemas.microsoft.com/office/drawing/2014/main" id="{8320992A-603C-70F9-E3CB-63024A14D896}"/>
                      </a:ext>
                    </a:extLst>
                  </p:cNvPr>
                  <p:cNvGrpSpPr/>
                  <p:nvPr/>
                </p:nvGrpSpPr>
                <p:grpSpPr>
                  <a:xfrm>
                    <a:off x="4760959" y="3518152"/>
                    <a:ext cx="1129009" cy="455900"/>
                    <a:chOff x="4760959" y="3518152"/>
                    <a:chExt cx="1129009" cy="455900"/>
                  </a:xfrm>
                </p:grpSpPr>
                <p:sp>
                  <p:nvSpPr>
                    <p:cNvPr id="47" name="Freeform 288">
                      <a:extLst>
                        <a:ext uri="{FF2B5EF4-FFF2-40B4-BE49-F238E27FC236}">
                          <a16:creationId xmlns:a16="http://schemas.microsoft.com/office/drawing/2014/main" id="{CCD99E0B-8B57-2140-2644-D5976E9F5EC8}"/>
                        </a:ext>
                      </a:extLst>
                    </p:cNvPr>
                    <p:cNvSpPr/>
                    <p:nvPr/>
                  </p:nvSpPr>
                  <p:spPr>
                    <a:xfrm>
                      <a:off x="4790563" y="3547775"/>
                      <a:ext cx="1069801" cy="396701"/>
                    </a:xfrm>
                    <a:custGeom>
                      <a:avLst/>
                      <a:gdLst>
                        <a:gd name="connsiteX0" fmla="*/ 871423 w 1069801"/>
                        <a:gd name="connsiteY0" fmla="*/ 0 h 396701"/>
                        <a:gd name="connsiteX1" fmla="*/ 198379 w 1069801"/>
                        <a:gd name="connsiteY1" fmla="*/ 0 h 396701"/>
                        <a:gd name="connsiteX2" fmla="*/ 0 w 1069801"/>
                        <a:gd name="connsiteY2" fmla="*/ 198350 h 396701"/>
                        <a:gd name="connsiteX3" fmla="*/ 0 w 1069801"/>
                        <a:gd name="connsiteY3" fmla="*/ 198350 h 396701"/>
                        <a:gd name="connsiteX4" fmla="*/ 198379 w 1069801"/>
                        <a:gd name="connsiteY4" fmla="*/ 396701 h 396701"/>
                        <a:gd name="connsiteX5" fmla="*/ 871423 w 1069801"/>
                        <a:gd name="connsiteY5" fmla="*/ 396701 h 396701"/>
                        <a:gd name="connsiteX6" fmla="*/ 1069802 w 1069801"/>
                        <a:gd name="connsiteY6" fmla="*/ 198350 h 396701"/>
                        <a:gd name="connsiteX7" fmla="*/ 1069802 w 1069801"/>
                        <a:gd name="connsiteY7" fmla="*/ 198350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48" name="Freeform 289">
                      <a:extLst>
                        <a:ext uri="{FF2B5EF4-FFF2-40B4-BE49-F238E27FC236}">
                          <a16:creationId xmlns:a16="http://schemas.microsoft.com/office/drawing/2014/main" id="{D176C8E8-28CA-B6F0-446E-3439B4139352}"/>
                        </a:ext>
                      </a:extLst>
                    </p:cNvPr>
                    <p:cNvSpPr/>
                    <p:nvPr/>
                  </p:nvSpPr>
                  <p:spPr>
                    <a:xfrm>
                      <a:off x="4760959"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24" name="Graphic 2">
                <a:extLst>
                  <a:ext uri="{FF2B5EF4-FFF2-40B4-BE49-F238E27FC236}">
                    <a16:creationId xmlns:a16="http://schemas.microsoft.com/office/drawing/2014/main" id="{27A16336-D435-BA07-BDE4-F3E80A41B94B}"/>
                  </a:ext>
                </a:extLst>
              </p:cNvPr>
              <p:cNvGrpSpPr/>
              <p:nvPr/>
            </p:nvGrpSpPr>
            <p:grpSpPr>
              <a:xfrm>
                <a:off x="6044114" y="3518152"/>
                <a:ext cx="2075710" cy="1706163"/>
                <a:chOff x="6044114" y="3518152"/>
                <a:chExt cx="2075710" cy="1706163"/>
              </a:xfrm>
            </p:grpSpPr>
            <p:pic>
              <p:nvPicPr>
                <p:cNvPr id="26" name="Picture 25">
                  <a:extLst>
                    <a:ext uri="{FF2B5EF4-FFF2-40B4-BE49-F238E27FC236}">
                      <a16:creationId xmlns:a16="http://schemas.microsoft.com/office/drawing/2014/main" id="{1F095392-078D-3235-9256-EF14186B553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44114" y="3829873"/>
                  <a:ext cx="1998695" cy="1394443"/>
                </a:xfrm>
                <a:custGeom>
                  <a:avLst/>
                  <a:gdLst>
                    <a:gd name="connsiteX0" fmla="*/ 785 w 1998695"/>
                    <a:gd name="connsiteY0" fmla="*/ 710 h 1394443"/>
                    <a:gd name="connsiteX1" fmla="*/ 1999481 w 1998695"/>
                    <a:gd name="connsiteY1" fmla="*/ 710 h 1394443"/>
                    <a:gd name="connsiteX2" fmla="*/ 1999481 w 1998695"/>
                    <a:gd name="connsiteY2" fmla="*/ 1395153 h 1394443"/>
                    <a:gd name="connsiteX3" fmla="*/ 785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10"/>
                      </a:moveTo>
                      <a:lnTo>
                        <a:pt x="1999481" y="710"/>
                      </a:lnTo>
                      <a:lnTo>
                        <a:pt x="1999481" y="1395153"/>
                      </a:lnTo>
                      <a:lnTo>
                        <a:pt x="785" y="1395153"/>
                      </a:lnTo>
                      <a:close/>
                    </a:path>
                  </a:pathLst>
                </a:custGeom>
              </p:spPr>
            </p:pic>
            <p:grpSp>
              <p:nvGrpSpPr>
                <p:cNvPr id="28" name="Graphic 2">
                  <a:extLst>
                    <a:ext uri="{FF2B5EF4-FFF2-40B4-BE49-F238E27FC236}">
                      <a16:creationId xmlns:a16="http://schemas.microsoft.com/office/drawing/2014/main" id="{765D9747-722C-8A06-5801-6FE6BA2F00F6}"/>
                    </a:ext>
                  </a:extLst>
                </p:cNvPr>
                <p:cNvGrpSpPr/>
                <p:nvPr/>
              </p:nvGrpSpPr>
              <p:grpSpPr>
                <a:xfrm>
                  <a:off x="6224433" y="3518152"/>
                  <a:ext cx="1895391" cy="1508018"/>
                  <a:chOff x="6224433" y="3518152"/>
                  <a:chExt cx="1895391" cy="1508018"/>
                </a:xfrm>
              </p:grpSpPr>
              <p:grpSp>
                <p:nvGrpSpPr>
                  <p:cNvPr id="29" name="Graphic 2">
                    <a:extLst>
                      <a:ext uri="{FF2B5EF4-FFF2-40B4-BE49-F238E27FC236}">
                        <a16:creationId xmlns:a16="http://schemas.microsoft.com/office/drawing/2014/main" id="{448135AF-05CF-47C5-13A4-080AE033A7CE}"/>
                      </a:ext>
                    </a:extLst>
                  </p:cNvPr>
                  <p:cNvGrpSpPr/>
                  <p:nvPr/>
                </p:nvGrpSpPr>
                <p:grpSpPr>
                  <a:xfrm>
                    <a:off x="6224433" y="3719840"/>
                    <a:ext cx="1895391" cy="1306330"/>
                    <a:chOff x="6224433" y="3719840"/>
                    <a:chExt cx="1895391" cy="1306330"/>
                  </a:xfrm>
                </p:grpSpPr>
                <p:sp>
                  <p:nvSpPr>
                    <p:cNvPr id="38" name="Freeform 323">
                      <a:extLst>
                        <a:ext uri="{FF2B5EF4-FFF2-40B4-BE49-F238E27FC236}">
                          <a16:creationId xmlns:a16="http://schemas.microsoft.com/office/drawing/2014/main" id="{9637A442-79B9-0CD3-3012-8944D50195D8}"/>
                        </a:ext>
                      </a:extLst>
                    </p:cNvPr>
                    <p:cNvSpPr/>
                    <p:nvPr/>
                  </p:nvSpPr>
                  <p:spPr>
                    <a:xfrm>
                      <a:off x="6224433" y="3719840"/>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6"/>
                            <a:pt x="1860850" y="0"/>
                            <a:pt x="1818262" y="0"/>
                          </a:cubicBezTo>
                          <a:close/>
                        </a:path>
                      </a:pathLst>
                    </a:custGeom>
                    <a:solidFill>
                      <a:srgbClr val="81D1C5"/>
                    </a:solidFill>
                    <a:ln w="2286" cap="flat">
                      <a:noFill/>
                      <a:prstDash val="solid"/>
                      <a:miter/>
                    </a:ln>
                  </p:spPr>
                  <p:txBody>
                    <a:bodyPr rtlCol="0" anchor="ctr"/>
                    <a:lstStyle/>
                    <a:p>
                      <a:endParaRPr lang="en-GB"/>
                    </a:p>
                  </p:txBody>
                </p:sp>
                <p:sp>
                  <p:nvSpPr>
                    <p:cNvPr id="41" name="Freeform 324">
                      <a:extLst>
                        <a:ext uri="{FF2B5EF4-FFF2-40B4-BE49-F238E27FC236}">
                          <a16:creationId xmlns:a16="http://schemas.microsoft.com/office/drawing/2014/main" id="{C386507C-39D8-E1E3-FF2D-443FFFEF2549}"/>
                        </a:ext>
                      </a:extLst>
                    </p:cNvPr>
                    <p:cNvSpPr/>
                    <p:nvPr/>
                  </p:nvSpPr>
                  <p:spPr>
                    <a:xfrm>
                      <a:off x="6286910" y="3782308"/>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5"/>
                            <a:pt x="68328"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30" name="Graphic 2">
                    <a:extLst>
                      <a:ext uri="{FF2B5EF4-FFF2-40B4-BE49-F238E27FC236}">
                        <a16:creationId xmlns:a16="http://schemas.microsoft.com/office/drawing/2014/main" id="{0E2BFB3A-16ED-BC94-7159-F4522A731B28}"/>
                      </a:ext>
                    </a:extLst>
                  </p:cNvPr>
                  <p:cNvGrpSpPr/>
                  <p:nvPr/>
                </p:nvGrpSpPr>
                <p:grpSpPr>
                  <a:xfrm>
                    <a:off x="6397140" y="3633053"/>
                    <a:ext cx="379179" cy="225161"/>
                    <a:chOff x="6397140" y="3633053"/>
                    <a:chExt cx="379179" cy="225161"/>
                  </a:xfrm>
                  <a:solidFill>
                    <a:srgbClr val="81D1C5"/>
                  </a:solidFill>
                </p:grpSpPr>
                <p:sp>
                  <p:nvSpPr>
                    <p:cNvPr id="35" name="Freeform 326">
                      <a:extLst>
                        <a:ext uri="{FF2B5EF4-FFF2-40B4-BE49-F238E27FC236}">
                          <a16:creationId xmlns:a16="http://schemas.microsoft.com/office/drawing/2014/main" id="{15715C1D-4DB9-22C3-E689-979053E67396}"/>
                        </a:ext>
                      </a:extLst>
                    </p:cNvPr>
                    <p:cNvSpPr/>
                    <p:nvPr/>
                  </p:nvSpPr>
                  <p:spPr>
                    <a:xfrm>
                      <a:off x="6397140" y="3633053"/>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36" name="Freeform 327">
                      <a:extLst>
                        <a:ext uri="{FF2B5EF4-FFF2-40B4-BE49-F238E27FC236}">
                          <a16:creationId xmlns:a16="http://schemas.microsoft.com/office/drawing/2014/main" id="{FC0BB149-039D-645C-9C85-A97683B19326}"/>
                        </a:ext>
                      </a:extLst>
                    </p:cNvPr>
                    <p:cNvSpPr/>
                    <p:nvPr/>
                  </p:nvSpPr>
                  <p:spPr>
                    <a:xfrm>
                      <a:off x="6581301"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31" name="Graphic 2">
                    <a:extLst>
                      <a:ext uri="{FF2B5EF4-FFF2-40B4-BE49-F238E27FC236}">
                        <a16:creationId xmlns:a16="http://schemas.microsoft.com/office/drawing/2014/main" id="{CB7B54EB-5B63-9C03-DEB4-E9708F908D39}"/>
                      </a:ext>
                    </a:extLst>
                  </p:cNvPr>
                  <p:cNvGrpSpPr/>
                  <p:nvPr/>
                </p:nvGrpSpPr>
                <p:grpSpPr>
                  <a:xfrm>
                    <a:off x="6871783" y="3518152"/>
                    <a:ext cx="1129009" cy="455900"/>
                    <a:chOff x="6871783" y="3518152"/>
                    <a:chExt cx="1129009" cy="455900"/>
                  </a:xfrm>
                </p:grpSpPr>
                <p:sp>
                  <p:nvSpPr>
                    <p:cNvPr id="32" name="Freeform 330">
                      <a:extLst>
                        <a:ext uri="{FF2B5EF4-FFF2-40B4-BE49-F238E27FC236}">
                          <a16:creationId xmlns:a16="http://schemas.microsoft.com/office/drawing/2014/main" id="{00EF2423-3AC9-DEEE-27A2-2DCD29835FB0}"/>
                        </a:ext>
                      </a:extLst>
                    </p:cNvPr>
                    <p:cNvSpPr/>
                    <p:nvPr/>
                  </p:nvSpPr>
                  <p:spPr>
                    <a:xfrm>
                      <a:off x="6901387" y="3547775"/>
                      <a:ext cx="1069802" cy="396701"/>
                    </a:xfrm>
                    <a:custGeom>
                      <a:avLst/>
                      <a:gdLst>
                        <a:gd name="connsiteX0" fmla="*/ 871423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33" name="Freeform 331">
                      <a:extLst>
                        <a:ext uri="{FF2B5EF4-FFF2-40B4-BE49-F238E27FC236}">
                          <a16:creationId xmlns:a16="http://schemas.microsoft.com/office/drawing/2014/main" id="{D67E1842-2808-D3D2-7C6B-E4AD076F46D1}"/>
                        </a:ext>
                      </a:extLst>
                    </p:cNvPr>
                    <p:cNvSpPr/>
                    <p:nvPr/>
                  </p:nvSpPr>
                  <p:spPr>
                    <a:xfrm>
                      <a:off x="6871783"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81D1C5"/>
                    </a:solidFill>
                    <a:ln w="2286" cap="flat">
                      <a:noFill/>
                      <a:prstDash val="solid"/>
                      <a:miter/>
                    </a:ln>
                  </p:spPr>
                  <p:txBody>
                    <a:bodyPr rtlCol="0" anchor="ctr"/>
                    <a:lstStyle/>
                    <a:p>
                      <a:endParaRPr lang="en-GB"/>
                    </a:p>
                  </p:txBody>
                </p:sp>
              </p:grpSp>
            </p:grpSp>
          </p:grpSp>
        </p:grpSp>
      </p:grpSp>
      <p:pic>
        <p:nvPicPr>
          <p:cNvPr id="6" name="Picture 5" descr="Background pattern&#10;&#10;Description automatically generated">
            <a:extLst>
              <a:ext uri="{FF2B5EF4-FFF2-40B4-BE49-F238E27FC236}">
                <a16:creationId xmlns:a16="http://schemas.microsoft.com/office/drawing/2014/main" id="{4DA7B735-E906-2B9F-FE7C-FA32B433354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9441" t="-3095" r="10580" b="84089"/>
          <a:stretch/>
        </p:blipFill>
        <p:spPr>
          <a:xfrm rot="16200000">
            <a:off x="9205950" y="1780761"/>
            <a:ext cx="4729844" cy="1233285"/>
          </a:xfrm>
          <a:prstGeom prst="rect">
            <a:avLst/>
          </a:prstGeom>
        </p:spPr>
      </p:pic>
      <p:sp>
        <p:nvSpPr>
          <p:cNvPr id="9" name="TextBox 8">
            <a:extLst>
              <a:ext uri="{FF2B5EF4-FFF2-40B4-BE49-F238E27FC236}">
                <a16:creationId xmlns:a16="http://schemas.microsoft.com/office/drawing/2014/main" id="{05DE2E2F-2343-E810-4A20-5B3203D3461F}"/>
              </a:ext>
            </a:extLst>
          </p:cNvPr>
          <p:cNvSpPr txBox="1"/>
          <p:nvPr/>
        </p:nvSpPr>
        <p:spPr>
          <a:xfrm>
            <a:off x="8499821" y="837810"/>
            <a:ext cx="2368530" cy="830997"/>
          </a:xfrm>
          <a:prstGeom prst="rect">
            <a:avLst/>
          </a:prstGeom>
          <a:noFill/>
        </p:spPr>
        <p:txBody>
          <a:bodyPr wrap="square" lIns="91440" tIns="45720" rIns="91440" bIns="45720" rtlCol="0" anchor="t">
            <a:spAutoFit/>
          </a:bodyPr>
          <a:lstStyle/>
          <a:p>
            <a:pPr algn="ctr"/>
            <a:r>
              <a:rPr lang="is-IS" sz="1600" dirty="0">
                <a:solidFill>
                  <a:srgbClr val="79527B"/>
                </a:solidFill>
              </a:rPr>
              <a:t>Svæðisbundið hættumat, </a:t>
            </a:r>
            <a:r>
              <a:rPr lang="is-IS" sz="1600" kern="1200" dirty="0">
                <a:solidFill>
                  <a:srgbClr val="79527B"/>
                </a:solidFill>
              </a:rPr>
              <a:t>SVÓT greining og áfangastaðarýni</a:t>
            </a:r>
            <a:endParaRPr lang="is-IS" sz="1600" dirty="0">
              <a:solidFill>
                <a:srgbClr val="79527B"/>
              </a:solidFill>
              <a:cs typeface="Calibri"/>
            </a:endParaRPr>
          </a:p>
        </p:txBody>
      </p:sp>
      <p:sp>
        <p:nvSpPr>
          <p:cNvPr id="11" name="TextBox 10">
            <a:extLst>
              <a:ext uri="{FF2B5EF4-FFF2-40B4-BE49-F238E27FC236}">
                <a16:creationId xmlns:a16="http://schemas.microsoft.com/office/drawing/2014/main" id="{52068B39-3C00-60C3-4D12-259DFFF70B65}"/>
              </a:ext>
            </a:extLst>
          </p:cNvPr>
          <p:cNvSpPr txBox="1"/>
          <p:nvPr/>
        </p:nvSpPr>
        <p:spPr>
          <a:xfrm>
            <a:off x="563284" y="755365"/>
            <a:ext cx="1891673" cy="1200329"/>
          </a:xfrm>
          <a:prstGeom prst="rect">
            <a:avLst/>
          </a:prstGeom>
          <a:noFill/>
        </p:spPr>
        <p:txBody>
          <a:bodyPr wrap="square" rtlCol="0">
            <a:spAutoFit/>
          </a:bodyPr>
          <a:lstStyle/>
          <a:p>
            <a:r>
              <a:rPr lang="en-IE" sz="3200" b="1" kern="1200" dirty="0">
                <a:solidFill>
                  <a:srgbClr val="79527B"/>
                </a:solidFill>
                <a:latin typeface="+mn-lt"/>
                <a:ea typeface="+mn-ea"/>
                <a:cs typeface="+mn-cs"/>
              </a:rPr>
              <a:t>Fasi 1</a:t>
            </a:r>
          </a:p>
          <a:p>
            <a:r>
              <a:rPr lang="is-IS" sz="2000" kern="1200" dirty="0">
                <a:solidFill>
                  <a:srgbClr val="79527B"/>
                </a:solidFill>
                <a:latin typeface="+mn-lt"/>
                <a:ea typeface="+mn-ea"/>
                <a:cs typeface="+mn-cs"/>
              </a:rPr>
              <a:t>Undirbúningur &amp; mótvægi</a:t>
            </a:r>
            <a:endParaRPr lang="is-IS" sz="2000" dirty="0">
              <a:solidFill>
                <a:srgbClr val="79527B"/>
              </a:solidFill>
            </a:endParaRPr>
          </a:p>
        </p:txBody>
      </p:sp>
      <p:sp>
        <p:nvSpPr>
          <p:cNvPr id="12" name="TextBox 11">
            <a:extLst>
              <a:ext uri="{FF2B5EF4-FFF2-40B4-BE49-F238E27FC236}">
                <a16:creationId xmlns:a16="http://schemas.microsoft.com/office/drawing/2014/main" id="{85A07547-D245-653F-0EBE-DA7A7688C69E}"/>
              </a:ext>
            </a:extLst>
          </p:cNvPr>
          <p:cNvSpPr txBox="1"/>
          <p:nvPr/>
        </p:nvSpPr>
        <p:spPr>
          <a:xfrm>
            <a:off x="567299" y="2687187"/>
            <a:ext cx="1764337" cy="1138773"/>
          </a:xfrm>
          <a:prstGeom prst="rect">
            <a:avLst/>
          </a:prstGeom>
          <a:noFill/>
        </p:spPr>
        <p:txBody>
          <a:bodyPr wrap="square" rtlCol="0">
            <a:spAutoFit/>
          </a:bodyPr>
          <a:lstStyle/>
          <a:p>
            <a:r>
              <a:rPr lang="en-IE" sz="2800" b="1" dirty="0">
                <a:solidFill>
                  <a:srgbClr val="F27954"/>
                </a:solidFill>
              </a:rPr>
              <a:t>Fasi 2</a:t>
            </a:r>
          </a:p>
          <a:p>
            <a:r>
              <a:rPr lang="is-IS" sz="2000" kern="1200" dirty="0">
                <a:solidFill>
                  <a:srgbClr val="F27954"/>
                </a:solidFill>
                <a:latin typeface="+mn-lt"/>
                <a:ea typeface="+mn-ea"/>
                <a:cs typeface="+mn-cs"/>
              </a:rPr>
              <a:t>Áætlanagerð og viðbrögð</a:t>
            </a:r>
            <a:endParaRPr lang="is-IS" sz="2000" dirty="0">
              <a:solidFill>
                <a:srgbClr val="F27954"/>
              </a:solidFill>
            </a:endParaRPr>
          </a:p>
        </p:txBody>
      </p:sp>
      <p:sp>
        <p:nvSpPr>
          <p:cNvPr id="13" name="TextBox 12">
            <a:extLst>
              <a:ext uri="{FF2B5EF4-FFF2-40B4-BE49-F238E27FC236}">
                <a16:creationId xmlns:a16="http://schemas.microsoft.com/office/drawing/2014/main" id="{A562338C-C9C8-541D-7A6B-A7F475DD2D26}"/>
              </a:ext>
            </a:extLst>
          </p:cNvPr>
          <p:cNvSpPr txBox="1"/>
          <p:nvPr/>
        </p:nvSpPr>
        <p:spPr>
          <a:xfrm>
            <a:off x="606189" y="4839123"/>
            <a:ext cx="1618749" cy="1508105"/>
          </a:xfrm>
          <a:prstGeom prst="rect">
            <a:avLst/>
          </a:prstGeom>
          <a:solidFill>
            <a:schemeClr val="bg1"/>
          </a:solidFill>
        </p:spPr>
        <p:txBody>
          <a:bodyPr wrap="square" rtlCol="0">
            <a:spAutoFit/>
          </a:bodyPr>
          <a:lstStyle/>
          <a:p>
            <a:r>
              <a:rPr lang="en-IE" sz="3200" b="1" dirty="0">
                <a:solidFill>
                  <a:srgbClr val="44BAA9"/>
                </a:solidFill>
              </a:rPr>
              <a:t>Fasi </a:t>
            </a:r>
            <a:r>
              <a:rPr lang="en-IE" sz="3200" b="1" kern="1200" dirty="0">
                <a:solidFill>
                  <a:srgbClr val="44BAA9"/>
                </a:solidFill>
                <a:latin typeface="+mn-lt"/>
                <a:ea typeface="+mn-ea"/>
                <a:cs typeface="+mn-cs"/>
              </a:rPr>
              <a:t>3</a:t>
            </a:r>
          </a:p>
          <a:p>
            <a:r>
              <a:rPr lang="is-IS" sz="2000" dirty="0">
                <a:solidFill>
                  <a:srgbClr val="44BAA9"/>
                </a:solidFill>
              </a:rPr>
              <a:t>Endurheimt</a:t>
            </a:r>
            <a:r>
              <a:rPr lang="is-IS" sz="2000" kern="1200" dirty="0">
                <a:solidFill>
                  <a:srgbClr val="44BAA9"/>
                </a:solidFill>
                <a:latin typeface="+mn-lt"/>
                <a:ea typeface="+mn-ea"/>
                <a:cs typeface="+mn-cs"/>
              </a:rPr>
              <a:t>, endurreisn, seigla</a:t>
            </a:r>
            <a:endParaRPr lang="is-IS" sz="2000" dirty="0">
              <a:solidFill>
                <a:srgbClr val="44BAA9"/>
              </a:solidFill>
            </a:endParaRPr>
          </a:p>
        </p:txBody>
      </p:sp>
      <p:sp>
        <p:nvSpPr>
          <p:cNvPr id="23" name="TextBox 22">
            <a:extLst>
              <a:ext uri="{FF2B5EF4-FFF2-40B4-BE49-F238E27FC236}">
                <a16:creationId xmlns:a16="http://schemas.microsoft.com/office/drawing/2014/main" id="{6AA5E8F5-E176-96D4-B34D-E2141E84EBA6}"/>
              </a:ext>
            </a:extLst>
          </p:cNvPr>
          <p:cNvSpPr txBox="1"/>
          <p:nvPr/>
        </p:nvSpPr>
        <p:spPr>
          <a:xfrm>
            <a:off x="5606580" y="821497"/>
            <a:ext cx="2238831" cy="830997"/>
          </a:xfrm>
          <a:prstGeom prst="rect">
            <a:avLst/>
          </a:prstGeom>
          <a:noFill/>
        </p:spPr>
        <p:txBody>
          <a:bodyPr wrap="square" rtlCol="0">
            <a:spAutoFit/>
          </a:bodyPr>
          <a:lstStyle/>
          <a:p>
            <a:pPr algn="ctr"/>
            <a:r>
              <a:rPr lang="is-IS" sz="1600" dirty="0">
                <a:solidFill>
                  <a:srgbClr val="79527B"/>
                </a:solidFill>
              </a:rPr>
              <a:t>Myndun svæðisbundins samstarfs &amp; myndun krísustjórnunarteymis</a:t>
            </a:r>
          </a:p>
        </p:txBody>
      </p:sp>
      <p:sp>
        <p:nvSpPr>
          <p:cNvPr id="25" name="TextBox 24">
            <a:extLst>
              <a:ext uri="{FF2B5EF4-FFF2-40B4-BE49-F238E27FC236}">
                <a16:creationId xmlns:a16="http://schemas.microsoft.com/office/drawing/2014/main" id="{CE502EDD-988E-1B8E-D6B0-D0F35BBA060C}"/>
              </a:ext>
            </a:extLst>
          </p:cNvPr>
          <p:cNvSpPr txBox="1"/>
          <p:nvPr/>
        </p:nvSpPr>
        <p:spPr>
          <a:xfrm>
            <a:off x="2695303" y="2912950"/>
            <a:ext cx="2469108" cy="1323439"/>
          </a:xfrm>
          <a:prstGeom prst="rect">
            <a:avLst/>
          </a:prstGeom>
          <a:noFill/>
        </p:spPr>
        <p:txBody>
          <a:bodyPr wrap="square" lIns="91440" tIns="45720" rIns="91440" bIns="45720" rtlCol="0" anchor="t">
            <a:spAutoFit/>
          </a:bodyPr>
          <a:lstStyle/>
          <a:p>
            <a:pPr algn="ctr"/>
            <a:r>
              <a:rPr lang="is-IS" sz="1600" dirty="0">
                <a:solidFill>
                  <a:srgbClr val="F37C57"/>
                </a:solidFill>
              </a:rPr>
              <a:t>Gerð svæðisbundinnar stefnu fyrir krísustjórnun </a:t>
            </a:r>
            <a:r>
              <a:rPr lang="is-IS" sz="1600" i="1" dirty="0">
                <a:solidFill>
                  <a:srgbClr val="F37C57"/>
                </a:solidFill>
              </a:rPr>
              <a:t>(Langtíma áætlun um mótvægisaðgerðir </a:t>
            </a:r>
            <a:r>
              <a:rPr lang="is-IS" sz="1600" i="1" dirty="0">
                <a:solidFill>
                  <a:srgbClr val="F77B55"/>
                </a:solidFill>
              </a:rPr>
              <a:t>fyrir</a:t>
            </a:r>
            <a:r>
              <a:rPr lang="is-IS" sz="1600" i="1" dirty="0">
                <a:solidFill>
                  <a:srgbClr val="FF0000"/>
                </a:solidFill>
              </a:rPr>
              <a:t> </a:t>
            </a:r>
            <a:r>
              <a:rPr lang="is-IS" sz="1600" i="1">
                <a:solidFill>
                  <a:srgbClr val="F37C57"/>
                </a:solidFill>
              </a:rPr>
              <a:t>krísu)</a:t>
            </a:r>
            <a:endParaRPr lang="is-IS" sz="1600" i="1" dirty="0">
              <a:solidFill>
                <a:srgbClr val="F37C57"/>
              </a:solidFill>
            </a:endParaRPr>
          </a:p>
        </p:txBody>
      </p:sp>
      <p:sp>
        <p:nvSpPr>
          <p:cNvPr id="27" name="TextBox 26">
            <a:extLst>
              <a:ext uri="{FF2B5EF4-FFF2-40B4-BE49-F238E27FC236}">
                <a16:creationId xmlns:a16="http://schemas.microsoft.com/office/drawing/2014/main" id="{81623343-A1BD-B957-16FF-32FA43BBD2C9}"/>
              </a:ext>
            </a:extLst>
          </p:cNvPr>
          <p:cNvSpPr txBox="1"/>
          <p:nvPr/>
        </p:nvSpPr>
        <p:spPr>
          <a:xfrm>
            <a:off x="8401072" y="3094845"/>
            <a:ext cx="2456889" cy="830997"/>
          </a:xfrm>
          <a:prstGeom prst="rect">
            <a:avLst/>
          </a:prstGeom>
          <a:noFill/>
        </p:spPr>
        <p:txBody>
          <a:bodyPr wrap="square" lIns="91440" tIns="45720" rIns="91440" bIns="45720" rtlCol="0" anchor="t">
            <a:spAutoFit/>
          </a:bodyPr>
          <a:lstStyle/>
          <a:p>
            <a:pPr algn="ctr"/>
            <a:r>
              <a:rPr lang="is-IS" sz="1600" dirty="0">
                <a:solidFill>
                  <a:srgbClr val="F37C57"/>
                </a:solidFill>
              </a:rPr>
              <a:t>Að hefja aðgerðir og samskipti við atvinnugreinina</a:t>
            </a:r>
            <a:endParaRPr lang="is-IS" sz="1600" dirty="0">
              <a:solidFill>
                <a:srgbClr val="F37C57"/>
              </a:solidFill>
              <a:cs typeface="Calibri"/>
            </a:endParaRPr>
          </a:p>
        </p:txBody>
      </p:sp>
      <p:sp>
        <p:nvSpPr>
          <p:cNvPr id="34" name="TextBox 33">
            <a:extLst>
              <a:ext uri="{FF2B5EF4-FFF2-40B4-BE49-F238E27FC236}">
                <a16:creationId xmlns:a16="http://schemas.microsoft.com/office/drawing/2014/main" id="{E93438AD-EA15-CD96-A656-CE420AA275E8}"/>
              </a:ext>
            </a:extLst>
          </p:cNvPr>
          <p:cNvSpPr txBox="1"/>
          <p:nvPr/>
        </p:nvSpPr>
        <p:spPr>
          <a:xfrm>
            <a:off x="8456229" y="5231762"/>
            <a:ext cx="2414610" cy="1077218"/>
          </a:xfrm>
          <a:prstGeom prst="rect">
            <a:avLst/>
          </a:prstGeom>
          <a:noFill/>
        </p:spPr>
        <p:txBody>
          <a:bodyPr wrap="square" lIns="91440" tIns="45720" rIns="91440" bIns="45720" rtlCol="0" anchor="t">
            <a:spAutoFit/>
          </a:bodyPr>
          <a:lstStyle/>
          <a:p>
            <a:pPr algn="ctr"/>
            <a:r>
              <a:rPr lang="is-IS" sz="1600">
                <a:solidFill>
                  <a:srgbClr val="3AA091"/>
                </a:solidFill>
              </a:rPr>
              <a:t>Svæðisbundin endurheimt, enduruppbygging og uppbygging seiglu;  í átt að „nýju normi“ eftir krísu</a:t>
            </a:r>
            <a:endParaRPr lang="is-IS" sz="1600" dirty="0">
              <a:solidFill>
                <a:srgbClr val="3AA091"/>
              </a:solidFill>
            </a:endParaRPr>
          </a:p>
        </p:txBody>
      </p:sp>
      <p:sp>
        <p:nvSpPr>
          <p:cNvPr id="37" name="TextBox 36">
            <a:extLst>
              <a:ext uri="{FF2B5EF4-FFF2-40B4-BE49-F238E27FC236}">
                <a16:creationId xmlns:a16="http://schemas.microsoft.com/office/drawing/2014/main" id="{53EC9D4B-4D3A-99C6-A294-D819C91601AE}"/>
              </a:ext>
            </a:extLst>
          </p:cNvPr>
          <p:cNvSpPr txBox="1"/>
          <p:nvPr/>
        </p:nvSpPr>
        <p:spPr>
          <a:xfrm>
            <a:off x="2696985" y="777931"/>
            <a:ext cx="2459536" cy="830997"/>
          </a:xfrm>
          <a:prstGeom prst="rect">
            <a:avLst/>
          </a:prstGeom>
          <a:noFill/>
        </p:spPr>
        <p:txBody>
          <a:bodyPr wrap="square" rtlCol="0">
            <a:spAutoFit/>
          </a:bodyPr>
          <a:lstStyle/>
          <a:p>
            <a:pPr algn="ctr"/>
            <a:r>
              <a:rPr lang="is-IS" sz="1600" dirty="0">
                <a:solidFill>
                  <a:srgbClr val="79527B"/>
                </a:solidFill>
              </a:rPr>
              <a:t>Kynning á svæðisbundinni krísustjórnun í ferðaþjónustu og flækjustig</a:t>
            </a:r>
          </a:p>
        </p:txBody>
      </p:sp>
      <p:sp>
        <p:nvSpPr>
          <p:cNvPr id="39" name="TextBox 38">
            <a:extLst>
              <a:ext uri="{FF2B5EF4-FFF2-40B4-BE49-F238E27FC236}">
                <a16:creationId xmlns:a16="http://schemas.microsoft.com/office/drawing/2014/main" id="{91E70F61-2CF0-4673-9DDE-6DC54F2CEF2D}"/>
              </a:ext>
            </a:extLst>
          </p:cNvPr>
          <p:cNvSpPr txBox="1"/>
          <p:nvPr/>
        </p:nvSpPr>
        <p:spPr>
          <a:xfrm>
            <a:off x="5719842" y="3000513"/>
            <a:ext cx="2233365" cy="1323439"/>
          </a:xfrm>
          <a:prstGeom prst="rect">
            <a:avLst/>
          </a:prstGeom>
          <a:noFill/>
        </p:spPr>
        <p:txBody>
          <a:bodyPr wrap="square" lIns="91440" tIns="45720" rIns="91440" bIns="45720" rtlCol="0" anchor="t">
            <a:spAutoFit/>
          </a:bodyPr>
          <a:lstStyle/>
          <a:p>
            <a:pPr algn="ctr"/>
            <a:r>
              <a:rPr lang="is-IS" sz="1600" dirty="0">
                <a:solidFill>
                  <a:srgbClr val="F37C57"/>
                </a:solidFill>
              </a:rPr>
              <a:t>Gerð svæðisbundinnar aðgerðaáætlunar um krísustjórnun </a:t>
            </a:r>
            <a:r>
              <a:rPr lang="is-IS" sz="1600" i="1" dirty="0">
                <a:solidFill>
                  <a:srgbClr val="F37C57"/>
                </a:solidFill>
              </a:rPr>
              <a:t>(Skammtíma viðbragðsáætlun og áætlun fyrir endurheimt)</a:t>
            </a:r>
          </a:p>
        </p:txBody>
      </p:sp>
      <p:sp>
        <p:nvSpPr>
          <p:cNvPr id="40" name="TextBox 39">
            <a:extLst>
              <a:ext uri="{FF2B5EF4-FFF2-40B4-BE49-F238E27FC236}">
                <a16:creationId xmlns:a16="http://schemas.microsoft.com/office/drawing/2014/main" id="{3F66F445-3B3D-4075-70A3-D553312FA5CF}"/>
              </a:ext>
            </a:extLst>
          </p:cNvPr>
          <p:cNvSpPr txBox="1"/>
          <p:nvPr/>
        </p:nvSpPr>
        <p:spPr>
          <a:xfrm>
            <a:off x="2696985" y="5331565"/>
            <a:ext cx="2329487" cy="1323439"/>
          </a:xfrm>
          <a:prstGeom prst="rect">
            <a:avLst/>
          </a:prstGeom>
          <a:noFill/>
        </p:spPr>
        <p:txBody>
          <a:bodyPr wrap="square" lIns="91440" tIns="45720" rIns="91440" bIns="45720" rtlCol="0" anchor="t">
            <a:spAutoFit/>
          </a:bodyPr>
          <a:lstStyle/>
          <a:p>
            <a:pPr algn="ctr"/>
            <a:r>
              <a:rPr lang="is-IS" sz="1600">
                <a:solidFill>
                  <a:srgbClr val="3AA091"/>
                </a:solidFill>
              </a:rPr>
              <a:t>Samskiptastefna og samskipti við almannatengla og fjölmiðla</a:t>
            </a:r>
          </a:p>
          <a:p>
            <a:pPr algn="ctr"/>
            <a:endParaRPr lang="is-IS" sz="1600" dirty="0">
              <a:solidFill>
                <a:srgbClr val="3AA091"/>
              </a:solidFill>
              <a:cs typeface="Calibri"/>
            </a:endParaRPr>
          </a:p>
        </p:txBody>
      </p:sp>
      <p:sp>
        <p:nvSpPr>
          <p:cNvPr id="130" name="TextBox 129">
            <a:extLst>
              <a:ext uri="{FF2B5EF4-FFF2-40B4-BE49-F238E27FC236}">
                <a16:creationId xmlns:a16="http://schemas.microsoft.com/office/drawing/2014/main" id="{BC0C15CA-D8DF-5D50-B91F-31D6D4E2D48D}"/>
              </a:ext>
            </a:extLst>
          </p:cNvPr>
          <p:cNvSpPr txBox="1"/>
          <p:nvPr/>
        </p:nvSpPr>
        <p:spPr>
          <a:xfrm>
            <a:off x="3669414" y="351112"/>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1</a:t>
            </a:r>
            <a:endParaRPr lang="is-IS" b="1" dirty="0">
              <a:solidFill>
                <a:srgbClr val="79527B"/>
              </a:solidFill>
            </a:endParaRPr>
          </a:p>
        </p:txBody>
      </p:sp>
      <p:sp>
        <p:nvSpPr>
          <p:cNvPr id="131" name="TextBox 130">
            <a:extLst>
              <a:ext uri="{FF2B5EF4-FFF2-40B4-BE49-F238E27FC236}">
                <a16:creationId xmlns:a16="http://schemas.microsoft.com/office/drawing/2014/main" id="{B80D0131-7456-50AC-FC69-079E3D909A5F}"/>
              </a:ext>
            </a:extLst>
          </p:cNvPr>
          <p:cNvSpPr txBox="1"/>
          <p:nvPr/>
        </p:nvSpPr>
        <p:spPr>
          <a:xfrm>
            <a:off x="6453344" y="377865"/>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2</a:t>
            </a:r>
            <a:endParaRPr lang="is-IS" b="1" dirty="0">
              <a:solidFill>
                <a:srgbClr val="79527B"/>
              </a:solidFill>
            </a:endParaRPr>
          </a:p>
        </p:txBody>
      </p:sp>
      <p:sp>
        <p:nvSpPr>
          <p:cNvPr id="132" name="TextBox 131">
            <a:extLst>
              <a:ext uri="{FF2B5EF4-FFF2-40B4-BE49-F238E27FC236}">
                <a16:creationId xmlns:a16="http://schemas.microsoft.com/office/drawing/2014/main" id="{78C1540A-AE5C-E178-55A5-57DB0D29C5BF}"/>
              </a:ext>
            </a:extLst>
          </p:cNvPr>
          <p:cNvSpPr txBox="1"/>
          <p:nvPr/>
        </p:nvSpPr>
        <p:spPr>
          <a:xfrm>
            <a:off x="9391403" y="352064"/>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3</a:t>
            </a:r>
            <a:endParaRPr lang="is-IS" b="1" dirty="0">
              <a:solidFill>
                <a:srgbClr val="79527B"/>
              </a:solidFill>
            </a:endParaRPr>
          </a:p>
        </p:txBody>
      </p:sp>
      <p:sp>
        <p:nvSpPr>
          <p:cNvPr id="133" name="TextBox 132">
            <a:extLst>
              <a:ext uri="{FF2B5EF4-FFF2-40B4-BE49-F238E27FC236}">
                <a16:creationId xmlns:a16="http://schemas.microsoft.com/office/drawing/2014/main" id="{7A837965-7EC6-3618-5E68-8355523C4EBA}"/>
              </a:ext>
            </a:extLst>
          </p:cNvPr>
          <p:cNvSpPr txBox="1"/>
          <p:nvPr/>
        </p:nvSpPr>
        <p:spPr>
          <a:xfrm>
            <a:off x="3652173" y="2625371"/>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4</a:t>
            </a:r>
            <a:endParaRPr lang="is-IS" b="1" dirty="0">
              <a:solidFill>
                <a:srgbClr val="F27954"/>
              </a:solidFill>
            </a:endParaRPr>
          </a:p>
        </p:txBody>
      </p:sp>
      <p:sp>
        <p:nvSpPr>
          <p:cNvPr id="134" name="TextBox 133">
            <a:extLst>
              <a:ext uri="{FF2B5EF4-FFF2-40B4-BE49-F238E27FC236}">
                <a16:creationId xmlns:a16="http://schemas.microsoft.com/office/drawing/2014/main" id="{BB5F536D-24E2-C838-495B-0CB27BA0351C}"/>
              </a:ext>
            </a:extLst>
          </p:cNvPr>
          <p:cNvSpPr txBox="1"/>
          <p:nvPr/>
        </p:nvSpPr>
        <p:spPr>
          <a:xfrm>
            <a:off x="6491070" y="2609242"/>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5</a:t>
            </a:r>
            <a:endParaRPr lang="is-IS" b="1" dirty="0">
              <a:solidFill>
                <a:srgbClr val="F27954"/>
              </a:solidFill>
            </a:endParaRPr>
          </a:p>
        </p:txBody>
      </p:sp>
      <p:sp>
        <p:nvSpPr>
          <p:cNvPr id="135" name="TextBox 134">
            <a:extLst>
              <a:ext uri="{FF2B5EF4-FFF2-40B4-BE49-F238E27FC236}">
                <a16:creationId xmlns:a16="http://schemas.microsoft.com/office/drawing/2014/main" id="{5A43CFD7-4DD3-5ECB-4984-BABBB48AAE2F}"/>
              </a:ext>
            </a:extLst>
          </p:cNvPr>
          <p:cNvSpPr txBox="1"/>
          <p:nvPr/>
        </p:nvSpPr>
        <p:spPr>
          <a:xfrm>
            <a:off x="9318312" y="2615458"/>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6</a:t>
            </a:r>
            <a:endParaRPr lang="is-IS" b="1" dirty="0">
              <a:solidFill>
                <a:srgbClr val="F27954"/>
              </a:solidFill>
            </a:endParaRPr>
          </a:p>
        </p:txBody>
      </p:sp>
      <p:sp>
        <p:nvSpPr>
          <p:cNvPr id="136" name="TextBox 135">
            <a:extLst>
              <a:ext uri="{FF2B5EF4-FFF2-40B4-BE49-F238E27FC236}">
                <a16:creationId xmlns:a16="http://schemas.microsoft.com/office/drawing/2014/main" id="{60AB4A7A-E634-0066-C66C-785D4810091F}"/>
              </a:ext>
            </a:extLst>
          </p:cNvPr>
          <p:cNvSpPr txBox="1"/>
          <p:nvPr/>
        </p:nvSpPr>
        <p:spPr>
          <a:xfrm>
            <a:off x="3570360" y="4830332"/>
            <a:ext cx="1193749" cy="249427"/>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7</a:t>
            </a:r>
            <a:endParaRPr lang="is-IS" b="1" dirty="0">
              <a:solidFill>
                <a:srgbClr val="44BAA9"/>
              </a:solidFill>
            </a:endParaRPr>
          </a:p>
        </p:txBody>
      </p:sp>
      <p:sp>
        <p:nvSpPr>
          <p:cNvPr id="137" name="TextBox 136">
            <a:extLst>
              <a:ext uri="{FF2B5EF4-FFF2-40B4-BE49-F238E27FC236}">
                <a16:creationId xmlns:a16="http://schemas.microsoft.com/office/drawing/2014/main" id="{0AD0D61D-3E41-8C46-B66A-5F2474B6D43C}"/>
              </a:ext>
            </a:extLst>
          </p:cNvPr>
          <p:cNvSpPr txBox="1"/>
          <p:nvPr/>
        </p:nvSpPr>
        <p:spPr>
          <a:xfrm>
            <a:off x="5549342" y="5225116"/>
            <a:ext cx="2505003" cy="1323439"/>
          </a:xfrm>
          <a:prstGeom prst="rect">
            <a:avLst/>
          </a:prstGeom>
          <a:noFill/>
        </p:spPr>
        <p:txBody>
          <a:bodyPr wrap="square" lIns="91440" tIns="45720" rIns="91440" bIns="45720" rtlCol="0" anchor="t">
            <a:spAutoFit/>
          </a:bodyPr>
          <a:lstStyle/>
          <a:p>
            <a:pPr algn="ctr"/>
            <a:r>
              <a:rPr lang="is-IS" sz="1600" dirty="0">
                <a:solidFill>
                  <a:srgbClr val="3AA091"/>
                </a:solidFill>
              </a:rPr>
              <a:t>Stefnumörkun í svæðisbundnum viðbrögðum og markaðssetning fyrir endurheimt</a:t>
            </a:r>
          </a:p>
        </p:txBody>
      </p:sp>
      <p:sp>
        <p:nvSpPr>
          <p:cNvPr id="138" name="TextBox 137">
            <a:extLst>
              <a:ext uri="{FF2B5EF4-FFF2-40B4-BE49-F238E27FC236}">
                <a16:creationId xmlns:a16="http://schemas.microsoft.com/office/drawing/2014/main" id="{E3FC64FD-D8AB-DB46-B5C3-BD64E4235762}"/>
              </a:ext>
            </a:extLst>
          </p:cNvPr>
          <p:cNvSpPr txBox="1"/>
          <p:nvPr/>
        </p:nvSpPr>
        <p:spPr>
          <a:xfrm>
            <a:off x="6453344" y="4857275"/>
            <a:ext cx="1193749" cy="249427"/>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8</a:t>
            </a:r>
            <a:endParaRPr lang="is-IS" b="1" dirty="0">
              <a:solidFill>
                <a:srgbClr val="44BAA9"/>
              </a:solidFill>
            </a:endParaRPr>
          </a:p>
        </p:txBody>
      </p:sp>
      <p:sp>
        <p:nvSpPr>
          <p:cNvPr id="139" name="TextBox 138">
            <a:extLst>
              <a:ext uri="{FF2B5EF4-FFF2-40B4-BE49-F238E27FC236}">
                <a16:creationId xmlns:a16="http://schemas.microsoft.com/office/drawing/2014/main" id="{FE568FEB-17D4-1F0E-936F-5A38CB7EF77F}"/>
              </a:ext>
            </a:extLst>
          </p:cNvPr>
          <p:cNvSpPr txBox="1"/>
          <p:nvPr/>
        </p:nvSpPr>
        <p:spPr>
          <a:xfrm>
            <a:off x="9360735" y="4839123"/>
            <a:ext cx="1193749" cy="252773"/>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9</a:t>
            </a:r>
            <a:endParaRPr lang="is-IS" b="1" dirty="0">
              <a:solidFill>
                <a:srgbClr val="44BAA9"/>
              </a:solidFill>
            </a:endParaRPr>
          </a:p>
        </p:txBody>
      </p:sp>
    </p:spTree>
    <p:extLst>
      <p:ext uri="{BB962C8B-B14F-4D97-AF65-F5344CB8AC3E}">
        <p14:creationId xmlns:p14="http://schemas.microsoft.com/office/powerpoint/2010/main" val="2223102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2892554987"/>
              </p:ext>
            </p:extLst>
          </p:nvPr>
        </p:nvGraphicFramePr>
        <p:xfrm>
          <a:off x="108857" y="0"/>
          <a:ext cx="12083141" cy="5614993"/>
        </p:xfrm>
        <a:graphic>
          <a:graphicData uri="http://schemas.openxmlformats.org/drawingml/2006/table">
            <a:tbl>
              <a:tblPr firstRow="1" bandRow="1">
                <a:tableStyleId>{5C22544A-7EE6-4342-B048-85BDC9FD1C3A}</a:tableStyleId>
              </a:tblPr>
              <a:tblGrid>
                <a:gridCol w="3329385">
                  <a:extLst>
                    <a:ext uri="{9D8B030D-6E8A-4147-A177-3AD203B41FA5}">
                      <a16:colId xmlns:a16="http://schemas.microsoft.com/office/drawing/2014/main" val="3584008144"/>
                    </a:ext>
                  </a:extLst>
                </a:gridCol>
                <a:gridCol w="8753756">
                  <a:extLst>
                    <a:ext uri="{9D8B030D-6E8A-4147-A177-3AD203B41FA5}">
                      <a16:colId xmlns:a16="http://schemas.microsoft.com/office/drawing/2014/main" val="2583777858"/>
                    </a:ext>
                  </a:extLst>
                </a:gridCol>
              </a:tblGrid>
              <a:tr h="585793">
                <a:tc gridSpan="2">
                  <a:txBody>
                    <a:bodyPr/>
                    <a:lstStyle/>
                    <a:p>
                      <a:pPr algn="ctr"/>
                      <a:r>
                        <a:rPr lang="is-IS" sz="2400" b="0" noProof="0" dirty="0">
                          <a:solidFill>
                            <a:schemeClr val="bg1"/>
                          </a:solidFill>
                          <a:latin typeface="TT Norms"/>
                        </a:rPr>
                        <a:t>Áhrifaþættir sem móta krísustjórnunarstefnuna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3545946"/>
                  </a:ext>
                </a:extLst>
              </a:tr>
              <a:tr h="585793">
                <a:tc>
                  <a:txBody>
                    <a:bodyPr/>
                    <a:lstStyle/>
                    <a:p>
                      <a:pPr marL="0" indent="0" algn="l" rtl="0" fontAlgn="base">
                        <a:lnSpc>
                          <a:spcPct val="100000"/>
                        </a:lnSpc>
                        <a:spcBef>
                          <a:spcPts val="1200"/>
                        </a:spcBef>
                        <a:buFont typeface="+mj-lt"/>
                        <a:buNone/>
                      </a:pPr>
                      <a:r>
                        <a:rPr lang="is-IS" sz="1800" b="1" i="0" noProof="0" dirty="0">
                          <a:solidFill>
                            <a:srgbClr val="F27954"/>
                          </a:solidFill>
                          <a:effectLst/>
                        </a:rPr>
                        <a:t>Leiðtogafærni </a:t>
                      </a:r>
                      <a:endParaRPr lang="is-IS" sz="1800" b="1" i="0" noProof="0">
                        <a:solidFill>
                          <a:srgbClr val="F2795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rtl="0" fontAlgn="base">
                        <a:lnSpc>
                          <a:spcPct val="100000"/>
                        </a:lnSpc>
                        <a:spcBef>
                          <a:spcPts val="0"/>
                        </a:spcBef>
                        <a:buFont typeface="+mj-lt"/>
                        <a:buNone/>
                      </a:pPr>
                      <a:r>
                        <a:rPr lang="is-IS" sz="1800" i="0" noProof="0" dirty="0">
                          <a:solidFill>
                            <a:srgbClr val="4D4D4D"/>
                          </a:solidFill>
                          <a:effectLst/>
                        </a:rPr>
                        <a:t>Ferðaþjónustusvæði verða að hafa leiðtoga með leiðtogahæfileika í ferðaþjónustukrísu, annars mun stefnan ekki virka. </a:t>
                      </a:r>
                    </a:p>
                    <a:p>
                      <a:pPr marL="0" indent="0" algn="l" rtl="0" fontAlgn="base">
                        <a:lnSpc>
                          <a:spcPct val="100000"/>
                        </a:lnSpc>
                        <a:spcBef>
                          <a:spcPts val="0"/>
                        </a:spcBef>
                        <a:buFont typeface="+mj-lt"/>
                        <a:buNone/>
                      </a:pPr>
                      <a:r>
                        <a:rPr lang="is-IS" sz="1800" b="1" i="0" noProof="0" dirty="0">
                          <a:solidFill>
                            <a:srgbClr val="086D6E"/>
                          </a:solidFill>
                          <a:effectLst/>
                        </a:rPr>
                        <a:t>T.d.; </a:t>
                      </a:r>
                      <a:r>
                        <a:rPr lang="is-IS" sz="1800" i="0" noProof="0" dirty="0">
                          <a:solidFill>
                            <a:srgbClr val="4D4D4D"/>
                          </a:solidFill>
                          <a:effectLst/>
                        </a:rPr>
                        <a:t>svæðisbundinn krísustjóri verður að hafa mikla færni, vera hæfur og öruggur í krísu; hafa sérþekkingu og reynslu; vera fær um að taka stefnumótandi ákvarðanir skjótt; vinna á áhrifaríkan hátt, fylgjast með, innleiða og meta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6500118"/>
                  </a:ext>
                </a:extLst>
              </a:tr>
              <a:tr h="585793">
                <a:tc>
                  <a:txBody>
                    <a:bodyPr/>
                    <a:lstStyle/>
                    <a:p>
                      <a:r>
                        <a:rPr lang="is-IS" sz="1800" b="1" i="0" noProof="0" dirty="0">
                          <a:solidFill>
                            <a:srgbClr val="F27954"/>
                          </a:solidFill>
                          <a:effectLst/>
                        </a:rPr>
                        <a:t>Menning</a:t>
                      </a:r>
                      <a:endParaRPr lang="is-IS" sz="1800" i="0" kern="1200" noProof="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rtl="0" fontAlgn="base">
                        <a:lnSpc>
                          <a:spcPct val="100000"/>
                        </a:lnSpc>
                        <a:spcBef>
                          <a:spcPts val="1200"/>
                        </a:spcBef>
                        <a:buFont typeface="+mj-lt"/>
                        <a:buNone/>
                      </a:pPr>
                      <a:r>
                        <a:rPr lang="is-IS" sz="1800" b="1" i="0" noProof="0" dirty="0">
                          <a:solidFill>
                            <a:srgbClr val="086D6E"/>
                          </a:solidFill>
                          <a:effectLst/>
                        </a:rPr>
                        <a:t>Dæmi </a:t>
                      </a:r>
                      <a:r>
                        <a:rPr lang="is-IS" sz="1800" i="0" kern="1200" noProof="0" dirty="0">
                          <a:solidFill>
                            <a:srgbClr val="4D4D4D"/>
                          </a:solidFill>
                          <a:effectLst/>
                          <a:latin typeface="+mn-lt"/>
                          <a:ea typeface="+mn-ea"/>
                          <a:cs typeface="+mn-cs"/>
                        </a:rPr>
                        <a:t>um svæðisbundin menningaráhrif er t.d. lýðræði, samskiptastíll, jafnrétti, siðferði, sjálfsmynd, meginreglur og gildi. Skoðanir, áhyggjur, tillögur og breyttar þarfir hagsmunaaðila verða að vera teknar með í stefnuna.(</a:t>
                      </a:r>
                      <a:r>
                        <a:rPr lang="is-IS" sz="1800" b="0" i="0" noProof="0" dirty="0">
                          <a:solidFill>
                            <a:srgbClr val="F27954"/>
                          </a:solidFill>
                          <a:effectLst/>
                          <a:hlinkClick r:id="rId2">
                            <a:extLst>
                              <a:ext uri="{A12FA001-AC4F-418D-AE19-62706E023703}">
                                <ahyp:hlinkClr xmlns:ahyp="http://schemas.microsoft.com/office/drawing/2018/hyperlinkcolor" val="tx"/>
                              </a:ext>
                            </a:extLst>
                          </a:hlinkClick>
                        </a:rPr>
                        <a:t>Frekari lesning</a:t>
                      </a:r>
                      <a:r>
                        <a:rPr lang="is-IS" sz="1800" b="0" i="0" noProof="0" dirty="0">
                          <a:solidFill>
                            <a:srgbClr val="4D4D4D"/>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9934911"/>
                  </a:ext>
                </a:extLst>
              </a:tr>
              <a:tr h="585793">
                <a:tc>
                  <a:txBody>
                    <a:bodyPr/>
                    <a:lstStyle/>
                    <a:p>
                      <a:r>
                        <a:rPr lang="is-IS" sz="1800" b="1" noProof="0" dirty="0">
                          <a:solidFill>
                            <a:srgbClr val="F27954"/>
                          </a:solidFill>
                        </a:rPr>
                        <a:t>Svæðisbundið eignarhald</a:t>
                      </a:r>
                      <a:endParaRPr lang="is-IS" sz="1800" i="0" kern="1200" noProof="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s-IS" sz="1800" i="0" kern="1200" noProof="0" dirty="0">
                          <a:solidFill>
                            <a:srgbClr val="4D4D4D"/>
                          </a:solidFill>
                          <a:effectLst/>
                          <a:latin typeface="+mn-lt"/>
                          <a:ea typeface="+mn-ea"/>
                          <a:cs typeface="+mn-cs"/>
                        </a:rPr>
                        <a:t>Svæði samanstendur af öllum hagsmunaaðilum þess, fyrirtækjum, samfélögum og íbúum. Þeir „eiga“ svæðið í rauninni, annaðhvort löglega þar sem þeir eiga eign, eða eru hluti af svæðinu, búa eða starfa á því o.s.frv. Þess vegna hefur þetta fólk áhrif á ákvarðanir, stjórnun, fjárfestingar, notkun eigna og eignarhald. </a:t>
                      </a:r>
                      <a:r>
                        <a:rPr lang="is-IS" sz="1800" i="0" kern="1200" noProof="0" dirty="0">
                          <a:solidFill>
                            <a:srgbClr val="F27954"/>
                          </a:solidFill>
                          <a:effectLst/>
                          <a:latin typeface="+mn-lt"/>
                          <a:ea typeface="+mn-ea"/>
                          <a:cs typeface="+mn-cs"/>
                        </a:rPr>
                        <a:t>(</a:t>
                      </a:r>
                      <a:r>
                        <a:rPr lang="is-IS" sz="1800" i="0" kern="1200" noProof="0" dirty="0">
                          <a:solidFill>
                            <a:srgbClr val="F27954"/>
                          </a:solidFill>
                          <a:effectLst/>
                          <a:latin typeface="+mn-lt"/>
                          <a:ea typeface="+mn-ea"/>
                          <a:cs typeface="+mn-cs"/>
                          <a:hlinkClick r:id="rId3">
                            <a:extLst>
                              <a:ext uri="{A12FA001-AC4F-418D-AE19-62706E023703}">
                                <ahyp:hlinkClr xmlns:ahyp="http://schemas.microsoft.com/office/drawing/2018/hyperlinkcolor" val="tx"/>
                              </a:ext>
                            </a:extLst>
                          </a:hlinkClick>
                        </a:rPr>
                        <a:t>Frekari lesning</a:t>
                      </a:r>
                      <a:r>
                        <a:rPr lang="is-IS" sz="1800" i="0" kern="1200" noProof="0" dirty="0">
                          <a:solidFill>
                            <a:srgbClr val="F27954"/>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s-IS" sz="18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2664559"/>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800" b="1" i="0" noProof="0" dirty="0" err="1">
                          <a:solidFill>
                            <a:srgbClr val="F27954"/>
                          </a:solidFill>
                          <a:effectLst/>
                        </a:rPr>
                        <a:t>Umhverfislegar</a:t>
                      </a:r>
                      <a:r>
                        <a:rPr lang="is-IS" sz="1800" b="1" i="0" noProof="0" dirty="0">
                          <a:solidFill>
                            <a:srgbClr val="F27954"/>
                          </a:solidFill>
                          <a:effectLst/>
                        </a:rPr>
                        <a:t>, efnahagslegar, pólitískar, félagslegar og tæknilegar aðstæður</a:t>
                      </a:r>
                      <a:endParaRPr lang="is-IS" sz="1800" b="0" i="0" noProof="0" dirty="0">
                        <a:solidFill>
                          <a:srgbClr val="F27954"/>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is-IS" sz="1800" b="1" noProof="0" dirty="0">
                          <a:solidFill>
                            <a:srgbClr val="086D6E"/>
                          </a:solidFill>
                        </a:rPr>
                        <a:t>Dæmi, </a:t>
                      </a:r>
                      <a:r>
                        <a:rPr lang="is-IS" sz="1800" noProof="0" dirty="0">
                          <a:solidFill>
                            <a:srgbClr val="4D4D4D"/>
                          </a:solidFill>
                        </a:rPr>
                        <a:t>tæknin hefur gert alla upplýsingasöfnun, vinnslu og miðlun, þægilegri. Ferðaþjónustufyrirtæki áttu t.d. í samstarfi við netgreiðsluþjónustuveitendur, eins og </a:t>
                      </a:r>
                      <a:r>
                        <a:rPr lang="is-IS" sz="1800" noProof="0" dirty="0" err="1">
                          <a:solidFill>
                            <a:srgbClr val="4D4D4D"/>
                          </a:solidFill>
                        </a:rPr>
                        <a:t>WeChat</a:t>
                      </a:r>
                      <a:r>
                        <a:rPr lang="is-IS" sz="1800" noProof="0" dirty="0">
                          <a:solidFill>
                            <a:srgbClr val="4D4D4D"/>
                          </a:solidFill>
                        </a:rPr>
                        <a:t> og </a:t>
                      </a:r>
                      <a:r>
                        <a:rPr lang="is-IS" sz="1800" noProof="0" dirty="0" err="1">
                          <a:solidFill>
                            <a:srgbClr val="4D4D4D"/>
                          </a:solidFill>
                        </a:rPr>
                        <a:t>GrabPay</a:t>
                      </a:r>
                      <a:r>
                        <a:rPr lang="is-IS" sz="1800" noProof="0" dirty="0">
                          <a:solidFill>
                            <a:srgbClr val="4D4D4D"/>
                          </a:solidFill>
                        </a:rPr>
                        <a:t>, meðan á COVID stóð svo þau gætu boðið viðskiptavinum snertilausan greiðslumáta eða gert þeim kleift að innleysa rafræn gjafabréf. </a:t>
                      </a:r>
                      <a:r>
                        <a:rPr lang="is-IS" sz="1800" kern="1200" noProof="0" dirty="0">
                          <a:solidFill>
                            <a:srgbClr val="4D4D4D"/>
                          </a:solidFill>
                          <a:latin typeface="+mn-lt"/>
                          <a:ea typeface="+mn-ea"/>
                          <a:cs typeface="+mn-cs"/>
                        </a:rPr>
                        <a:t>(</a:t>
                      </a:r>
                      <a:r>
                        <a:rPr lang="is-IS" sz="1800" kern="1200" noProof="0" dirty="0">
                          <a:solidFill>
                            <a:srgbClr val="F27954"/>
                          </a:solidFill>
                          <a:latin typeface="+mn-lt"/>
                          <a:ea typeface="+mn-ea"/>
                          <a:cs typeface="+mn-cs"/>
                        </a:rPr>
                        <a:t>F</a:t>
                      </a:r>
                      <a:r>
                        <a:rPr lang="is-IS" sz="1800" kern="1200" noProof="0" dirty="0">
                          <a:solidFill>
                            <a:srgbClr val="F27954"/>
                          </a:solidFill>
                          <a:latin typeface="+mn-lt"/>
                          <a:ea typeface="+mn-ea"/>
                          <a:cs typeface="+mn-cs"/>
                          <a:hlinkClick r:id="rId4">
                            <a:extLst>
                              <a:ext uri="{A12FA001-AC4F-418D-AE19-62706E023703}">
                                <ahyp:hlinkClr xmlns:ahyp="http://schemas.microsoft.com/office/drawing/2018/hyperlinkcolor" val="tx"/>
                              </a:ext>
                            </a:extLst>
                          </a:hlinkClick>
                        </a:rPr>
                        <a:t>rekari lesning</a:t>
                      </a:r>
                      <a:r>
                        <a:rPr lang="is-IS" sz="1800" kern="1200" noProof="0" dirty="0">
                          <a:solidFill>
                            <a:srgbClr val="4D4D4D"/>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692109"/>
                  </a:ext>
                </a:extLst>
              </a:tr>
            </a:tbl>
          </a:graphicData>
        </a:graphic>
      </p:graphicFrame>
      <p:pic>
        <p:nvPicPr>
          <p:cNvPr id="2" name="Graphic 1" descr="Touchscreen with solid fill">
            <a:extLst>
              <a:ext uri="{FF2B5EF4-FFF2-40B4-BE49-F238E27FC236}">
                <a16:creationId xmlns:a16="http://schemas.microsoft.com/office/drawing/2014/main" id="{0C6317C7-D961-B936-C461-12EE2BA49DC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316643" y="2576715"/>
            <a:ext cx="531514" cy="531514"/>
          </a:xfrm>
          <a:prstGeom prst="rect">
            <a:avLst/>
          </a:prstGeom>
        </p:spPr>
      </p:pic>
      <p:pic>
        <p:nvPicPr>
          <p:cNvPr id="3" name="Graphic 2" descr="Touchscreen with solid fill">
            <a:extLst>
              <a:ext uri="{FF2B5EF4-FFF2-40B4-BE49-F238E27FC236}">
                <a16:creationId xmlns:a16="http://schemas.microsoft.com/office/drawing/2014/main" id="{76B2D3C2-7B58-92AD-5CF4-C37BC136761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070650" y="3890566"/>
            <a:ext cx="417497" cy="417497"/>
          </a:xfrm>
          <a:prstGeom prst="rect">
            <a:avLst/>
          </a:prstGeom>
        </p:spPr>
      </p:pic>
      <p:pic>
        <p:nvPicPr>
          <p:cNvPr id="4" name="Graphic 3" descr="Touchscreen with solid fill">
            <a:extLst>
              <a:ext uri="{FF2B5EF4-FFF2-40B4-BE49-F238E27FC236}">
                <a16:creationId xmlns:a16="http://schemas.microsoft.com/office/drawing/2014/main" id="{2F33C6E7-9966-7881-F7FA-F05AEC0750E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87897" y="5487446"/>
            <a:ext cx="391263" cy="391263"/>
          </a:xfrm>
          <a:prstGeom prst="rect">
            <a:avLst/>
          </a:prstGeom>
        </p:spPr>
      </p:pic>
    </p:spTree>
    <p:extLst>
      <p:ext uri="{BB962C8B-B14F-4D97-AF65-F5344CB8AC3E}">
        <p14:creationId xmlns:p14="http://schemas.microsoft.com/office/powerpoint/2010/main" val="540599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664407253"/>
              </p:ext>
            </p:extLst>
          </p:nvPr>
        </p:nvGraphicFramePr>
        <p:xfrm>
          <a:off x="98961" y="-98961"/>
          <a:ext cx="12093037" cy="5157793"/>
        </p:xfrm>
        <a:graphic>
          <a:graphicData uri="http://schemas.openxmlformats.org/drawingml/2006/table">
            <a:tbl>
              <a:tblPr firstRow="1" bandRow="1">
                <a:tableStyleId>{5C22544A-7EE6-4342-B048-85BDC9FD1C3A}</a:tableStyleId>
              </a:tblPr>
              <a:tblGrid>
                <a:gridCol w="3332112">
                  <a:extLst>
                    <a:ext uri="{9D8B030D-6E8A-4147-A177-3AD203B41FA5}">
                      <a16:colId xmlns:a16="http://schemas.microsoft.com/office/drawing/2014/main" val="3584008144"/>
                    </a:ext>
                  </a:extLst>
                </a:gridCol>
                <a:gridCol w="8760925">
                  <a:extLst>
                    <a:ext uri="{9D8B030D-6E8A-4147-A177-3AD203B41FA5}">
                      <a16:colId xmlns:a16="http://schemas.microsoft.com/office/drawing/2014/main" val="2583777858"/>
                    </a:ext>
                  </a:extLst>
                </a:gridCol>
              </a:tblGrid>
              <a:tr h="585793">
                <a:tc gridSpan="2">
                  <a:txBody>
                    <a:bodyPr/>
                    <a:lstStyle/>
                    <a:p>
                      <a:pPr algn="ctr"/>
                      <a:r>
                        <a:rPr lang="is-IS" sz="2400" b="0" noProof="0" dirty="0">
                          <a:solidFill>
                            <a:schemeClr val="bg1"/>
                          </a:solidFill>
                          <a:latin typeface="TT Norms"/>
                        </a:rPr>
                        <a:t>Áhrif sem móta krísustjórnunarstefnu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3545946"/>
                  </a:ext>
                </a:extLst>
              </a:tr>
              <a:tr h="585793">
                <a:tc>
                  <a:txBody>
                    <a:bodyPr/>
                    <a:lstStyle/>
                    <a:p>
                      <a:pPr marL="0" indent="0" algn="l" rtl="0" fontAlgn="base">
                        <a:lnSpc>
                          <a:spcPct val="100000"/>
                        </a:lnSpc>
                        <a:spcBef>
                          <a:spcPts val="1200"/>
                        </a:spcBef>
                        <a:buFont typeface="+mj-lt"/>
                        <a:buNone/>
                      </a:pPr>
                      <a:r>
                        <a:rPr lang="is-IS" sz="1800" b="1" noProof="0" dirty="0">
                          <a:solidFill>
                            <a:srgbClr val="F27954"/>
                          </a:solidFill>
                        </a:rPr>
                        <a:t>Svæðisbundið sjálfræði</a:t>
                      </a:r>
                      <a:endParaRPr lang="is-IS" sz="18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rtl="0" fontAlgn="base">
                        <a:lnSpc>
                          <a:spcPct val="100000"/>
                        </a:lnSpc>
                        <a:spcBef>
                          <a:spcPts val="0"/>
                        </a:spcBef>
                        <a:buFont typeface="+mj-lt"/>
                        <a:buNone/>
                      </a:pPr>
                      <a:r>
                        <a:rPr lang="is-IS" sz="1800" noProof="0" dirty="0">
                          <a:solidFill>
                            <a:srgbClr val="4D4D4D"/>
                          </a:solidFill>
                        </a:rPr>
                        <a:t>Krísustjórnunarstefnan og viðbragðsáætlunin eru grunnurinn að því að ferðaþjónustan á áfangastað lifi af. </a:t>
                      </a:r>
                      <a:r>
                        <a:rPr lang="is-IS" sz="1800" noProof="0" dirty="0">
                          <a:solidFill>
                            <a:srgbClr val="F27954"/>
                          </a:solidFill>
                        </a:rPr>
                        <a:t>Án sjálfræðis eru þær ekki að þjóna tilganginum sínum.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6500118"/>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800" b="1" i="0" noProof="0" dirty="0">
                          <a:solidFill>
                            <a:srgbClr val="F27954"/>
                          </a:solidFill>
                          <a:effectLst/>
                        </a:rPr>
                        <a:t>Regluverk</a:t>
                      </a:r>
                      <a:endParaRPr lang="is-IS" sz="1800" i="0" kern="1200" noProof="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ts val="1200"/>
                        </a:spcBef>
                        <a:spcAft>
                          <a:spcPts val="0"/>
                        </a:spcAft>
                        <a:buClrTx/>
                        <a:buSzTx/>
                        <a:buFont typeface="+mj-lt"/>
                        <a:buNone/>
                        <a:tabLst/>
                        <a:defRPr/>
                      </a:pPr>
                      <a:r>
                        <a:rPr lang="is-IS" sz="1800" b="1" i="0" noProof="0" dirty="0">
                          <a:solidFill>
                            <a:srgbClr val="086D6E"/>
                          </a:solidFill>
                          <a:effectLst/>
                        </a:rPr>
                        <a:t>Svæðisbundið </a:t>
                      </a:r>
                      <a:r>
                        <a:rPr lang="is-IS" sz="1800" b="0" i="0" noProof="0" dirty="0">
                          <a:solidFill>
                            <a:srgbClr val="4D4D4D"/>
                          </a:solidFill>
                          <a:effectLst/>
                        </a:rPr>
                        <a:t>regluverk.  Í sumum löndum er munur á reglugerð í ýmsum málaflokkum eftir svæðum. Hér á landi er almennt regluverk yfirleitt á landsvísu en þó ber að hafa í huga að sveitarfélög fara t.d. með skipulagsvald  (</a:t>
                      </a:r>
                      <a:r>
                        <a:rPr lang="is-IS" sz="1800" b="0" i="0" noProof="0" dirty="0">
                          <a:solidFill>
                            <a:srgbClr val="4D4D4D"/>
                          </a:solidFill>
                          <a:effectLst/>
                          <a:hlinkClick r:id="rId2"/>
                        </a:rPr>
                        <a:t>Frekari lesning</a:t>
                      </a:r>
                      <a:r>
                        <a:rPr lang="is-IS" sz="1800" b="0" i="0" noProof="0" dirty="0">
                          <a:solidFill>
                            <a:srgbClr val="4D4D4D"/>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9934911"/>
                  </a:ext>
                </a:extLst>
              </a:tr>
              <a:tr h="585793">
                <a:tc>
                  <a:txBody>
                    <a:bodyPr/>
                    <a:lstStyle/>
                    <a:p>
                      <a:r>
                        <a:rPr lang="is-IS" sz="1800" b="1" i="0" noProof="0" dirty="0">
                          <a:solidFill>
                            <a:srgbClr val="F27954"/>
                          </a:solidFill>
                          <a:effectLst/>
                        </a:rPr>
                        <a:t>Hegðun</a:t>
                      </a:r>
                      <a:endParaRPr lang="is-IS" sz="1800" i="0" kern="1200" noProof="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is-IS" sz="1800" b="1" noProof="0" dirty="0">
                          <a:solidFill>
                            <a:srgbClr val="086D6E"/>
                          </a:solidFill>
                        </a:rPr>
                        <a:t>Til dæmis </a:t>
                      </a:r>
                      <a:r>
                        <a:rPr lang="is-IS" sz="1800" b="0" i="0" noProof="0" dirty="0">
                          <a:solidFill>
                            <a:srgbClr val="4D4D4D"/>
                          </a:solidFill>
                          <a:effectLst/>
                        </a:rPr>
                        <a:t>með hvaða hætti ferðamenn og gestir eiga samskipti innan svæðisins. Ef ferðamönnum er annt um umhverfi sitt munu þeir sýna umhverfinu virðingu. Ef einhver hópur er óánægður getur hann mótmælt því hvernig svæðinu er stýrt og breytt ferðahegðun sinni. </a:t>
                      </a:r>
                      <a:endParaRPr lang="is-IS" sz="18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2664559"/>
                  </a:ext>
                </a:extLst>
              </a:tr>
              <a:tr h="585793">
                <a:tc>
                  <a:txBody>
                    <a:bodyPr/>
                    <a:lstStyle/>
                    <a:p>
                      <a:r>
                        <a:rPr lang="is-IS" sz="1800" b="1" i="0" noProof="0" dirty="0">
                          <a:solidFill>
                            <a:srgbClr val="F27954"/>
                          </a:solidFill>
                          <a:effectLst/>
                        </a:rPr>
                        <a:t>Fjármál </a:t>
                      </a:r>
                      <a:r>
                        <a:rPr lang="is-IS" sz="1800" b="0" i="0" kern="1200" noProof="0" dirty="0">
                          <a:solidFill>
                            <a:srgbClr val="4D4D4D"/>
                          </a:solidFill>
                          <a:effectLst/>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is-IS" sz="1800" b="1" noProof="0" dirty="0">
                          <a:solidFill>
                            <a:srgbClr val="086D6E"/>
                          </a:solidFill>
                        </a:rPr>
                        <a:t>Dæmi:  </a:t>
                      </a:r>
                      <a:r>
                        <a:rPr lang="is-IS" sz="1800" b="0" noProof="0" dirty="0">
                          <a:solidFill>
                            <a:srgbClr val="4D4D4D"/>
                          </a:solidFill>
                        </a:rPr>
                        <a:t>Mögulegir s</a:t>
                      </a:r>
                      <a:r>
                        <a:rPr lang="is-IS" sz="1800" b="0" i="0" kern="1200" noProof="0" dirty="0">
                          <a:solidFill>
                            <a:srgbClr val="4D4D4D"/>
                          </a:solidFill>
                          <a:effectLst/>
                          <a:latin typeface="+mn-lt"/>
                          <a:ea typeface="+mn-ea"/>
                          <a:cs typeface="+mn-cs"/>
                        </a:rPr>
                        <a:t>tyrkir, lánsfé, fjárfestingar, stuðningur sveitarfélaga o.s.frv. skipta miklu máli t.d. í endurreisn eftir krísu. </a:t>
                      </a:r>
                    </a:p>
                    <a:p>
                      <a:pPr marL="0" indent="0">
                        <a:buFont typeface="Arial" panose="020B0604020202020204" pitchFamily="34" charset="0"/>
                        <a:buNone/>
                      </a:pPr>
                      <a:r>
                        <a:rPr lang="is-IS" sz="1800" b="1" noProof="0" dirty="0">
                          <a:solidFill>
                            <a:srgbClr val="086D6E"/>
                          </a:solidFill>
                        </a:rPr>
                        <a:t>Dæmi </a:t>
                      </a:r>
                      <a:r>
                        <a:rPr lang="is-IS" sz="1800" b="0" i="0" kern="1200" noProof="0" dirty="0">
                          <a:solidFill>
                            <a:srgbClr val="4D4D4D"/>
                          </a:solidFill>
                          <a:effectLst/>
                          <a:latin typeface="+mn-lt"/>
                          <a:ea typeface="+mn-ea"/>
                          <a:cs typeface="+mn-cs"/>
                        </a:rPr>
                        <a:t>um áþreifanlegan fjárhagslegan stuðning er t.d. fjárfesting í uppbyggingu nýrra innviða, viðhald eða endurgerð eldri innviða og veitingu þjónustu eða bæta aðstöðu.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1613239"/>
                  </a:ext>
                </a:extLst>
              </a:tr>
              <a:tr h="585793">
                <a:tc>
                  <a:txBody>
                    <a:bodyPr/>
                    <a:lstStyle/>
                    <a:p>
                      <a:r>
                        <a:rPr lang="is-IS" sz="1800" b="1" noProof="0" dirty="0">
                          <a:solidFill>
                            <a:srgbClr val="F27954"/>
                          </a:solidFill>
                        </a:rPr>
                        <a:t>Úrræði/bjargir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is-IS" sz="1800" b="1" noProof="0" dirty="0">
                          <a:solidFill>
                            <a:srgbClr val="086D6E"/>
                          </a:solidFill>
                        </a:rPr>
                        <a:t>Dæmi</a:t>
                      </a:r>
                      <a:r>
                        <a:rPr lang="is-IS" sz="1800" noProof="0" dirty="0">
                          <a:solidFill>
                            <a:srgbClr val="4D4D4D"/>
                          </a:solidFill>
                        </a:rPr>
                        <a:t> Krísustjórnstöðin hafi aðgengi að upplýsinga- og samskiptakerfum. Mönnuð með framkvæmdastjóra, hafi aðgang að sérfræðiþekkingu og eftirlitskerfum o.fl.</a:t>
                      </a:r>
                      <a:endParaRPr lang="is-IS" sz="18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8266862"/>
                  </a:ext>
                </a:extLst>
              </a:tr>
            </a:tbl>
          </a:graphicData>
        </a:graphic>
      </p:graphicFrame>
      <p:pic>
        <p:nvPicPr>
          <p:cNvPr id="2" name="Graphic 1" descr="Touchscreen with solid fill">
            <a:extLst>
              <a:ext uri="{FF2B5EF4-FFF2-40B4-BE49-F238E27FC236}">
                <a16:creationId xmlns:a16="http://schemas.microsoft.com/office/drawing/2014/main" id="{6DAEB433-2691-CCF0-517B-5DEB066D866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40995" y="1772771"/>
            <a:ext cx="382958" cy="382958"/>
          </a:xfrm>
          <a:prstGeom prst="rect">
            <a:avLst/>
          </a:prstGeom>
        </p:spPr>
      </p:pic>
    </p:spTree>
    <p:extLst>
      <p:ext uri="{BB962C8B-B14F-4D97-AF65-F5344CB8AC3E}">
        <p14:creationId xmlns:p14="http://schemas.microsoft.com/office/powerpoint/2010/main" val="1538119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35A08F-F2DB-92DB-3DE9-42007F6E8B82}"/>
              </a:ext>
            </a:extLst>
          </p:cNvPr>
          <p:cNvSpPr>
            <a:spLocks noGrp="1"/>
          </p:cNvSpPr>
          <p:nvPr>
            <p:ph type="body" sz="quarter" idx="16"/>
          </p:nvPr>
        </p:nvSpPr>
        <p:spPr>
          <a:xfrm>
            <a:off x="6443591" y="1427346"/>
            <a:ext cx="5407750" cy="582221"/>
          </a:xfrm>
        </p:spPr>
        <p:txBody>
          <a:bodyPr>
            <a:noAutofit/>
          </a:bodyPr>
          <a:lstStyle/>
          <a:p>
            <a:pPr>
              <a:lnSpc>
                <a:spcPct val="100000"/>
              </a:lnSpc>
              <a:spcBef>
                <a:spcPts val="0"/>
              </a:spcBef>
            </a:pPr>
            <a:r>
              <a:rPr lang="is-IS" sz="3200"/>
              <a:t>5. </a:t>
            </a:r>
            <a:r>
              <a:rPr lang="is-IS" sz="3200" dirty="0"/>
              <a:t>Öflug stjórnunarstefna er mótuð af staðreyndum, tölum og gögnum</a:t>
            </a:r>
          </a:p>
        </p:txBody>
      </p:sp>
      <p:pic>
        <p:nvPicPr>
          <p:cNvPr id="12" name="Picture Placeholder 11" descr="A picture containing outdoor, sky, nature, shore&#10;&#10;Description automatically generated">
            <a:extLst>
              <a:ext uri="{FF2B5EF4-FFF2-40B4-BE49-F238E27FC236}">
                <a16:creationId xmlns:a16="http://schemas.microsoft.com/office/drawing/2014/main" id="{FD8C8D7F-AF8F-BDF3-F75B-9DC7D49625D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039" b="13039"/>
          <a:stretch>
            <a:fillRect/>
          </a:stretch>
        </p:blipFill>
        <p:spPr/>
      </p:pic>
    </p:spTree>
    <p:extLst>
      <p:ext uri="{BB962C8B-B14F-4D97-AF65-F5344CB8AC3E}">
        <p14:creationId xmlns:p14="http://schemas.microsoft.com/office/powerpoint/2010/main" val="194755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ECDD9C7-3D31-FD58-A52B-37583CEF999E}"/>
              </a:ext>
            </a:extLst>
          </p:cNvPr>
          <p:cNvSpPr>
            <a:spLocks noGrp="1"/>
          </p:cNvSpPr>
          <p:nvPr>
            <p:ph type="body" sz="quarter" idx="18"/>
          </p:nvPr>
        </p:nvSpPr>
        <p:spPr>
          <a:xfrm>
            <a:off x="553739" y="1457327"/>
            <a:ext cx="5361285" cy="5086347"/>
          </a:xfrm>
        </p:spPr>
        <p:txBody>
          <a:bodyPr vert="horz" lIns="91440" tIns="45720" rIns="91440" bIns="45720" rtlCol="0" anchor="t">
            <a:normAutofit/>
          </a:bodyPr>
          <a:lstStyle/>
          <a:p>
            <a:pPr marL="0" indent="0">
              <a:lnSpc>
                <a:spcPct val="110000"/>
              </a:lnSpc>
              <a:spcBef>
                <a:spcPts val="0"/>
              </a:spcBef>
            </a:pPr>
            <a:r>
              <a:rPr lang="is-IS" b="1" i="0" dirty="0">
                <a:effectLst/>
              </a:rPr>
              <a:t>Hvað eru gríðargögn? </a:t>
            </a:r>
          </a:p>
          <a:p>
            <a:pPr marL="0" indent="0">
              <a:lnSpc>
                <a:spcPct val="110000"/>
              </a:lnSpc>
              <a:spcBef>
                <a:spcPts val="0"/>
              </a:spcBef>
            </a:pPr>
            <a:r>
              <a:rPr lang="is-IS" b="0" i="0" dirty="0">
                <a:effectLst/>
              </a:rPr>
              <a:t>Gríðargögn eru nálgun til að draga kerfisbundið út, vinna úr og </a:t>
            </a:r>
            <a:r>
              <a:rPr lang="is-IS" dirty="0"/>
              <a:t>setja fram </a:t>
            </a:r>
            <a:r>
              <a:rPr lang="is-IS" b="0" i="0" dirty="0">
                <a:effectLst/>
              </a:rPr>
              <a:t>stór gagnasöfn. Í ferðaþjónustunni verða gríðargögn til þegar til dæmis neytendur leita upplýsinga og bóka á netinu, með því að nota bókunarkerfi á netinu. Þannig er hægt að safna miklum gögnum um ferðavenjur. (</a:t>
            </a:r>
            <a:r>
              <a:rPr lang="is-IS" b="0" i="0" dirty="0">
                <a:effectLst/>
                <a:hlinkClick r:id="rId2">
                  <a:extLst>
                    <a:ext uri="{A12FA001-AC4F-418D-AE19-62706E023703}">
                      <ahyp:hlinkClr xmlns:ahyp="http://schemas.microsoft.com/office/drawing/2018/hyperlinkcolor" val="tx"/>
                    </a:ext>
                  </a:extLst>
                </a:hlinkClick>
              </a:rPr>
              <a:t>Heimild</a:t>
            </a:r>
            <a:r>
              <a:rPr lang="is-IS" b="0" i="0" dirty="0">
                <a:effectLst/>
              </a:rPr>
              <a:t>)</a:t>
            </a:r>
            <a:endParaRPr lang="is-IS" b="0" i="0" dirty="0">
              <a:effectLst/>
              <a:cs typeface="Calibri"/>
            </a:endParaRPr>
          </a:p>
          <a:p>
            <a:pPr marL="0" indent="0">
              <a:lnSpc>
                <a:spcPct val="110000"/>
              </a:lnSpc>
              <a:spcBef>
                <a:spcPts val="0"/>
              </a:spcBef>
            </a:pPr>
            <a:endParaRPr lang="is-IS" dirty="0"/>
          </a:p>
          <a:p>
            <a:pPr marL="0" indent="0">
              <a:lnSpc>
                <a:spcPct val="110000"/>
              </a:lnSpc>
              <a:spcBef>
                <a:spcPts val="0"/>
              </a:spcBef>
            </a:pPr>
            <a:r>
              <a:rPr lang="is-IS" sz="2400" b="1" dirty="0"/>
              <a:t>Gríðargögn eru hluti af framtíð </a:t>
            </a:r>
            <a:r>
              <a:rPr lang="is-IS" sz="2400" b="1" dirty="0">
                <a:solidFill>
                  <a:schemeClr val="bg2"/>
                </a:solidFill>
              </a:rPr>
              <a:t>ferðaþjónustunnar</a:t>
            </a:r>
            <a:r>
              <a:rPr lang="is-IS" sz="2400" b="1" kern="1200" dirty="0">
                <a:solidFill>
                  <a:schemeClr val="bg2"/>
                </a:solidFill>
                <a:latin typeface="+mn-lt"/>
                <a:ea typeface="+mn-ea"/>
                <a:cs typeface="+mn-cs"/>
              </a:rPr>
              <a:t>.  </a:t>
            </a:r>
            <a:r>
              <a:rPr lang="is-IS" sz="2400" kern="1200" dirty="0">
                <a:solidFill>
                  <a:schemeClr val="bg2"/>
                </a:solidFill>
                <a:latin typeface="+mn-lt"/>
                <a:ea typeface="+mn-ea"/>
                <a:cs typeface="+mn-cs"/>
              </a:rPr>
              <a:t>(</a:t>
            </a:r>
            <a:r>
              <a:rPr lang="is-IS" sz="2400" kern="1200" dirty="0">
                <a:solidFill>
                  <a:schemeClr val="bg2"/>
                </a:solidFill>
                <a:latin typeface="+mn-lt"/>
                <a:ea typeface="+mn-ea"/>
                <a:cs typeface="+mn-cs"/>
                <a:hlinkClick r:id="rId3">
                  <a:extLst>
                    <a:ext uri="{A12FA001-AC4F-418D-AE19-62706E023703}">
                      <ahyp:hlinkClr xmlns:ahyp="http://schemas.microsoft.com/office/drawing/2018/hyperlinkcolor" val="tx"/>
                    </a:ext>
                  </a:extLst>
                </a:hlinkClick>
              </a:rPr>
              <a:t>Frekari lesning</a:t>
            </a:r>
            <a:r>
              <a:rPr lang="is-IS" sz="2400" kern="1200" dirty="0">
                <a:solidFill>
                  <a:schemeClr val="bg2"/>
                </a:solidFill>
                <a:latin typeface="+mn-lt"/>
                <a:ea typeface="+mn-ea"/>
                <a:cs typeface="+mn-cs"/>
              </a:rPr>
              <a:t>)</a:t>
            </a:r>
            <a:endParaRPr lang="en-IE" dirty="0">
              <a:solidFill>
                <a:schemeClr val="bg2"/>
              </a:solidFill>
            </a:endParaRPr>
          </a:p>
        </p:txBody>
      </p:sp>
      <p:sp>
        <p:nvSpPr>
          <p:cNvPr id="6" name="Text Placeholder 5">
            <a:extLst>
              <a:ext uri="{FF2B5EF4-FFF2-40B4-BE49-F238E27FC236}">
                <a16:creationId xmlns:a16="http://schemas.microsoft.com/office/drawing/2014/main" id="{92710E72-78C3-4F91-E346-C63E6A265287}"/>
              </a:ext>
            </a:extLst>
          </p:cNvPr>
          <p:cNvSpPr>
            <a:spLocks noGrp="1"/>
          </p:cNvSpPr>
          <p:nvPr>
            <p:ph type="body" sz="quarter" idx="16"/>
          </p:nvPr>
        </p:nvSpPr>
        <p:spPr>
          <a:xfrm>
            <a:off x="234818" y="314326"/>
            <a:ext cx="6157482" cy="1057274"/>
          </a:xfrm>
        </p:spPr>
        <p:txBody>
          <a:bodyPr>
            <a:normAutofit fontScale="92500" lnSpcReduction="20000"/>
          </a:bodyPr>
          <a:lstStyle/>
          <a:p>
            <a:pPr algn="ctr">
              <a:lnSpc>
                <a:spcPct val="110000"/>
              </a:lnSpc>
              <a:spcBef>
                <a:spcPts val="0"/>
              </a:spcBef>
            </a:pPr>
            <a:r>
              <a:rPr lang="is-IS"/>
              <a:t>Gríðargögn móta stefnu um hættustjórnun</a:t>
            </a:r>
          </a:p>
        </p:txBody>
      </p:sp>
      <p:pic>
        <p:nvPicPr>
          <p:cNvPr id="9" name="Picture Placeholder 8" descr="A picture containing ground, person, close&#10;&#10;Description automatically generated">
            <a:extLst>
              <a:ext uri="{FF2B5EF4-FFF2-40B4-BE49-F238E27FC236}">
                <a16:creationId xmlns:a16="http://schemas.microsoft.com/office/drawing/2014/main" id="{D88C4642-8974-1760-A55B-E51112B99119}"/>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17358" b="17358"/>
          <a:stretch>
            <a:fillRect/>
          </a:stretch>
        </p:blipFill>
        <p:spPr/>
      </p:pic>
      <p:pic>
        <p:nvPicPr>
          <p:cNvPr id="2" name="Graphic 1" descr="Touchscreen with solid fill">
            <a:extLst>
              <a:ext uri="{FF2B5EF4-FFF2-40B4-BE49-F238E27FC236}">
                <a16:creationId xmlns:a16="http://schemas.microsoft.com/office/drawing/2014/main" id="{31FCD974-479A-151B-EB35-45B1CDCD7BE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12887" y="6111633"/>
            <a:ext cx="432041" cy="432041"/>
          </a:xfrm>
          <a:prstGeom prst="rect">
            <a:avLst/>
          </a:prstGeom>
        </p:spPr>
      </p:pic>
    </p:spTree>
    <p:extLst>
      <p:ext uri="{BB962C8B-B14F-4D97-AF65-F5344CB8AC3E}">
        <p14:creationId xmlns:p14="http://schemas.microsoft.com/office/powerpoint/2010/main" val="122893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ECDD9C7-3D31-FD58-A52B-37583CEF999E}"/>
              </a:ext>
            </a:extLst>
          </p:cNvPr>
          <p:cNvSpPr>
            <a:spLocks noGrp="1"/>
          </p:cNvSpPr>
          <p:nvPr>
            <p:ph type="body" sz="quarter" idx="18"/>
          </p:nvPr>
        </p:nvSpPr>
        <p:spPr>
          <a:xfrm>
            <a:off x="419101" y="1229453"/>
            <a:ext cx="5895974" cy="5628547"/>
          </a:xfrm>
        </p:spPr>
        <p:txBody>
          <a:bodyPr vert="horz" lIns="91440" tIns="45720" rIns="91440" bIns="45720" rtlCol="0" anchor="t">
            <a:normAutofit fontScale="85000" lnSpcReduction="10000"/>
          </a:bodyPr>
          <a:lstStyle/>
          <a:p>
            <a:pPr marL="0" indent="0">
              <a:lnSpc>
                <a:spcPct val="110000"/>
              </a:lnSpc>
              <a:spcBef>
                <a:spcPts val="0"/>
              </a:spcBef>
            </a:pPr>
            <a:endParaRPr lang="is-IS" sz="2200" dirty="0"/>
          </a:p>
          <a:p>
            <a:pPr marL="0" indent="0">
              <a:lnSpc>
                <a:spcPct val="110000"/>
              </a:lnSpc>
              <a:spcBef>
                <a:spcPts val="0"/>
              </a:spcBef>
            </a:pPr>
            <a:endParaRPr lang="is-IS" sz="2200" dirty="0"/>
          </a:p>
          <a:p>
            <a:pPr marL="0" indent="0">
              <a:lnSpc>
                <a:spcPct val="110000"/>
              </a:lnSpc>
              <a:spcBef>
                <a:spcPts val="0"/>
              </a:spcBef>
            </a:pPr>
            <a:r>
              <a:rPr lang="is-IS" sz="2800" b="1" dirty="0"/>
              <a:t>Svæðisbundin krísugagnagrunnur ferðaþjónustu </a:t>
            </a:r>
            <a:r>
              <a:rPr lang="is-IS" sz="2200" dirty="0"/>
              <a:t>til að finna öll mikilvæg gögn og upplýsingar, ásamt viðeigandi upplýsingum sem og tengiliðaupplýsingum frá helstu hagaðilum greinarinnar, öllum kríustjórnunarteymum, neyðarþjónustu og öðrum svæðisbundnum tengiliðum. Þetta þarf að vera stutt af gagnagrunni sem hýsir öll gögn varðandi krísuna, stefnur, verklagsreglur, skrár, skýrslur, krísuaðgerðir og stuðning. </a:t>
            </a:r>
          </a:p>
          <a:p>
            <a:pPr marL="0" indent="0">
              <a:lnSpc>
                <a:spcPct val="110000"/>
              </a:lnSpc>
              <a:spcBef>
                <a:spcPts val="0"/>
              </a:spcBef>
            </a:pPr>
            <a:endParaRPr lang="is-IS" sz="2200" dirty="0"/>
          </a:p>
          <a:p>
            <a:pPr marL="0" indent="0">
              <a:lnSpc>
                <a:spcPct val="110000"/>
              </a:lnSpc>
              <a:spcBef>
                <a:spcPts val="0"/>
              </a:spcBef>
            </a:pPr>
            <a:endParaRPr lang="is-IS" sz="2200" dirty="0"/>
          </a:p>
          <a:p>
            <a:pPr marL="0" indent="0">
              <a:lnSpc>
                <a:spcPct val="110000"/>
              </a:lnSpc>
              <a:spcBef>
                <a:spcPts val="0"/>
              </a:spcBef>
            </a:pPr>
            <a:r>
              <a:rPr lang="is-IS" sz="2800" b="1" dirty="0"/>
              <a:t>Gagnasöfnunar- og stjórnunarkerfi </a:t>
            </a:r>
            <a:r>
              <a:rPr lang="is-IS" sz="2200" dirty="0"/>
              <a:t>til að tryggja að öll viðeigandi gögn varðandi krísuna séu hreinsuð og birt tímanlega og á viðeigandi hátt.  Hreinsun felur í sér að fjarlægja tvíteknar/óáreiðanlegar/óviðeigandi upplýsingar. Þess í stað er mikilvægum upplýsingum forgangsraðað og þær settar fram á aðgengilegan og ítarlegan hátt.</a:t>
            </a:r>
            <a:endParaRPr lang="is-IS" sz="2200" dirty="0">
              <a:cs typeface="Calibri"/>
            </a:endParaRPr>
          </a:p>
          <a:p>
            <a:pPr marL="0" indent="0">
              <a:lnSpc>
                <a:spcPct val="110000"/>
              </a:lnSpc>
              <a:spcBef>
                <a:spcPts val="0"/>
              </a:spcBef>
            </a:pPr>
            <a:endParaRPr lang="is-IS" sz="2200" dirty="0"/>
          </a:p>
        </p:txBody>
      </p:sp>
      <p:sp>
        <p:nvSpPr>
          <p:cNvPr id="6" name="Text Placeholder 5">
            <a:extLst>
              <a:ext uri="{FF2B5EF4-FFF2-40B4-BE49-F238E27FC236}">
                <a16:creationId xmlns:a16="http://schemas.microsoft.com/office/drawing/2014/main" id="{92710E72-78C3-4F91-E346-C63E6A265287}"/>
              </a:ext>
            </a:extLst>
          </p:cNvPr>
          <p:cNvSpPr>
            <a:spLocks noGrp="1"/>
          </p:cNvSpPr>
          <p:nvPr>
            <p:ph type="body" sz="quarter" idx="16"/>
          </p:nvPr>
        </p:nvSpPr>
        <p:spPr>
          <a:xfrm>
            <a:off x="157592" y="180976"/>
            <a:ext cx="6157482" cy="1057274"/>
          </a:xfrm>
        </p:spPr>
        <p:txBody>
          <a:bodyPr>
            <a:normAutofit fontScale="92500" lnSpcReduction="20000"/>
          </a:bodyPr>
          <a:lstStyle/>
          <a:p>
            <a:pPr algn="ctr">
              <a:lnSpc>
                <a:spcPct val="110000"/>
              </a:lnSpc>
              <a:spcBef>
                <a:spcPts val="0"/>
              </a:spcBef>
            </a:pPr>
            <a:r>
              <a:rPr lang="is-IS" dirty="0"/>
              <a:t>Örugg geymsla og stýring gríðargagna er mikilvæg</a:t>
            </a:r>
          </a:p>
        </p:txBody>
      </p:sp>
      <p:pic>
        <p:nvPicPr>
          <p:cNvPr id="5" name="Picture Placeholder 4" descr="A picture containing building&#10;&#10;Description automatically generated">
            <a:extLst>
              <a:ext uri="{FF2B5EF4-FFF2-40B4-BE49-F238E27FC236}">
                <a16:creationId xmlns:a16="http://schemas.microsoft.com/office/drawing/2014/main" id="{D2AB5B6A-0459-6598-3CD5-7E720CF4778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1082" b="11082"/>
          <a:stretch>
            <a:fillRect/>
          </a:stretch>
        </p:blipFill>
        <p:spPr/>
      </p:pic>
    </p:spTree>
    <p:extLst>
      <p:ext uri="{BB962C8B-B14F-4D97-AF65-F5344CB8AC3E}">
        <p14:creationId xmlns:p14="http://schemas.microsoft.com/office/powerpoint/2010/main" val="3583578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C25DE2-5283-7568-1D6D-C155CBF6C692}"/>
              </a:ext>
            </a:extLst>
          </p:cNvPr>
          <p:cNvSpPr>
            <a:spLocks noGrp="1"/>
          </p:cNvSpPr>
          <p:nvPr>
            <p:ph type="body" sz="quarter" idx="25"/>
          </p:nvPr>
        </p:nvSpPr>
        <p:spPr>
          <a:xfrm>
            <a:off x="666205" y="4007717"/>
            <a:ext cx="2286144" cy="1442322"/>
          </a:xfrm>
        </p:spPr>
        <p:txBody>
          <a:bodyPr vert="horz" lIns="91440" tIns="45720" rIns="91440" bIns="45720" rtlCol="0" anchor="t">
            <a:noAutofit/>
          </a:bodyPr>
          <a:lstStyle/>
          <a:p>
            <a:pPr marL="0" indent="0">
              <a:lnSpc>
                <a:spcPct val="100000"/>
              </a:lnSpc>
              <a:spcBef>
                <a:spcPts val="0"/>
              </a:spcBef>
            </a:pPr>
            <a:r>
              <a:rPr lang="is-IS" sz="2000" b="1" kern="1200" dirty="0">
                <a:solidFill>
                  <a:srgbClr val="086D6E"/>
                </a:solidFill>
                <a:ea typeface="+mn-ea"/>
                <a:cs typeface="+mn-cs"/>
              </a:rPr>
              <a:t>Upplýsingar um svæðið eða áfangastaðinn</a:t>
            </a:r>
          </a:p>
          <a:p>
            <a:pPr marL="0" indent="0">
              <a:lnSpc>
                <a:spcPct val="100000"/>
              </a:lnSpc>
              <a:spcBef>
                <a:spcPts val="0"/>
              </a:spcBef>
            </a:pPr>
            <a:endParaRPr lang="is-IS" sz="2000" b="1" kern="1200" dirty="0">
              <a:solidFill>
                <a:srgbClr val="086D6E"/>
              </a:solidFill>
              <a:ea typeface="+mn-ea"/>
              <a:cs typeface="+mn-cs"/>
            </a:endParaRPr>
          </a:p>
          <a:p>
            <a:pPr marL="0" indent="0">
              <a:lnSpc>
                <a:spcPct val="100000"/>
              </a:lnSpc>
              <a:spcBef>
                <a:spcPts val="0"/>
              </a:spcBef>
            </a:pPr>
            <a:r>
              <a:rPr lang="is-IS" sz="1600" b="0" i="0" dirty="0">
                <a:solidFill>
                  <a:srgbClr val="292929"/>
                </a:solidFill>
                <a:effectLst/>
              </a:rPr>
              <a:t>Staðir til að heimsækja, skráð svæði þar sem </a:t>
            </a:r>
            <a:r>
              <a:rPr lang="is-IS" sz="1600" dirty="0">
                <a:solidFill>
                  <a:srgbClr val="292929"/>
                </a:solidFill>
              </a:rPr>
              <a:t>er slysahætta</a:t>
            </a:r>
            <a:r>
              <a:rPr lang="is-IS" sz="1600" b="0" i="0" dirty="0">
                <a:solidFill>
                  <a:srgbClr val="292929"/>
                </a:solidFill>
                <a:effectLst/>
              </a:rPr>
              <a:t>, reglur og reglugerðir </a:t>
            </a:r>
            <a:r>
              <a:rPr lang="is-IS" sz="1600" dirty="0">
                <a:solidFill>
                  <a:srgbClr val="292929"/>
                </a:solidFill>
              </a:rPr>
              <a:t>o.s.frv.</a:t>
            </a:r>
            <a:endParaRPr lang="is-IS" sz="1600" dirty="0"/>
          </a:p>
        </p:txBody>
      </p:sp>
      <p:sp>
        <p:nvSpPr>
          <p:cNvPr id="7" name="Text Placeholder 6">
            <a:extLst>
              <a:ext uri="{FF2B5EF4-FFF2-40B4-BE49-F238E27FC236}">
                <a16:creationId xmlns:a16="http://schemas.microsoft.com/office/drawing/2014/main" id="{47D5A4F5-CA67-3A9A-765D-DB75F56FFF85}"/>
              </a:ext>
            </a:extLst>
          </p:cNvPr>
          <p:cNvSpPr>
            <a:spLocks noGrp="1"/>
          </p:cNvSpPr>
          <p:nvPr>
            <p:ph type="body" sz="quarter" idx="31"/>
          </p:nvPr>
        </p:nvSpPr>
        <p:spPr>
          <a:xfrm>
            <a:off x="2952349" y="3991959"/>
            <a:ext cx="2061046" cy="1442322"/>
          </a:xfrm>
        </p:spPr>
        <p:txBody>
          <a:bodyPr vert="horz" lIns="91440" tIns="45720" rIns="91440" bIns="45720" rtlCol="0" anchor="t">
            <a:noAutofit/>
          </a:bodyPr>
          <a:lstStyle/>
          <a:p>
            <a:pPr marL="0" indent="0">
              <a:lnSpc>
                <a:spcPct val="100000"/>
              </a:lnSpc>
              <a:spcBef>
                <a:spcPts val="0"/>
              </a:spcBef>
            </a:pPr>
            <a:r>
              <a:rPr lang="is-IS" sz="2000" b="1" dirty="0">
                <a:solidFill>
                  <a:srgbClr val="086D6E"/>
                </a:solidFill>
              </a:rPr>
              <a:t>Gögn um hótel og veitingastaði</a:t>
            </a:r>
          </a:p>
          <a:p>
            <a:pPr marL="0" indent="0">
              <a:lnSpc>
                <a:spcPct val="100000"/>
              </a:lnSpc>
              <a:spcBef>
                <a:spcPts val="0"/>
              </a:spcBef>
            </a:pPr>
            <a:endParaRPr lang="is-IS" sz="2000" b="1" dirty="0">
              <a:solidFill>
                <a:srgbClr val="086D6E"/>
              </a:solidFill>
            </a:endParaRPr>
          </a:p>
          <a:p>
            <a:pPr marL="0" indent="0">
              <a:lnSpc>
                <a:spcPct val="100000"/>
              </a:lnSpc>
              <a:spcBef>
                <a:spcPts val="0"/>
              </a:spcBef>
            </a:pPr>
            <a:r>
              <a:rPr lang="is-IS" sz="1600" dirty="0">
                <a:solidFill>
                  <a:srgbClr val="4D4D4D"/>
                </a:solidFill>
              </a:rPr>
              <a:t>Umsagnir og einkunnir viðskiptavina, verðlagning, þjónustuupplýsingar, fjöldi </a:t>
            </a:r>
            <a:r>
              <a:rPr lang="is-IS" sz="1600" dirty="0" err="1">
                <a:solidFill>
                  <a:srgbClr val="4D4D4D"/>
                </a:solidFill>
              </a:rPr>
              <a:t>nátta</a:t>
            </a:r>
            <a:r>
              <a:rPr lang="is-IS" sz="1600" dirty="0">
                <a:solidFill>
                  <a:srgbClr val="4D4D4D"/>
                </a:solidFill>
              </a:rPr>
              <a:t>, dvalarlengd o.s.frv.</a:t>
            </a:r>
            <a:endParaRPr lang="is-IS" sz="1800" dirty="0"/>
          </a:p>
        </p:txBody>
      </p:sp>
      <p:sp>
        <p:nvSpPr>
          <p:cNvPr id="8" name="Text Placeholder 7">
            <a:extLst>
              <a:ext uri="{FF2B5EF4-FFF2-40B4-BE49-F238E27FC236}">
                <a16:creationId xmlns:a16="http://schemas.microsoft.com/office/drawing/2014/main" id="{7EC6C7F2-8C80-5020-6FCA-CB2DA6113510}"/>
              </a:ext>
            </a:extLst>
          </p:cNvPr>
          <p:cNvSpPr>
            <a:spLocks noGrp="1"/>
          </p:cNvSpPr>
          <p:nvPr>
            <p:ph type="body" sz="quarter" idx="33"/>
          </p:nvPr>
        </p:nvSpPr>
        <p:spPr>
          <a:xfrm>
            <a:off x="5070859" y="4007717"/>
            <a:ext cx="2061046" cy="2428337"/>
          </a:xfrm>
          <a:solidFill>
            <a:schemeClr val="bg1"/>
          </a:solidFill>
        </p:spPr>
        <p:txBody>
          <a:bodyPr vert="horz" lIns="91440" tIns="45720" rIns="91440" bIns="45720" rtlCol="0" anchor="t">
            <a:normAutofit/>
          </a:bodyPr>
          <a:lstStyle/>
          <a:p>
            <a:pPr marL="0" indent="0">
              <a:lnSpc>
                <a:spcPct val="100000"/>
              </a:lnSpc>
              <a:spcBef>
                <a:spcPts val="0"/>
              </a:spcBef>
            </a:pPr>
            <a:r>
              <a:rPr lang="is-IS" sz="2000" b="1" dirty="0">
                <a:solidFill>
                  <a:srgbClr val="086D6E"/>
                </a:solidFill>
              </a:rPr>
              <a:t>Gögn um samgöngur </a:t>
            </a:r>
          </a:p>
          <a:p>
            <a:pPr marL="0" indent="0">
              <a:lnSpc>
                <a:spcPct val="100000"/>
              </a:lnSpc>
              <a:spcBef>
                <a:spcPts val="0"/>
              </a:spcBef>
            </a:pPr>
            <a:endParaRPr lang="is-IS" sz="2000" b="1" dirty="0">
              <a:solidFill>
                <a:srgbClr val="086D6E"/>
              </a:solidFill>
            </a:endParaRPr>
          </a:p>
          <a:p>
            <a:pPr marL="0" indent="0">
              <a:lnSpc>
                <a:spcPct val="100000"/>
              </a:lnSpc>
              <a:spcBef>
                <a:spcPts val="0"/>
              </a:spcBef>
            </a:pPr>
            <a:r>
              <a:rPr lang="is-IS" sz="1600" dirty="0">
                <a:solidFill>
                  <a:srgbClr val="4D4D4D"/>
                </a:solidFill>
              </a:rPr>
              <a:t>Flugmiðar, vinsælar samgöngur, leiðarkort, umferðargögn,  notkun bílastæða, o.s.frv.</a:t>
            </a:r>
            <a:endParaRPr lang="is-IS" sz="2000" dirty="0"/>
          </a:p>
        </p:txBody>
      </p:sp>
      <p:sp>
        <p:nvSpPr>
          <p:cNvPr id="9" name="Text Placeholder 8">
            <a:extLst>
              <a:ext uri="{FF2B5EF4-FFF2-40B4-BE49-F238E27FC236}">
                <a16:creationId xmlns:a16="http://schemas.microsoft.com/office/drawing/2014/main" id="{0A2993A8-29E8-6E74-A555-84B308BD012F}"/>
              </a:ext>
            </a:extLst>
          </p:cNvPr>
          <p:cNvSpPr>
            <a:spLocks noGrp="1"/>
          </p:cNvSpPr>
          <p:nvPr>
            <p:ph type="body" sz="quarter" idx="35"/>
          </p:nvPr>
        </p:nvSpPr>
        <p:spPr>
          <a:xfrm>
            <a:off x="6991350" y="4035309"/>
            <a:ext cx="2448145" cy="1442322"/>
          </a:xfrm>
        </p:spPr>
        <p:txBody>
          <a:bodyPr vert="horz" lIns="91440" tIns="45720" rIns="91440" bIns="45720" rtlCol="0" anchor="t">
            <a:noAutofit/>
          </a:bodyPr>
          <a:lstStyle/>
          <a:p>
            <a:r>
              <a:rPr lang="is-IS" sz="2000" b="1" dirty="0">
                <a:solidFill>
                  <a:srgbClr val="086D6E"/>
                </a:solidFill>
              </a:rPr>
              <a:t>Gögn um ferðamenn</a:t>
            </a:r>
          </a:p>
          <a:p>
            <a:endParaRPr lang="is-IS" sz="1600" dirty="0">
              <a:solidFill>
                <a:srgbClr val="4D4D4D"/>
              </a:solidFill>
            </a:endParaRPr>
          </a:p>
          <a:p>
            <a:r>
              <a:rPr lang="is-IS" sz="1600" dirty="0">
                <a:solidFill>
                  <a:srgbClr val="4D4D4D"/>
                </a:solidFill>
              </a:rPr>
              <a:t>Inn- og útstreymi ferðamanna, tilgangur heimsóknar, heimsóttir staðir, upprunastaður, aldur, vefleit, heimsóknir á vef,  o.s.frv.</a:t>
            </a:r>
            <a:endParaRPr lang="is-IS" sz="1600" b="0" i="0" dirty="0">
              <a:solidFill>
                <a:srgbClr val="292929"/>
              </a:solidFill>
              <a:effectLst/>
            </a:endParaRPr>
          </a:p>
          <a:p>
            <a:endParaRPr lang="is-IS" sz="2000" dirty="0"/>
          </a:p>
        </p:txBody>
      </p:sp>
      <p:sp>
        <p:nvSpPr>
          <p:cNvPr id="10" name="Text Placeholder 9">
            <a:extLst>
              <a:ext uri="{FF2B5EF4-FFF2-40B4-BE49-F238E27FC236}">
                <a16:creationId xmlns:a16="http://schemas.microsoft.com/office/drawing/2014/main" id="{F084F6CA-9853-F0B3-F4BA-F0AD0B3C8D8A}"/>
              </a:ext>
            </a:extLst>
          </p:cNvPr>
          <p:cNvSpPr>
            <a:spLocks noGrp="1"/>
          </p:cNvSpPr>
          <p:nvPr>
            <p:ph type="body" sz="quarter" idx="37"/>
          </p:nvPr>
        </p:nvSpPr>
        <p:spPr>
          <a:xfrm>
            <a:off x="9182187" y="4088521"/>
            <a:ext cx="2583127" cy="1442322"/>
          </a:xfrm>
        </p:spPr>
        <p:txBody>
          <a:bodyPr vert="horz" lIns="91440" tIns="45720" rIns="91440" bIns="45720" rtlCol="0" anchor="t">
            <a:noAutofit/>
          </a:bodyPr>
          <a:lstStyle/>
          <a:p>
            <a:r>
              <a:rPr lang="is-IS" sz="2000" b="1" i="0" dirty="0">
                <a:solidFill>
                  <a:srgbClr val="086D6E"/>
                </a:solidFill>
                <a:effectLst/>
              </a:rPr>
              <a:t>Samfélags gögn</a:t>
            </a:r>
            <a:endParaRPr lang="is-IS" sz="2000" b="0" i="0" dirty="0">
              <a:solidFill>
                <a:srgbClr val="086D6E"/>
              </a:solidFill>
              <a:effectLst/>
            </a:endParaRPr>
          </a:p>
          <a:p>
            <a:endParaRPr lang="is-IS" sz="1600" dirty="0">
              <a:solidFill>
                <a:srgbClr val="4D4D4D"/>
              </a:solidFill>
            </a:endParaRPr>
          </a:p>
          <a:p>
            <a:r>
              <a:rPr lang="is-IS" sz="1600" dirty="0">
                <a:solidFill>
                  <a:srgbClr val="4D4D4D"/>
                </a:solidFill>
              </a:rPr>
              <a:t>Færslur ferðamanna á samfélagsmiðlum með landfræðilegri staðsetningu, vörumerkjum, áhyggjum, ánægju, skoðunum, kvörtunum, ferðatengd millumerki o.s.frv.</a:t>
            </a:r>
            <a:endParaRPr lang="is-IS" sz="1800" dirty="0"/>
          </a:p>
        </p:txBody>
      </p:sp>
      <p:sp>
        <p:nvSpPr>
          <p:cNvPr id="6" name="Text Placeholder 5">
            <a:extLst>
              <a:ext uri="{FF2B5EF4-FFF2-40B4-BE49-F238E27FC236}">
                <a16:creationId xmlns:a16="http://schemas.microsoft.com/office/drawing/2014/main" id="{3E717933-29C8-BF64-2C4E-EE95E21A307B}"/>
              </a:ext>
            </a:extLst>
          </p:cNvPr>
          <p:cNvSpPr>
            <a:spLocks noGrp="1"/>
          </p:cNvSpPr>
          <p:nvPr>
            <p:ph type="body" sz="quarter" idx="29"/>
          </p:nvPr>
        </p:nvSpPr>
        <p:spPr>
          <a:xfrm>
            <a:off x="10764" y="282051"/>
            <a:ext cx="12181236" cy="582221"/>
          </a:xfrm>
        </p:spPr>
        <p:txBody>
          <a:bodyPr>
            <a:normAutofit lnSpcReduction="10000"/>
          </a:bodyPr>
          <a:lstStyle/>
          <a:p>
            <a:r>
              <a:rPr lang="is-IS" dirty="0">
                <a:solidFill>
                  <a:srgbClr val="086D6E"/>
                </a:solidFill>
                <a:latin typeface="TT Norms"/>
              </a:rPr>
              <a:t>Dæmi um svæðisbundin ferðaþjónustugögn</a:t>
            </a:r>
            <a:endParaRPr lang="is-IS" dirty="0"/>
          </a:p>
        </p:txBody>
      </p:sp>
      <p:pic>
        <p:nvPicPr>
          <p:cNvPr id="3" name="Graphic 2" descr="House with solid fill">
            <a:extLst>
              <a:ext uri="{FF2B5EF4-FFF2-40B4-BE49-F238E27FC236}">
                <a16:creationId xmlns:a16="http://schemas.microsoft.com/office/drawing/2014/main" id="{9DE61EEA-BAF6-D9E9-B134-DC04A3CF62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14908" y="2057400"/>
            <a:ext cx="914400" cy="914400"/>
          </a:xfrm>
          <a:prstGeom prst="rect">
            <a:avLst/>
          </a:prstGeom>
        </p:spPr>
      </p:pic>
      <p:pic>
        <p:nvPicPr>
          <p:cNvPr id="11" name="Graphic 10" descr="Map with pin with solid fill">
            <a:extLst>
              <a:ext uri="{FF2B5EF4-FFF2-40B4-BE49-F238E27FC236}">
                <a16:creationId xmlns:a16="http://schemas.microsoft.com/office/drawing/2014/main" id="{78DF4AB0-B91D-20E4-6D72-46318FC173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1313" y="2057400"/>
            <a:ext cx="914400" cy="914400"/>
          </a:xfrm>
          <a:prstGeom prst="rect">
            <a:avLst/>
          </a:prstGeom>
        </p:spPr>
      </p:pic>
      <p:pic>
        <p:nvPicPr>
          <p:cNvPr id="13" name="Graphic 12" descr="Taxi with solid fill">
            <a:extLst>
              <a:ext uri="{FF2B5EF4-FFF2-40B4-BE49-F238E27FC236}">
                <a16:creationId xmlns:a16="http://schemas.microsoft.com/office/drawing/2014/main" id="{F3932E71-F1D2-6E63-B89A-DE5A3D264A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8800" y="2057400"/>
            <a:ext cx="914400" cy="914400"/>
          </a:xfrm>
          <a:prstGeom prst="rect">
            <a:avLst/>
          </a:prstGeom>
        </p:spPr>
      </p:pic>
      <p:pic>
        <p:nvPicPr>
          <p:cNvPr id="15" name="Graphic 14" descr="Luggage with solid fill">
            <a:extLst>
              <a:ext uri="{FF2B5EF4-FFF2-40B4-BE49-F238E27FC236}">
                <a16:creationId xmlns:a16="http://schemas.microsoft.com/office/drawing/2014/main" id="{7816D1DB-1F8C-5DD4-4C11-A5FF9721E6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62692" y="2018134"/>
            <a:ext cx="981258" cy="981258"/>
          </a:xfrm>
          <a:prstGeom prst="rect">
            <a:avLst/>
          </a:prstGeom>
        </p:spPr>
      </p:pic>
      <p:pic>
        <p:nvPicPr>
          <p:cNvPr id="17" name="Graphic 16" descr="User network with solid fill">
            <a:extLst>
              <a:ext uri="{FF2B5EF4-FFF2-40B4-BE49-F238E27FC236}">
                <a16:creationId xmlns:a16="http://schemas.microsoft.com/office/drawing/2014/main" id="{6314F5D9-A63B-6800-F62E-8E8E7BD830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53442" y="2057400"/>
            <a:ext cx="914400" cy="914400"/>
          </a:xfrm>
          <a:prstGeom prst="rect">
            <a:avLst/>
          </a:prstGeom>
        </p:spPr>
      </p:pic>
    </p:spTree>
    <p:extLst>
      <p:ext uri="{BB962C8B-B14F-4D97-AF65-F5344CB8AC3E}">
        <p14:creationId xmlns:p14="http://schemas.microsoft.com/office/powerpoint/2010/main" val="753900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BE3C770-F6CF-2DAC-0852-34622D3B02C1}"/>
              </a:ext>
            </a:extLst>
          </p:cNvPr>
          <p:cNvSpPr>
            <a:spLocks noGrp="1"/>
          </p:cNvSpPr>
          <p:nvPr>
            <p:ph type="body" sz="quarter" idx="16"/>
          </p:nvPr>
        </p:nvSpPr>
        <p:spPr/>
        <p:txBody>
          <a:bodyPr vert="horz" lIns="91440" tIns="45720" rIns="91440" bIns="45720" rtlCol="0" anchor="t">
            <a:normAutofit lnSpcReduction="10000"/>
          </a:bodyPr>
          <a:lstStyle/>
          <a:p>
            <a:r>
              <a:rPr lang="is-IS" sz="3600" b="1" kern="1200" dirty="0">
                <a:latin typeface="+mn-lt"/>
                <a:ea typeface="+mn-ea"/>
                <a:cs typeface="+mn-cs"/>
              </a:rPr>
              <a:t>Notendagögn </a:t>
            </a:r>
            <a:r>
              <a:rPr lang="is-IS" sz="3600" kern="1200" dirty="0">
                <a:latin typeface="+mn-lt"/>
                <a:ea typeface="+mn-ea"/>
                <a:cs typeface="+mn-cs"/>
              </a:rPr>
              <a:t>(Users)</a:t>
            </a:r>
            <a:endParaRPr lang="is-IS" dirty="0">
              <a:cs typeface="Calibri"/>
            </a:endParaRPr>
          </a:p>
        </p:txBody>
      </p:sp>
      <p:sp>
        <p:nvSpPr>
          <p:cNvPr id="10" name="Text Placeholder 9">
            <a:extLst>
              <a:ext uri="{FF2B5EF4-FFF2-40B4-BE49-F238E27FC236}">
                <a16:creationId xmlns:a16="http://schemas.microsoft.com/office/drawing/2014/main" id="{C4F31872-0844-5735-42E5-D9E67C245F74}"/>
              </a:ext>
            </a:extLst>
          </p:cNvPr>
          <p:cNvSpPr>
            <a:spLocks noGrp="1"/>
          </p:cNvSpPr>
          <p:nvPr>
            <p:ph type="body" sz="quarter" idx="20"/>
          </p:nvPr>
        </p:nvSpPr>
        <p:spPr>
          <a:xfrm>
            <a:off x="6096000" y="3997323"/>
            <a:ext cx="6096000" cy="582221"/>
          </a:xfrm>
        </p:spPr>
        <p:txBody>
          <a:bodyPr vert="horz" lIns="91440" tIns="45720" rIns="91440" bIns="45720" rtlCol="0" anchor="t">
            <a:normAutofit lnSpcReduction="10000"/>
          </a:bodyPr>
          <a:lstStyle/>
          <a:p>
            <a:r>
              <a:rPr lang="is-IS" sz="3600" b="1" dirty="0"/>
              <a:t>Tækjagögn </a:t>
            </a:r>
            <a:r>
              <a:rPr lang="is-IS" sz="3600" dirty="0"/>
              <a:t>(Devices)</a:t>
            </a:r>
            <a:endParaRPr lang="is-IS" dirty="0"/>
          </a:p>
        </p:txBody>
      </p:sp>
      <p:sp>
        <p:nvSpPr>
          <p:cNvPr id="9" name="Text Placeholder 8">
            <a:extLst>
              <a:ext uri="{FF2B5EF4-FFF2-40B4-BE49-F238E27FC236}">
                <a16:creationId xmlns:a16="http://schemas.microsoft.com/office/drawing/2014/main" id="{CD9156FD-BFB4-D1EF-E0AA-BE9A73234C28}"/>
              </a:ext>
            </a:extLst>
          </p:cNvPr>
          <p:cNvSpPr>
            <a:spLocks noGrp="1"/>
          </p:cNvSpPr>
          <p:nvPr>
            <p:ph type="body" sz="quarter" idx="18"/>
          </p:nvPr>
        </p:nvSpPr>
        <p:spPr/>
        <p:txBody>
          <a:bodyPr vert="horz" lIns="91440" tIns="45720" rIns="91440" bIns="45720" rtlCol="0" anchor="t">
            <a:normAutofit fontScale="77500" lnSpcReduction="20000"/>
          </a:bodyPr>
          <a:lstStyle/>
          <a:p>
            <a:pPr>
              <a:lnSpc>
                <a:spcPct val="110000"/>
              </a:lnSpc>
            </a:pPr>
            <a:r>
              <a:rPr lang="is-IS" dirty="0">
                <a:solidFill>
                  <a:schemeClr val="bg1"/>
                </a:solidFill>
              </a:rPr>
              <a:t>t.d. textar, svör við spurningalistum, samfélagsnet og ljósmyndagögn.</a:t>
            </a:r>
            <a:endParaRPr lang="is-IS" dirty="0">
              <a:solidFill>
                <a:schemeClr val="bg1"/>
              </a:solidFill>
              <a:cs typeface="Calibri"/>
            </a:endParaRPr>
          </a:p>
          <a:p>
            <a:pPr>
              <a:lnSpc>
                <a:spcPct val="110000"/>
              </a:lnSpc>
            </a:pPr>
            <a:r>
              <a:rPr lang="is-IS" dirty="0">
                <a:solidFill>
                  <a:schemeClr val="bg1"/>
                </a:solidFill>
              </a:rPr>
              <a:t>  Textagögn á netinu eins og blogg, færslur á samfélagsmiðlum, athugasemdir, umsagnir, landfræðileg lýsigögn t.d. tengd upplifun og þjónustu </a:t>
            </a:r>
            <a:endParaRPr lang="is-IS" dirty="0">
              <a:solidFill>
                <a:schemeClr val="bg1"/>
              </a:solidFill>
              <a:cs typeface="Calibri"/>
            </a:endParaRPr>
          </a:p>
        </p:txBody>
      </p:sp>
      <p:sp>
        <p:nvSpPr>
          <p:cNvPr id="11" name="Text Placeholder 10">
            <a:extLst>
              <a:ext uri="{FF2B5EF4-FFF2-40B4-BE49-F238E27FC236}">
                <a16:creationId xmlns:a16="http://schemas.microsoft.com/office/drawing/2014/main" id="{A4572CFD-30AE-DF4F-3B47-B51F51C5394F}"/>
              </a:ext>
            </a:extLst>
          </p:cNvPr>
          <p:cNvSpPr>
            <a:spLocks noGrp="1"/>
          </p:cNvSpPr>
          <p:nvPr>
            <p:ph type="body" sz="quarter" idx="21"/>
          </p:nvPr>
        </p:nvSpPr>
        <p:spPr>
          <a:xfrm>
            <a:off x="6565092" y="4741633"/>
            <a:ext cx="5207808" cy="1957886"/>
          </a:xfrm>
        </p:spPr>
        <p:txBody>
          <a:bodyPr vert="horz" lIns="91440" tIns="45720" rIns="91440" bIns="45720" rtlCol="0" anchor="t">
            <a:normAutofit fontScale="85000" lnSpcReduction="10000"/>
          </a:bodyPr>
          <a:lstStyle/>
          <a:p>
            <a:pPr>
              <a:lnSpc>
                <a:spcPct val="120000"/>
              </a:lnSpc>
            </a:pPr>
            <a:r>
              <a:rPr lang="is-IS" sz="2400">
                <a:solidFill>
                  <a:schemeClr val="bg1"/>
                </a:solidFill>
              </a:rPr>
              <a:t>t.d. GPS-gögn, reikigögn fyrir farsíma, Bluetooth-gögn, CTV myndavélar á ferðamannastöðum, hótelum, veitingastöðum, GPS-gögn fyrir farartæki og farsíma, veðurgögn o.s.frv. sími (fyrirspurnir, farsímamerki, neyðarsímtöl o.s.frv.)</a:t>
            </a:r>
            <a:endParaRPr lang="is-IS">
              <a:solidFill>
                <a:schemeClr val="bg1"/>
              </a:solidFill>
              <a:cs typeface="Calibri"/>
            </a:endParaRPr>
          </a:p>
        </p:txBody>
      </p:sp>
      <p:sp>
        <p:nvSpPr>
          <p:cNvPr id="12" name="Text Placeholder 11">
            <a:extLst>
              <a:ext uri="{FF2B5EF4-FFF2-40B4-BE49-F238E27FC236}">
                <a16:creationId xmlns:a16="http://schemas.microsoft.com/office/drawing/2014/main" id="{AAB0A2BF-2303-D544-72CB-3D6F2FDB72C4}"/>
              </a:ext>
            </a:extLst>
          </p:cNvPr>
          <p:cNvSpPr>
            <a:spLocks noGrp="1"/>
          </p:cNvSpPr>
          <p:nvPr>
            <p:ph type="body" sz="quarter" idx="22"/>
          </p:nvPr>
        </p:nvSpPr>
        <p:spPr>
          <a:xfrm>
            <a:off x="2800350" y="1141725"/>
            <a:ext cx="6591300" cy="582221"/>
          </a:xfrm>
        </p:spPr>
        <p:txBody>
          <a:bodyPr vert="horz" lIns="91440" tIns="45720" rIns="91440" bIns="45720" rtlCol="0" anchor="t">
            <a:normAutofit lnSpcReduction="10000"/>
          </a:bodyPr>
          <a:lstStyle/>
          <a:p>
            <a:r>
              <a:rPr lang="is-IS" sz="3600" b="1" kern="1200">
                <a:latin typeface="+mn-lt"/>
                <a:ea typeface="+mn-ea"/>
                <a:cs typeface="+mn-cs"/>
              </a:rPr>
              <a:t>Gagnafærslur </a:t>
            </a:r>
            <a:r>
              <a:rPr lang="is-IS" sz="3600" kern="1200">
                <a:latin typeface="+mn-lt"/>
                <a:ea typeface="+mn-ea"/>
                <a:cs typeface="+mn-cs"/>
              </a:rPr>
              <a:t>(Operations)</a:t>
            </a:r>
            <a:endParaRPr lang="is-IS">
              <a:cs typeface="Calibri"/>
            </a:endParaRPr>
          </a:p>
        </p:txBody>
      </p:sp>
      <p:sp>
        <p:nvSpPr>
          <p:cNvPr id="13" name="Text Placeholder 12">
            <a:extLst>
              <a:ext uri="{FF2B5EF4-FFF2-40B4-BE49-F238E27FC236}">
                <a16:creationId xmlns:a16="http://schemas.microsoft.com/office/drawing/2014/main" id="{1E02D8EF-2554-F2A2-1D04-D1A9E874C89B}"/>
              </a:ext>
            </a:extLst>
          </p:cNvPr>
          <p:cNvSpPr>
            <a:spLocks noGrp="1"/>
          </p:cNvSpPr>
          <p:nvPr>
            <p:ph type="body" sz="quarter" idx="23"/>
          </p:nvPr>
        </p:nvSpPr>
        <p:spPr>
          <a:xfrm>
            <a:off x="3000375" y="1804428"/>
            <a:ext cx="6096000" cy="1910322"/>
          </a:xfrm>
        </p:spPr>
        <p:txBody>
          <a:bodyPr vert="horz" lIns="91440" tIns="45720" rIns="91440" bIns="45720" rtlCol="0" anchor="t">
            <a:normAutofit/>
          </a:bodyPr>
          <a:lstStyle/>
          <a:p>
            <a:pPr>
              <a:lnSpc>
                <a:spcPct val="120000"/>
              </a:lnSpc>
            </a:pPr>
            <a:r>
              <a:rPr lang="is-IS" dirty="0">
                <a:solidFill>
                  <a:schemeClr val="bg1"/>
                </a:solidFill>
              </a:rPr>
              <a:t>t.d. vefleitargögn, heimsóknir á vefsíður, bókunargögn á netinu, tegund bókunar, upplifanir og aðdráttarafl sem keypt voru, eyðsla, ferðafélagar, o.s.frv. </a:t>
            </a:r>
            <a:endParaRPr lang="is-IS" dirty="0">
              <a:solidFill>
                <a:schemeClr val="bg1"/>
              </a:solidFill>
              <a:cs typeface="Calibri"/>
            </a:endParaRPr>
          </a:p>
        </p:txBody>
      </p:sp>
      <p:sp>
        <p:nvSpPr>
          <p:cNvPr id="14" name="Text Placeholder 5">
            <a:extLst>
              <a:ext uri="{FF2B5EF4-FFF2-40B4-BE49-F238E27FC236}">
                <a16:creationId xmlns:a16="http://schemas.microsoft.com/office/drawing/2014/main" id="{BDF60824-42E9-F5DA-C08B-2736803B397F}"/>
              </a:ext>
            </a:extLst>
          </p:cNvPr>
          <p:cNvSpPr txBox="1">
            <a:spLocks/>
          </p:cNvSpPr>
          <p:nvPr/>
        </p:nvSpPr>
        <p:spPr>
          <a:xfrm>
            <a:off x="0" y="282051"/>
            <a:ext cx="12181236" cy="582221"/>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s-IS" sz="3600">
                <a:solidFill>
                  <a:srgbClr val="79527B"/>
                </a:solidFill>
                <a:latin typeface="TT Norms"/>
              </a:rPr>
              <a:t>Hvaðan koma gögnin</a:t>
            </a:r>
          </a:p>
          <a:p>
            <a:pPr algn="ctr"/>
            <a:endParaRPr lang="en-IE" dirty="0"/>
          </a:p>
        </p:txBody>
      </p:sp>
    </p:spTree>
    <p:extLst>
      <p:ext uri="{BB962C8B-B14F-4D97-AF65-F5344CB8AC3E}">
        <p14:creationId xmlns:p14="http://schemas.microsoft.com/office/powerpoint/2010/main" val="1643270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ouple palm trees on a beach&#10;&#10;Description automatically generated with medium confidence">
            <a:extLst>
              <a:ext uri="{FF2B5EF4-FFF2-40B4-BE49-F238E27FC236}">
                <a16:creationId xmlns:a16="http://schemas.microsoft.com/office/drawing/2014/main" id="{1C71BD1F-6B5F-C7E3-D0C7-88777BD3581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7799" b="7799"/>
          <a:stretch>
            <a:fillRect/>
          </a:stretch>
        </p:blipFill>
        <p:spPr/>
      </p:pic>
      <p:sp>
        <p:nvSpPr>
          <p:cNvPr id="4" name="Text Placeholder 3">
            <a:extLst>
              <a:ext uri="{FF2B5EF4-FFF2-40B4-BE49-F238E27FC236}">
                <a16:creationId xmlns:a16="http://schemas.microsoft.com/office/drawing/2014/main" id="{64495F6B-F32F-5A7E-100F-8E51F939B0E1}"/>
              </a:ext>
            </a:extLst>
          </p:cNvPr>
          <p:cNvSpPr>
            <a:spLocks noGrp="1"/>
          </p:cNvSpPr>
          <p:nvPr>
            <p:ph type="body" sz="quarter" idx="16"/>
          </p:nvPr>
        </p:nvSpPr>
        <p:spPr>
          <a:xfrm>
            <a:off x="0" y="133350"/>
            <a:ext cx="5957047" cy="1044381"/>
          </a:xfrm>
        </p:spPr>
        <p:txBody>
          <a:bodyPr>
            <a:normAutofit fontScale="70000" lnSpcReduction="20000"/>
          </a:bodyPr>
          <a:lstStyle/>
          <a:p>
            <a:pPr algn="ctr"/>
            <a:r>
              <a:rPr lang="is-IS" sz="3600" dirty="0">
                <a:solidFill>
                  <a:srgbClr val="086D6E"/>
                </a:solidFill>
                <a:latin typeface="TT Norms"/>
              </a:rPr>
              <a:t>Gríðargögn hafa áhrif á krísustjórnunarstefnu</a:t>
            </a:r>
            <a:r>
              <a:rPr lang="is-IS" dirty="0">
                <a:solidFill>
                  <a:srgbClr val="086D6E"/>
                </a:solidFill>
                <a:latin typeface="TT Norms"/>
              </a:rPr>
              <a:t>na</a:t>
            </a:r>
            <a:endParaRPr lang="is-IS" sz="3600" dirty="0">
              <a:solidFill>
                <a:srgbClr val="086D6E"/>
              </a:solidFill>
              <a:latin typeface="TT Norms"/>
            </a:endParaRPr>
          </a:p>
          <a:p>
            <a:pPr algn="ctr"/>
            <a:r>
              <a:rPr lang="is-IS" sz="3600" dirty="0">
                <a:solidFill>
                  <a:srgbClr val="F27954"/>
                </a:solidFill>
                <a:latin typeface="TT Norms"/>
              </a:rPr>
              <a:t>Helstu ávinningur gríðargagna fyrir svæði</a:t>
            </a:r>
            <a:endParaRPr lang="is-IS" dirty="0">
              <a:solidFill>
                <a:srgbClr val="086D6E"/>
              </a:solidFill>
            </a:endParaRPr>
          </a:p>
        </p:txBody>
      </p:sp>
      <p:sp>
        <p:nvSpPr>
          <p:cNvPr id="5" name="Text Placeholder 4">
            <a:extLst>
              <a:ext uri="{FF2B5EF4-FFF2-40B4-BE49-F238E27FC236}">
                <a16:creationId xmlns:a16="http://schemas.microsoft.com/office/drawing/2014/main" id="{C7382328-2F1A-CE64-6729-856BEF2B2085}"/>
              </a:ext>
            </a:extLst>
          </p:cNvPr>
          <p:cNvSpPr>
            <a:spLocks noGrp="1"/>
          </p:cNvSpPr>
          <p:nvPr>
            <p:ph type="body" sz="quarter" idx="18"/>
          </p:nvPr>
        </p:nvSpPr>
        <p:spPr>
          <a:xfrm>
            <a:off x="104775" y="1517714"/>
            <a:ext cx="5772150" cy="5340285"/>
          </a:xfrm>
          <a:solidFill>
            <a:schemeClr val="bg1"/>
          </a:solidFill>
        </p:spPr>
        <p:txBody>
          <a:bodyPr vert="horz" lIns="91440" tIns="45720" rIns="91440" bIns="45720" rtlCol="0" anchor="t">
            <a:normAutofit/>
          </a:bodyPr>
          <a:lstStyle/>
          <a:p>
            <a:pPr marL="0" indent="0" fontAlgn="base">
              <a:lnSpc>
                <a:spcPct val="100000"/>
              </a:lnSpc>
              <a:spcBef>
                <a:spcPts val="1200"/>
              </a:spcBef>
            </a:pPr>
            <a:r>
              <a:rPr lang="is-IS" sz="2400" b="1" kern="1200" dirty="0">
                <a:solidFill>
                  <a:srgbClr val="086D6E"/>
                </a:solidFill>
                <a:latin typeface="+mn-lt"/>
                <a:ea typeface="+mn-ea"/>
                <a:cs typeface="+mn-cs"/>
              </a:rPr>
              <a:t>Tekjustýring</a:t>
            </a:r>
            <a:br>
              <a:rPr lang="is-IS" sz="2400" b="1" kern="1200" dirty="0">
                <a:solidFill>
                  <a:srgbClr val="086D6E"/>
                </a:solidFill>
                <a:latin typeface="+mn-lt"/>
                <a:ea typeface="+mn-ea"/>
                <a:cs typeface="+mn-cs"/>
              </a:rPr>
            </a:br>
            <a:r>
              <a:rPr lang="is-IS" sz="1800" dirty="0">
                <a:solidFill>
                  <a:srgbClr val="4D4D4D"/>
                </a:solidFill>
              </a:rPr>
              <a:t>Til að hagræða kostnaði, spá fyrir um tekjur, meta þróun og tap til skamms eða langs tíma.  (</a:t>
            </a:r>
            <a:r>
              <a:rPr lang="is-IS" sz="1800" dirty="0">
                <a:solidFill>
                  <a:srgbClr val="4D4D4D"/>
                </a:solidFill>
                <a:hlinkClick r:id="rId3"/>
              </a:rPr>
              <a:t>Frekari lesning</a:t>
            </a:r>
            <a:r>
              <a:rPr lang="is-IS" sz="1800" dirty="0">
                <a:solidFill>
                  <a:srgbClr val="4D4D4D"/>
                </a:solidFill>
              </a:rPr>
              <a:t>)</a:t>
            </a:r>
          </a:p>
          <a:p>
            <a:pPr marL="0" indent="0" algn="l" rtl="0" fontAlgn="base">
              <a:lnSpc>
                <a:spcPct val="100000"/>
              </a:lnSpc>
              <a:spcBef>
                <a:spcPts val="1200"/>
              </a:spcBef>
              <a:buFont typeface="+mj-lt"/>
              <a:buNone/>
            </a:pPr>
            <a:endParaRPr lang="is-IS" sz="1800" b="1" dirty="0">
              <a:solidFill>
                <a:srgbClr val="4D4D4D"/>
              </a:solidFill>
            </a:endParaRPr>
          </a:p>
          <a:p>
            <a:pPr marL="0" indent="0" algn="l" rtl="0" fontAlgn="base">
              <a:lnSpc>
                <a:spcPct val="100000"/>
              </a:lnSpc>
              <a:spcBef>
                <a:spcPts val="1200"/>
              </a:spcBef>
              <a:buFont typeface="+mj-lt"/>
              <a:buNone/>
            </a:pPr>
            <a:r>
              <a:rPr lang="is-IS" b="1" dirty="0">
                <a:solidFill>
                  <a:srgbClr val="086D6E"/>
                </a:solidFill>
              </a:rPr>
              <a:t>Árstíðastýring </a:t>
            </a:r>
          </a:p>
          <a:p>
            <a:pPr marL="0" indent="0" algn="l" rtl="0" fontAlgn="base">
              <a:lnSpc>
                <a:spcPct val="100000"/>
              </a:lnSpc>
              <a:spcBef>
                <a:spcPts val="1200"/>
              </a:spcBef>
              <a:buFont typeface="+mj-lt"/>
              <a:buNone/>
            </a:pPr>
            <a:r>
              <a:rPr lang="is-IS" sz="1800" dirty="0">
                <a:solidFill>
                  <a:srgbClr val="4D4D4D"/>
                </a:solidFill>
              </a:rPr>
              <a:t>T.a.m. varðandi skilvirkni markaðsherferða.  (</a:t>
            </a:r>
            <a:r>
              <a:rPr lang="is-IS" sz="1800" dirty="0">
                <a:solidFill>
                  <a:srgbClr val="4D4D4D"/>
                </a:solidFill>
                <a:hlinkClick r:id="rId4"/>
              </a:rPr>
              <a:t>Frekari lesning</a:t>
            </a:r>
            <a:r>
              <a:rPr lang="is-IS" sz="1800" dirty="0">
                <a:solidFill>
                  <a:srgbClr val="4D4D4D"/>
                </a:solidFill>
              </a:rPr>
              <a:t>)</a:t>
            </a:r>
            <a:endParaRPr lang="is-IS" sz="1800" dirty="0">
              <a:solidFill>
                <a:srgbClr val="4D4D4D"/>
              </a:solidFill>
              <a:cs typeface="Calibri"/>
            </a:endParaRPr>
          </a:p>
          <a:p>
            <a:pPr marL="0" indent="0" algn="l" rtl="0" fontAlgn="base">
              <a:lnSpc>
                <a:spcPct val="100000"/>
              </a:lnSpc>
              <a:spcBef>
                <a:spcPts val="1200"/>
              </a:spcBef>
              <a:buFont typeface="+mj-lt"/>
              <a:buNone/>
            </a:pPr>
            <a:endParaRPr lang="is-IS" b="1" dirty="0">
              <a:solidFill>
                <a:srgbClr val="086D6E"/>
              </a:solidFill>
            </a:endParaRPr>
          </a:p>
          <a:p>
            <a:pPr marL="0" indent="0" algn="l" rtl="0" fontAlgn="base">
              <a:lnSpc>
                <a:spcPct val="100000"/>
              </a:lnSpc>
              <a:spcBef>
                <a:spcPts val="1200"/>
              </a:spcBef>
              <a:buFont typeface="+mj-lt"/>
              <a:buNone/>
            </a:pPr>
            <a:r>
              <a:rPr lang="is-IS" b="1" dirty="0">
                <a:solidFill>
                  <a:srgbClr val="086D6E"/>
                </a:solidFill>
              </a:rPr>
              <a:t>Tekjuhagræðing</a:t>
            </a:r>
          </a:p>
          <a:p>
            <a:pPr marL="0" indent="0" fontAlgn="base">
              <a:lnSpc>
                <a:spcPct val="100000"/>
              </a:lnSpc>
              <a:spcBef>
                <a:spcPts val="1200"/>
              </a:spcBef>
            </a:pPr>
            <a:r>
              <a:rPr lang="is-IS" sz="1800" dirty="0">
                <a:solidFill>
                  <a:srgbClr val="4D4D4D"/>
                </a:solidFill>
              </a:rPr>
              <a:t>Til að forðast ofgnótt ferðamanna á háannatíma getur svæði innleitt aðferðir við verðstýringu, t.d. takmarkað fjölda eða hækkað verð í samræmi við eftirspurn til að tryggja að tap verði ekki.</a:t>
            </a:r>
          </a:p>
          <a:p>
            <a:pPr marL="0" indent="0" algn="l" rtl="0" fontAlgn="base">
              <a:lnSpc>
                <a:spcPct val="100000"/>
              </a:lnSpc>
              <a:spcBef>
                <a:spcPts val="1200"/>
              </a:spcBef>
              <a:buFont typeface="+mj-lt"/>
              <a:buNone/>
            </a:pPr>
            <a:endParaRPr lang="is-IS" sz="1800" dirty="0">
              <a:solidFill>
                <a:srgbClr val="4D4D4D"/>
              </a:solidFill>
            </a:endParaRPr>
          </a:p>
        </p:txBody>
      </p:sp>
      <p:pic>
        <p:nvPicPr>
          <p:cNvPr id="7" name="Graphic 6" descr="Touchscreen with solid fill">
            <a:extLst>
              <a:ext uri="{FF2B5EF4-FFF2-40B4-BE49-F238E27FC236}">
                <a16:creationId xmlns:a16="http://schemas.microsoft.com/office/drawing/2014/main" id="{165F4EC4-9F7F-A82C-25F6-CF65E62AF1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8257" y="3871570"/>
            <a:ext cx="632572" cy="632572"/>
          </a:xfrm>
          <a:prstGeom prst="rect">
            <a:avLst/>
          </a:prstGeom>
        </p:spPr>
      </p:pic>
      <p:pic>
        <p:nvPicPr>
          <p:cNvPr id="9" name="Graphic 8" descr="Touchscreen with solid fill">
            <a:extLst>
              <a:ext uri="{FF2B5EF4-FFF2-40B4-BE49-F238E27FC236}">
                <a16:creationId xmlns:a16="http://schemas.microsoft.com/office/drawing/2014/main" id="{7B3449FC-4D50-375D-E04B-C0EBA047CD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2608" y="2456294"/>
            <a:ext cx="632572" cy="632572"/>
          </a:xfrm>
          <a:prstGeom prst="rect">
            <a:avLst/>
          </a:prstGeom>
        </p:spPr>
      </p:pic>
    </p:spTree>
    <p:extLst>
      <p:ext uri="{BB962C8B-B14F-4D97-AF65-F5344CB8AC3E}">
        <p14:creationId xmlns:p14="http://schemas.microsoft.com/office/powerpoint/2010/main" val="1580932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ouple palm trees on a beach&#10;&#10;Description automatically generated with medium confidence">
            <a:extLst>
              <a:ext uri="{FF2B5EF4-FFF2-40B4-BE49-F238E27FC236}">
                <a16:creationId xmlns:a16="http://schemas.microsoft.com/office/drawing/2014/main" id="{1C71BD1F-6B5F-C7E3-D0C7-88777BD3581C}"/>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t="7799" b="7799"/>
          <a:stretch>
            <a:fillRect/>
          </a:stretch>
        </p:blipFill>
        <p:spPr/>
      </p:pic>
      <p:sp>
        <p:nvSpPr>
          <p:cNvPr id="4" name="Text Placeholder 3">
            <a:extLst>
              <a:ext uri="{FF2B5EF4-FFF2-40B4-BE49-F238E27FC236}">
                <a16:creationId xmlns:a16="http://schemas.microsoft.com/office/drawing/2014/main" id="{64495F6B-F32F-5A7E-100F-8E51F939B0E1}"/>
              </a:ext>
            </a:extLst>
          </p:cNvPr>
          <p:cNvSpPr>
            <a:spLocks noGrp="1"/>
          </p:cNvSpPr>
          <p:nvPr>
            <p:ph type="body" sz="quarter" idx="16"/>
          </p:nvPr>
        </p:nvSpPr>
        <p:spPr>
          <a:xfrm>
            <a:off x="213108" y="133350"/>
            <a:ext cx="5578091" cy="1044381"/>
          </a:xfrm>
        </p:spPr>
        <p:txBody>
          <a:bodyPr>
            <a:normAutofit fontScale="70000" lnSpcReduction="20000"/>
          </a:bodyPr>
          <a:lstStyle/>
          <a:p>
            <a:pPr algn="ctr"/>
            <a:r>
              <a:rPr lang="is-IS" sz="3600" dirty="0">
                <a:solidFill>
                  <a:srgbClr val="086D6E"/>
                </a:solidFill>
                <a:latin typeface="TT Norms"/>
              </a:rPr>
              <a:t>Gríðargögn hafa áhrif á krísustjórnunarstefnu</a:t>
            </a:r>
            <a:r>
              <a:rPr lang="is-IS" dirty="0">
                <a:solidFill>
                  <a:srgbClr val="086D6E"/>
                </a:solidFill>
                <a:latin typeface="TT Norms"/>
              </a:rPr>
              <a:t>na</a:t>
            </a:r>
            <a:endParaRPr lang="is-IS" sz="3600" dirty="0">
              <a:solidFill>
                <a:srgbClr val="086D6E"/>
              </a:solidFill>
              <a:latin typeface="TT Norms"/>
            </a:endParaRPr>
          </a:p>
          <a:p>
            <a:pPr algn="ctr"/>
            <a:r>
              <a:rPr lang="is-IS" sz="3600" dirty="0">
                <a:solidFill>
                  <a:srgbClr val="F27954"/>
                </a:solidFill>
                <a:latin typeface="TT Norms"/>
              </a:rPr>
              <a:t>Helstu ávinningur gríðargagna</a:t>
            </a:r>
            <a:endParaRPr lang="en-IE" dirty="0">
              <a:solidFill>
                <a:srgbClr val="086D6E"/>
              </a:solidFill>
            </a:endParaRPr>
          </a:p>
        </p:txBody>
      </p:sp>
      <p:sp>
        <p:nvSpPr>
          <p:cNvPr id="5" name="Text Placeholder 4">
            <a:extLst>
              <a:ext uri="{FF2B5EF4-FFF2-40B4-BE49-F238E27FC236}">
                <a16:creationId xmlns:a16="http://schemas.microsoft.com/office/drawing/2014/main" id="{C7382328-2F1A-CE64-6729-856BEF2B2085}"/>
              </a:ext>
            </a:extLst>
          </p:cNvPr>
          <p:cNvSpPr>
            <a:spLocks noGrp="1"/>
          </p:cNvSpPr>
          <p:nvPr>
            <p:ph type="body" sz="quarter" idx="18"/>
          </p:nvPr>
        </p:nvSpPr>
        <p:spPr>
          <a:xfrm>
            <a:off x="213108" y="1177731"/>
            <a:ext cx="5578092" cy="5680269"/>
          </a:xfrm>
          <a:solidFill>
            <a:schemeClr val="bg1"/>
          </a:solidFill>
        </p:spPr>
        <p:txBody>
          <a:bodyPr vert="horz" lIns="91440" tIns="45720" rIns="91440" bIns="45720" rtlCol="0" anchor="t">
            <a:normAutofit/>
          </a:bodyPr>
          <a:lstStyle/>
          <a:p>
            <a:pPr marL="0" indent="0" fontAlgn="base">
              <a:lnSpc>
                <a:spcPct val="100000"/>
              </a:lnSpc>
              <a:spcBef>
                <a:spcPts val="0"/>
              </a:spcBef>
            </a:pPr>
            <a:r>
              <a:rPr lang="is-IS" sz="2400" b="1" kern="1200" dirty="0">
                <a:solidFill>
                  <a:srgbClr val="086D6E"/>
                </a:solidFill>
                <a:latin typeface="+mn-lt"/>
                <a:ea typeface="+mn-ea"/>
                <a:cs typeface="+mn-cs"/>
              </a:rPr>
              <a:t>Bætir orðspor</a:t>
            </a:r>
            <a:r>
              <a:rPr lang="is-IS" b="1" dirty="0">
                <a:solidFill>
                  <a:srgbClr val="086D6E"/>
                </a:solidFill>
              </a:rPr>
              <a:t> </a:t>
            </a:r>
            <a:endParaRPr lang="is-IS" sz="2400" b="1" kern="1200" dirty="0">
              <a:solidFill>
                <a:srgbClr val="086D6E"/>
              </a:solidFill>
              <a:latin typeface="+mn-lt"/>
              <a:ea typeface="+mn-ea"/>
              <a:cs typeface="+mn-cs"/>
            </a:endParaRPr>
          </a:p>
          <a:p>
            <a:pPr marL="0" indent="0" algn="l" rtl="0" fontAlgn="base">
              <a:lnSpc>
                <a:spcPct val="100000"/>
              </a:lnSpc>
              <a:spcBef>
                <a:spcPts val="0"/>
              </a:spcBef>
              <a:buFont typeface="+mj-lt"/>
              <a:buNone/>
            </a:pPr>
            <a:r>
              <a:rPr lang="is-IS" sz="1800" dirty="0">
                <a:solidFill>
                  <a:srgbClr val="4D4D4D"/>
                </a:solidFill>
              </a:rPr>
              <a:t>Hægt að nota gögnin til að fylgjast með umsögnum og orðspori. (Frekara lesefni má finna </a:t>
            </a:r>
            <a:r>
              <a:rPr lang="is-IS" sz="1800" dirty="0">
                <a:solidFill>
                  <a:srgbClr val="4D4D4D"/>
                </a:solidFill>
                <a:hlinkClick r:id="rId4"/>
              </a:rPr>
              <a:t>hér</a:t>
            </a:r>
            <a:r>
              <a:rPr lang="is-IS" sz="1800" dirty="0">
                <a:solidFill>
                  <a:srgbClr val="4D4D4D"/>
                </a:solidFill>
              </a:rPr>
              <a:t>, </a:t>
            </a:r>
            <a:r>
              <a:rPr lang="is-IS" sz="1800" dirty="0">
                <a:solidFill>
                  <a:srgbClr val="4D4D4D"/>
                </a:solidFill>
                <a:hlinkClick r:id="rId5"/>
              </a:rPr>
              <a:t>hér</a:t>
            </a:r>
            <a:r>
              <a:rPr lang="is-IS" sz="1800" dirty="0">
                <a:solidFill>
                  <a:srgbClr val="4D4D4D"/>
                </a:solidFill>
              </a:rPr>
              <a:t> og </a:t>
            </a:r>
            <a:r>
              <a:rPr lang="is-IS" sz="1800" dirty="0">
                <a:solidFill>
                  <a:srgbClr val="4D4D4D"/>
                </a:solidFill>
                <a:hlinkClick r:id="rId6"/>
              </a:rPr>
              <a:t>hér</a:t>
            </a:r>
            <a:r>
              <a:rPr lang="is-IS" sz="1800" dirty="0">
                <a:solidFill>
                  <a:srgbClr val="4D4D4D"/>
                </a:solidFill>
              </a:rPr>
              <a:t>)</a:t>
            </a:r>
          </a:p>
          <a:p>
            <a:pPr marL="0" indent="0" algn="l" rtl="0" fontAlgn="base">
              <a:lnSpc>
                <a:spcPct val="120000"/>
              </a:lnSpc>
              <a:spcBef>
                <a:spcPts val="0"/>
              </a:spcBef>
              <a:buFont typeface="+mj-lt"/>
              <a:buNone/>
            </a:pPr>
            <a:endParaRPr lang="is-IS" sz="1800" dirty="0">
              <a:solidFill>
                <a:srgbClr val="4D4D4D"/>
              </a:solidFill>
            </a:endParaRPr>
          </a:p>
          <a:p>
            <a:pPr marL="0" indent="0" algn="l" rtl="0" fontAlgn="base">
              <a:lnSpc>
                <a:spcPct val="100000"/>
              </a:lnSpc>
              <a:spcBef>
                <a:spcPts val="0"/>
              </a:spcBef>
              <a:buFont typeface="+mj-lt"/>
              <a:buNone/>
            </a:pPr>
            <a:endParaRPr lang="is-IS" b="1" dirty="0">
              <a:solidFill>
                <a:srgbClr val="086D6E"/>
              </a:solidFill>
            </a:endParaRPr>
          </a:p>
          <a:p>
            <a:pPr marL="0" indent="0" algn="l" rtl="0" fontAlgn="base">
              <a:lnSpc>
                <a:spcPct val="100000"/>
              </a:lnSpc>
              <a:spcBef>
                <a:spcPts val="0"/>
              </a:spcBef>
              <a:buFont typeface="+mj-lt"/>
              <a:buNone/>
            </a:pPr>
            <a:r>
              <a:rPr lang="is-IS" b="1" dirty="0">
                <a:solidFill>
                  <a:srgbClr val="086D6E"/>
                </a:solidFill>
              </a:rPr>
              <a:t>Stefnumiðuð markaðssetning</a:t>
            </a:r>
          </a:p>
          <a:p>
            <a:pPr marL="0" indent="0" fontAlgn="base">
              <a:lnSpc>
                <a:spcPct val="100000"/>
              </a:lnSpc>
              <a:spcBef>
                <a:spcPts val="0"/>
              </a:spcBef>
            </a:pPr>
            <a:r>
              <a:rPr lang="is-IS" sz="1800" dirty="0">
                <a:solidFill>
                  <a:srgbClr val="4D4D4D"/>
                </a:solidFill>
              </a:rPr>
              <a:t>Svæði geta fylgst með vörumerkjaímynd og áhrifum af krísunni. Svæði geta notfært sér samfélagsmiðla, blogg, gagnrýni á netinu til að fylgjast með viðskiptavinum og sjá hvað snertir þá. Hægt er að þróa markaðsherferðir til að hafa áhrif á, upplýsa og stjórna viðskiptavinum. (</a:t>
            </a:r>
            <a:r>
              <a:rPr lang="is-IS" sz="1800" dirty="0">
                <a:solidFill>
                  <a:srgbClr val="F27954"/>
                </a:solidFill>
              </a:rPr>
              <a:t>Frekara l</a:t>
            </a:r>
            <a:r>
              <a:rPr lang="is-IS" sz="1800" dirty="0">
                <a:solidFill>
                  <a:srgbClr val="F27954"/>
                </a:solidFill>
                <a:hlinkClick r:id="rId7">
                  <a:extLst>
                    <a:ext uri="{A12FA001-AC4F-418D-AE19-62706E023703}">
                      <ahyp:hlinkClr xmlns:ahyp="http://schemas.microsoft.com/office/drawing/2018/hyperlinkcolor" val="tx"/>
                    </a:ext>
                  </a:extLst>
                </a:hlinkClick>
              </a:rPr>
              <a:t>esefni</a:t>
            </a:r>
            <a:r>
              <a:rPr lang="is-IS" sz="1800" dirty="0">
                <a:solidFill>
                  <a:srgbClr val="4D4D4D"/>
                </a:solidFill>
              </a:rPr>
              <a:t>)</a:t>
            </a:r>
          </a:p>
          <a:p>
            <a:pPr marL="0" indent="0" algn="l" rtl="0" fontAlgn="base">
              <a:lnSpc>
                <a:spcPct val="120000"/>
              </a:lnSpc>
              <a:spcBef>
                <a:spcPts val="0"/>
              </a:spcBef>
              <a:buFont typeface="+mj-lt"/>
              <a:buNone/>
            </a:pPr>
            <a:endParaRPr lang="is-IS" sz="1800" dirty="0">
              <a:solidFill>
                <a:srgbClr val="4D4D4D"/>
              </a:solidFill>
            </a:endParaRPr>
          </a:p>
          <a:p>
            <a:pPr>
              <a:lnSpc>
                <a:spcPct val="120000"/>
              </a:lnSpc>
              <a:spcBef>
                <a:spcPts val="0"/>
              </a:spcBef>
            </a:pPr>
            <a:endParaRPr lang="is-IS" dirty="0"/>
          </a:p>
        </p:txBody>
      </p:sp>
      <p:pic>
        <p:nvPicPr>
          <p:cNvPr id="2" name="Graphic 1" descr="Touchscreen with solid fill">
            <a:extLst>
              <a:ext uri="{FF2B5EF4-FFF2-40B4-BE49-F238E27FC236}">
                <a16:creationId xmlns:a16="http://schemas.microsoft.com/office/drawing/2014/main" id="{D8CC15A3-0FC3-D2CA-1F51-FD74A890FC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53089" y="1957484"/>
            <a:ext cx="632572" cy="632572"/>
          </a:xfrm>
          <a:prstGeom prst="rect">
            <a:avLst/>
          </a:prstGeom>
        </p:spPr>
      </p:pic>
      <p:pic>
        <p:nvPicPr>
          <p:cNvPr id="3" name="Graphic 2" descr="Touchscreen with solid fill">
            <a:extLst>
              <a:ext uri="{FF2B5EF4-FFF2-40B4-BE49-F238E27FC236}">
                <a16:creationId xmlns:a16="http://schemas.microsoft.com/office/drawing/2014/main" id="{1C4DD565-76CE-9732-D5D3-84B18710FC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9084" y="4634954"/>
            <a:ext cx="632572" cy="632572"/>
          </a:xfrm>
          <a:prstGeom prst="rect">
            <a:avLst/>
          </a:prstGeom>
        </p:spPr>
      </p:pic>
    </p:spTree>
    <p:extLst>
      <p:ext uri="{BB962C8B-B14F-4D97-AF65-F5344CB8AC3E}">
        <p14:creationId xmlns:p14="http://schemas.microsoft.com/office/powerpoint/2010/main" val="2323219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D10178-AB95-162C-DD2D-B7F762E5CEB4}"/>
              </a:ext>
            </a:extLst>
          </p:cNvPr>
          <p:cNvSpPr/>
          <p:nvPr/>
        </p:nvSpPr>
        <p:spPr>
          <a:xfrm>
            <a:off x="0" y="2543175"/>
            <a:ext cx="12192000" cy="3295650"/>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 Placeholder 6">
            <a:extLst>
              <a:ext uri="{FF2B5EF4-FFF2-40B4-BE49-F238E27FC236}">
                <a16:creationId xmlns:a16="http://schemas.microsoft.com/office/drawing/2014/main" id="{CCE4A1B6-F443-DED6-D74A-018D4AC63695}"/>
              </a:ext>
            </a:extLst>
          </p:cNvPr>
          <p:cNvSpPr>
            <a:spLocks noGrp="1"/>
          </p:cNvSpPr>
          <p:nvPr>
            <p:ph type="body" sz="quarter" idx="25"/>
          </p:nvPr>
        </p:nvSpPr>
        <p:spPr/>
        <p:txBody>
          <a:bodyPr>
            <a:normAutofit/>
          </a:bodyPr>
          <a:lstStyle/>
          <a:p>
            <a:r>
              <a:rPr lang="en-IE" sz="1800" dirty="0">
                <a:hlinkClick r:id="rId3">
                  <a:extLst>
                    <a:ext uri="{A12FA001-AC4F-418D-AE19-62706E023703}">
                      <ahyp:hlinkClr xmlns:ahyp="http://schemas.microsoft.com/office/drawing/2018/hyperlinkcolor" val="tx"/>
                    </a:ext>
                  </a:extLst>
                </a:hlinkClick>
              </a:rPr>
              <a:t>https://www.tourismrecovery.eu/</a:t>
            </a:r>
            <a:r>
              <a:rPr lang="en-IE" sz="1800" dirty="0"/>
              <a:t> </a:t>
            </a:r>
          </a:p>
        </p:txBody>
      </p:sp>
      <p:sp>
        <p:nvSpPr>
          <p:cNvPr id="8" name="Text Placeholder 7">
            <a:extLst>
              <a:ext uri="{FF2B5EF4-FFF2-40B4-BE49-F238E27FC236}">
                <a16:creationId xmlns:a16="http://schemas.microsoft.com/office/drawing/2014/main" id="{0C613482-A161-2C8E-DD6C-02BEFDC73BD9}"/>
              </a:ext>
            </a:extLst>
          </p:cNvPr>
          <p:cNvSpPr>
            <a:spLocks noGrp="1"/>
          </p:cNvSpPr>
          <p:nvPr>
            <p:ph type="body" sz="quarter" idx="26"/>
          </p:nvPr>
        </p:nvSpPr>
        <p:spPr>
          <a:xfrm>
            <a:off x="7794217" y="4515939"/>
            <a:ext cx="4075054" cy="361924"/>
          </a:xfrm>
        </p:spPr>
        <p:txBody>
          <a:bodyPr>
            <a:normAutofit fontScale="92500"/>
          </a:bodyPr>
          <a:lstStyle/>
          <a:p>
            <a:r>
              <a:rPr lang="en-IE" sz="1800" dirty="0">
                <a:hlinkClick r:id="rId4">
                  <a:extLst>
                    <a:ext uri="{A12FA001-AC4F-418D-AE19-62706E023703}">
                      <ahyp:hlinkClr xmlns:ahyp="http://schemas.microsoft.com/office/drawing/2018/hyperlinkcolor" val="tx"/>
                    </a:ext>
                  </a:extLst>
                </a:hlinkClick>
              </a:rPr>
              <a:t>Momentum, Ireland Developer of Modules</a:t>
            </a:r>
            <a:endParaRPr lang="en-IE" sz="1800" dirty="0"/>
          </a:p>
        </p:txBody>
      </p:sp>
      <p:sp>
        <p:nvSpPr>
          <p:cNvPr id="9" name="Text Placeholder 8">
            <a:extLst>
              <a:ext uri="{FF2B5EF4-FFF2-40B4-BE49-F238E27FC236}">
                <a16:creationId xmlns:a16="http://schemas.microsoft.com/office/drawing/2014/main" id="{4D062689-03B7-BB17-4495-47C4BEC254C8}"/>
              </a:ext>
            </a:extLst>
          </p:cNvPr>
          <p:cNvSpPr>
            <a:spLocks noGrp="1"/>
          </p:cNvSpPr>
          <p:nvPr>
            <p:ph type="body" sz="quarter" idx="27"/>
          </p:nvPr>
        </p:nvSpPr>
        <p:spPr>
          <a:xfrm>
            <a:off x="7794217" y="3887349"/>
            <a:ext cx="3770253" cy="361924"/>
          </a:xfrm>
        </p:spPr>
        <p:txBody>
          <a:bodyPr>
            <a:noAutofit/>
          </a:bodyPr>
          <a:lstStyle/>
          <a:p>
            <a:r>
              <a:rPr lang="en-IE" sz="1800" dirty="0">
                <a:hlinkClick r:id="rId5">
                  <a:extLst>
                    <a:ext uri="{A12FA001-AC4F-418D-AE19-62706E023703}">
                      <ahyp:hlinkClr xmlns:ahyp="http://schemas.microsoft.com/office/drawing/2018/hyperlinkcolor" val="tx"/>
                    </a:ext>
                  </a:extLst>
                </a:hlinkClick>
              </a:rPr>
              <a:t>Facebook</a:t>
            </a:r>
            <a:endParaRPr lang="en-IE" sz="1800" dirty="0"/>
          </a:p>
        </p:txBody>
      </p:sp>
      <p:sp>
        <p:nvSpPr>
          <p:cNvPr id="6" name="Text Placeholder 5">
            <a:extLst>
              <a:ext uri="{FF2B5EF4-FFF2-40B4-BE49-F238E27FC236}">
                <a16:creationId xmlns:a16="http://schemas.microsoft.com/office/drawing/2014/main" id="{9159A0B4-A859-9A15-781A-D7EA204C648F}"/>
              </a:ext>
            </a:extLst>
          </p:cNvPr>
          <p:cNvSpPr>
            <a:spLocks noGrp="1"/>
          </p:cNvSpPr>
          <p:nvPr>
            <p:ph type="body" sz="quarter" idx="20"/>
          </p:nvPr>
        </p:nvSpPr>
        <p:spPr>
          <a:xfrm>
            <a:off x="305175" y="2651881"/>
            <a:ext cx="6511261" cy="3415401"/>
          </a:xfrm>
        </p:spPr>
        <p:txBody>
          <a:bodyPr>
            <a:normAutofit fontScale="32500" lnSpcReduction="20000"/>
          </a:bodyPr>
          <a:lstStyle/>
          <a:p>
            <a:pPr>
              <a:lnSpc>
                <a:spcPct val="120000"/>
              </a:lnSpc>
              <a:spcBef>
                <a:spcPts val="0"/>
              </a:spcBef>
            </a:pPr>
            <a:r>
              <a:rPr lang="is-IS" sz="11000" b="1" dirty="0"/>
              <a:t>Vel gert!</a:t>
            </a:r>
          </a:p>
          <a:p>
            <a:pPr>
              <a:lnSpc>
                <a:spcPct val="120000"/>
              </a:lnSpc>
              <a:spcBef>
                <a:spcPts val="0"/>
              </a:spcBef>
            </a:pPr>
            <a:r>
              <a:rPr lang="is-IS" sz="8800" dirty="0"/>
              <a:t> </a:t>
            </a:r>
          </a:p>
          <a:p>
            <a:pPr>
              <a:lnSpc>
                <a:spcPct val="120000"/>
              </a:lnSpc>
              <a:spcBef>
                <a:spcPts val="0"/>
              </a:spcBef>
            </a:pPr>
            <a:r>
              <a:rPr lang="is-IS" sz="8800" dirty="0"/>
              <a:t>Næst: Námskeiðseining 5</a:t>
            </a:r>
            <a:br>
              <a:rPr lang="is-IS" sz="8800" dirty="0"/>
            </a:br>
            <a:r>
              <a:rPr lang="is-IS" sz="8900" dirty="0"/>
              <a:t>Gerð svæðisbundinnar aðgerðaáætlunar um krísustjórnun (Skammtíma viðbragðsáætlun og áætlun um endurreisn)</a:t>
            </a:r>
            <a:endParaRPr lang="is-IS" sz="7400" dirty="0"/>
          </a:p>
          <a:p>
            <a:pPr>
              <a:lnSpc>
                <a:spcPct val="120000"/>
              </a:lnSpc>
              <a:spcBef>
                <a:spcPts val="0"/>
              </a:spcBef>
            </a:pPr>
            <a:endParaRPr lang="is-IS" sz="7400" dirty="0"/>
          </a:p>
        </p:txBody>
      </p:sp>
      <p:pic>
        <p:nvPicPr>
          <p:cNvPr id="1028" name="Picture 4" descr="Well Done Images – Browse 33,622 Stock Photos, Vectors, and Video | Adobe  Stock">
            <a:extLst>
              <a:ext uri="{FF2B5EF4-FFF2-40B4-BE49-F238E27FC236}">
                <a16:creationId xmlns:a16="http://schemas.microsoft.com/office/drawing/2014/main" id="{4A6B94AD-A64C-D4C6-0DFD-2B159C251DF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56729" y="9430"/>
            <a:ext cx="3594847" cy="252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78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24D7CB0-A666-6E27-6CED-81D9925D5E21}"/>
              </a:ext>
            </a:extLst>
          </p:cNvPr>
          <p:cNvGraphicFramePr>
            <a:graphicFrameLocks noGrp="1"/>
          </p:cNvGraphicFramePr>
          <p:nvPr/>
        </p:nvGraphicFramePr>
        <p:xfrm>
          <a:off x="30956" y="1163949"/>
          <a:ext cx="12192001" cy="5638122"/>
        </p:xfrm>
        <a:graphic>
          <a:graphicData uri="http://schemas.openxmlformats.org/drawingml/2006/table">
            <a:tbl>
              <a:tblPr firstRow="1" bandRow="1">
                <a:tableStyleId>{5C22544A-7EE6-4342-B048-85BDC9FD1C3A}</a:tableStyleId>
              </a:tblPr>
              <a:tblGrid>
                <a:gridCol w="3857625">
                  <a:extLst>
                    <a:ext uri="{9D8B030D-6E8A-4147-A177-3AD203B41FA5}">
                      <a16:colId xmlns:a16="http://schemas.microsoft.com/office/drawing/2014/main" val="3397093220"/>
                    </a:ext>
                  </a:extLst>
                </a:gridCol>
                <a:gridCol w="4314826">
                  <a:extLst>
                    <a:ext uri="{9D8B030D-6E8A-4147-A177-3AD203B41FA5}">
                      <a16:colId xmlns:a16="http://schemas.microsoft.com/office/drawing/2014/main" val="3284956068"/>
                    </a:ext>
                  </a:extLst>
                </a:gridCol>
                <a:gridCol w="4019550">
                  <a:extLst>
                    <a:ext uri="{9D8B030D-6E8A-4147-A177-3AD203B41FA5}">
                      <a16:colId xmlns:a16="http://schemas.microsoft.com/office/drawing/2014/main" val="2549890576"/>
                    </a:ext>
                  </a:extLst>
                </a:gridCol>
              </a:tblGrid>
              <a:tr h="1369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kern="1200" dirty="0">
                        <a:solidFill>
                          <a:srgbClr val="FF535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extLst>
                  <a:ext uri="{0D108BD9-81ED-4DB2-BD59-A6C34878D82A}">
                    <a16:rowId xmlns:a16="http://schemas.microsoft.com/office/drawing/2014/main" val="3670043815"/>
                  </a:ext>
                </a:extLst>
              </a:tr>
              <a:tr h="1624544">
                <a:tc>
                  <a:txBody>
                    <a:bodyPr/>
                    <a:lstStyle/>
                    <a:p>
                      <a:endParaRPr lang="en-IE" sz="160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7B5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3200" b="1" kern="1200" dirty="0">
                          <a:solidFill>
                            <a:srgbClr val="FF5353"/>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kern="1200" dirty="0">
                        <a:solidFill>
                          <a:srgbClr val="FF535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b="1" kern="1200" dirty="0">
                        <a:solidFill>
                          <a:srgbClr val="FF535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7B55"/>
                    </a:solidFill>
                  </a:tcPr>
                </a:tc>
                <a:extLst>
                  <a:ext uri="{0D108BD9-81ED-4DB2-BD59-A6C34878D82A}">
                    <a16:rowId xmlns:a16="http://schemas.microsoft.com/office/drawing/2014/main" val="3085167703"/>
                  </a:ext>
                </a:extLst>
              </a:tr>
              <a:tr h="2643865">
                <a:tc>
                  <a:txBody>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tc>
                  <a:txBody>
                    <a:bodyPr/>
                    <a:lstStyle/>
                    <a:p>
                      <a:pPr marL="0" algn="l" defTabSz="914400" rtl="0" eaLnBrk="1" latinLnBrk="0" hangingPunct="1"/>
                      <a:endParaRPr lang="en-IE" sz="16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tc>
                  <a:txBody>
                    <a:bodyPr/>
                    <a:lstStyle/>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extLst>
                  <a:ext uri="{0D108BD9-81ED-4DB2-BD59-A6C34878D82A}">
                    <a16:rowId xmlns:a16="http://schemas.microsoft.com/office/drawing/2014/main" val="3959722406"/>
                  </a:ext>
                </a:extLst>
              </a:tr>
            </a:tbl>
          </a:graphicData>
        </a:graphic>
      </p:graphicFrame>
      <p:sp>
        <p:nvSpPr>
          <p:cNvPr id="3" name="TextBox 2">
            <a:extLst>
              <a:ext uri="{FF2B5EF4-FFF2-40B4-BE49-F238E27FC236}">
                <a16:creationId xmlns:a16="http://schemas.microsoft.com/office/drawing/2014/main" id="{55262975-0358-9E6B-C8F2-A6FDAA4B82BE}"/>
              </a:ext>
            </a:extLst>
          </p:cNvPr>
          <p:cNvSpPr txBox="1"/>
          <p:nvPr/>
        </p:nvSpPr>
        <p:spPr>
          <a:xfrm>
            <a:off x="4803893" y="1202638"/>
            <a:ext cx="3390900" cy="1384995"/>
          </a:xfrm>
          <a:prstGeom prst="rect">
            <a:avLst/>
          </a:prstGeom>
          <a:noFill/>
        </p:spPr>
        <p:txBody>
          <a:bodyPr wrap="square" lIns="91440" tIns="45720" rIns="91440" bIns="45720" rtlCol="0" anchor="t">
            <a:spAutoFit/>
          </a:bodyPr>
          <a:lstStyle/>
          <a:p>
            <a:r>
              <a:rPr lang="is-IS" b="1" dirty="0">
                <a:solidFill>
                  <a:schemeClr val="bg1"/>
                </a:solidFill>
              </a:rPr>
              <a:t>Svæðisbundið</a:t>
            </a:r>
            <a:r>
              <a:rPr lang="is-IS" b="1" kern="1200" dirty="0">
                <a:solidFill>
                  <a:schemeClr val="bg1"/>
                </a:solidFill>
                <a:latin typeface="+mn-lt"/>
                <a:ea typeface="+mn-ea"/>
                <a:cs typeface="+mn-cs"/>
              </a:rPr>
              <a:t> </a:t>
            </a:r>
            <a:r>
              <a:rPr lang="is-IS" b="1" dirty="0">
                <a:solidFill>
                  <a:schemeClr val="bg1"/>
                </a:solidFill>
              </a:rPr>
              <a:t>hættumat</a:t>
            </a:r>
            <a:endParaRPr lang="en-US" dirty="0">
              <a:solidFill>
                <a:schemeClr val="bg1"/>
              </a:solidFill>
              <a:ea typeface="+mn-ea"/>
              <a:cs typeface="+mn-cs"/>
            </a:endParaRPr>
          </a:p>
          <a:p>
            <a:r>
              <a:rPr lang="is-IS" sz="1600" b="0" kern="1200" dirty="0">
                <a:solidFill>
                  <a:schemeClr val="bg1"/>
                </a:solidFill>
                <a:latin typeface="+mn-lt"/>
                <a:ea typeface="+mn-ea"/>
                <a:cs typeface="+mn-cs"/>
              </a:rPr>
              <a:t>Mat á hverjar eru þær </a:t>
            </a:r>
            <a:r>
              <a:rPr lang="is-IS" sz="1600" dirty="0">
                <a:solidFill>
                  <a:schemeClr val="bg1"/>
                </a:solidFill>
              </a:rPr>
              <a:t>líklegustu krísur sem svæði mun standa frammi fyrir </a:t>
            </a:r>
            <a:r>
              <a:rPr lang="is-IS" sz="1600" b="0" kern="1200" dirty="0">
                <a:solidFill>
                  <a:schemeClr val="bg1"/>
                </a:solidFill>
                <a:latin typeface="+mn-lt"/>
                <a:ea typeface="+mn-ea"/>
                <a:cs typeface="+mn-cs"/>
              </a:rPr>
              <a:t>og </a:t>
            </a:r>
            <a:r>
              <a:rPr lang="is-IS" sz="1600" dirty="0">
                <a:solidFill>
                  <a:schemeClr val="bg1"/>
                </a:solidFill>
              </a:rPr>
              <a:t>mat á forgangs-aðgerðum</a:t>
            </a:r>
            <a:r>
              <a:rPr lang="is-IS" sz="1600" b="0" kern="1200" dirty="0">
                <a:solidFill>
                  <a:schemeClr val="bg1"/>
                </a:solidFill>
                <a:latin typeface="+mn-lt"/>
                <a:ea typeface="+mn-ea"/>
                <a:cs typeface="+mn-cs"/>
              </a:rPr>
              <a:t> til að draga úr áhættunni.</a:t>
            </a:r>
            <a:endParaRPr lang="is-IS" sz="1600" dirty="0">
              <a:solidFill>
                <a:schemeClr val="bg1"/>
              </a:solidFill>
              <a:cs typeface="Calibri"/>
            </a:endParaRPr>
          </a:p>
        </p:txBody>
      </p:sp>
      <p:sp>
        <p:nvSpPr>
          <p:cNvPr id="5" name="Flowchart: Connector 4">
            <a:extLst>
              <a:ext uri="{FF2B5EF4-FFF2-40B4-BE49-F238E27FC236}">
                <a16:creationId xmlns:a16="http://schemas.microsoft.com/office/drawing/2014/main" id="{596B3A26-00CF-4784-952F-37EF71972A2A}"/>
              </a:ext>
            </a:extLst>
          </p:cNvPr>
          <p:cNvSpPr/>
          <p:nvPr/>
        </p:nvSpPr>
        <p:spPr>
          <a:xfrm>
            <a:off x="81950" y="1258166"/>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1</a:t>
            </a:r>
          </a:p>
        </p:txBody>
      </p:sp>
      <p:sp>
        <p:nvSpPr>
          <p:cNvPr id="6" name="TextBox 5">
            <a:extLst>
              <a:ext uri="{FF2B5EF4-FFF2-40B4-BE49-F238E27FC236}">
                <a16:creationId xmlns:a16="http://schemas.microsoft.com/office/drawing/2014/main" id="{98E7691F-C000-2B23-70EB-EF7C644DCDFA}"/>
              </a:ext>
            </a:extLst>
          </p:cNvPr>
          <p:cNvSpPr txBox="1"/>
          <p:nvPr/>
        </p:nvSpPr>
        <p:spPr>
          <a:xfrm>
            <a:off x="8859854" y="1201808"/>
            <a:ext cx="3321269" cy="14157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b="1" kern="1200" dirty="0">
                <a:solidFill>
                  <a:schemeClr val="bg1"/>
                </a:solidFill>
                <a:latin typeface="+mn-lt"/>
                <a:ea typeface="+mn-ea"/>
                <a:cs typeface="+mn-cs"/>
              </a:rPr>
              <a:t>SVÓT greining</a:t>
            </a:r>
          </a:p>
          <a:p>
            <a:pPr>
              <a:defRPr/>
            </a:pPr>
            <a:r>
              <a:rPr lang="is-IS" sz="1600" b="0" kern="1200" dirty="0">
                <a:solidFill>
                  <a:schemeClr val="bg1"/>
                </a:solidFill>
                <a:latin typeface="+mn-lt"/>
                <a:ea typeface="+mn-ea"/>
                <a:cs typeface="+mn-cs"/>
              </a:rPr>
              <a:t>Greining á styrkleikum, tækifærum og ógnunum </a:t>
            </a:r>
            <a:r>
              <a:rPr lang="is-IS" sz="1600" dirty="0">
                <a:solidFill>
                  <a:schemeClr val="bg1"/>
                </a:solidFill>
              </a:rPr>
              <a:t>og veikleikum </a:t>
            </a:r>
            <a:r>
              <a:rPr lang="is-IS" sz="1600" b="0" kern="1200" dirty="0">
                <a:solidFill>
                  <a:schemeClr val="bg1"/>
                </a:solidFill>
                <a:latin typeface="+mn-lt"/>
                <a:ea typeface="+mn-ea"/>
                <a:cs typeface="+mn-cs"/>
              </a:rPr>
              <a:t>til að styrkja</a:t>
            </a:r>
            <a:r>
              <a:rPr lang="is-IS" sz="1600" dirty="0">
                <a:solidFill>
                  <a:schemeClr val="bg1"/>
                </a:solidFill>
              </a:rPr>
              <a:t> </a:t>
            </a:r>
            <a:r>
              <a:rPr lang="is-IS" sz="1600" b="0" kern="1200" dirty="0">
                <a:solidFill>
                  <a:schemeClr val="bg1"/>
                </a:solidFill>
                <a:latin typeface="+mn-lt"/>
                <a:ea typeface="+mn-ea"/>
                <a:cs typeface="+mn-cs"/>
              </a:rPr>
              <a:t> ferðaþjónustuna á svæðinu</a:t>
            </a:r>
            <a:r>
              <a:rPr lang="is-IS" sz="1600" dirty="0">
                <a:solidFill>
                  <a:schemeClr val="bg1"/>
                </a:solidFill>
              </a:rPr>
              <a:t> </a:t>
            </a:r>
            <a:endParaRPr lang="is-IS" sz="1600" b="0" kern="1200" dirty="0">
              <a:solidFill>
                <a:schemeClr val="bg1"/>
              </a:solidFill>
              <a:latin typeface="+mn-lt"/>
              <a:cs typeface="Calibri"/>
            </a:endParaRPr>
          </a:p>
          <a:p>
            <a:endParaRPr lang="en-IE" dirty="0"/>
          </a:p>
        </p:txBody>
      </p:sp>
      <p:sp>
        <p:nvSpPr>
          <p:cNvPr id="8" name="TextBox 7">
            <a:extLst>
              <a:ext uri="{FF2B5EF4-FFF2-40B4-BE49-F238E27FC236}">
                <a16:creationId xmlns:a16="http://schemas.microsoft.com/office/drawing/2014/main" id="{F2487019-265E-7BA8-A4FC-5F3DA7F357C6}"/>
              </a:ext>
            </a:extLst>
          </p:cNvPr>
          <p:cNvSpPr txBox="1"/>
          <p:nvPr/>
        </p:nvSpPr>
        <p:spPr>
          <a:xfrm>
            <a:off x="811165" y="2613846"/>
            <a:ext cx="3045620" cy="1354217"/>
          </a:xfrm>
          <a:prstGeom prst="rect">
            <a:avLst/>
          </a:prstGeom>
          <a:noFill/>
        </p:spPr>
        <p:txBody>
          <a:bodyPr wrap="square" lIns="91440" tIns="45720" rIns="91440" bIns="45720" rtlCol="0" anchor="t">
            <a:spAutoFit/>
          </a:bodyPr>
          <a:lstStyle/>
          <a:p>
            <a:r>
              <a:rPr lang="is-IS" b="1" dirty="0">
                <a:solidFill>
                  <a:schemeClr val="bg1"/>
                </a:solidFill>
              </a:rPr>
              <a:t>Áfangastaðarýni  </a:t>
            </a:r>
            <a:endParaRPr lang="en-US" dirty="0">
              <a:solidFill>
                <a:schemeClr val="bg1"/>
              </a:solidFill>
            </a:endParaRPr>
          </a:p>
          <a:p>
            <a:r>
              <a:rPr lang="is-IS" sz="1600" dirty="0">
                <a:solidFill>
                  <a:schemeClr val="bg1"/>
                </a:solidFill>
              </a:rPr>
              <a:t>Greining á aðstæðum. Forgangsröðun og aðgerðaáætlun á grunni hættumats og SVÓT greiningu. </a:t>
            </a:r>
            <a:endParaRPr lang="is-IS" dirty="0">
              <a:solidFill>
                <a:schemeClr val="bg1"/>
              </a:solidFill>
            </a:endParaRPr>
          </a:p>
        </p:txBody>
      </p:sp>
      <p:sp>
        <p:nvSpPr>
          <p:cNvPr id="10" name="TextBox 9">
            <a:extLst>
              <a:ext uri="{FF2B5EF4-FFF2-40B4-BE49-F238E27FC236}">
                <a16:creationId xmlns:a16="http://schemas.microsoft.com/office/drawing/2014/main" id="{7FB03BD2-75BA-BAA3-6880-EE584807A1FC}"/>
              </a:ext>
            </a:extLst>
          </p:cNvPr>
          <p:cNvSpPr txBox="1"/>
          <p:nvPr/>
        </p:nvSpPr>
        <p:spPr>
          <a:xfrm>
            <a:off x="800244" y="1157891"/>
            <a:ext cx="3174905" cy="1169551"/>
          </a:xfrm>
          <a:prstGeom prst="rect">
            <a:avLst/>
          </a:prstGeom>
          <a:noFill/>
        </p:spPr>
        <p:txBody>
          <a:bodyPr wrap="square" rtlCol="0">
            <a:spAutoFit/>
          </a:bodyPr>
          <a:lstStyle/>
          <a:p>
            <a:r>
              <a:rPr lang="is-IS" b="1" kern="1200" dirty="0">
                <a:solidFill>
                  <a:schemeClr val="bg1"/>
                </a:solidFill>
                <a:latin typeface="+mn-lt"/>
                <a:ea typeface="+mn-ea"/>
                <a:cs typeface="+mn-cs"/>
              </a:rPr>
              <a:t>Svæðisbundið krísustjórnunarteymi ferðaþjónustunnar</a:t>
            </a:r>
            <a:br>
              <a:rPr lang="is-IS" b="1" kern="1200" dirty="0">
                <a:solidFill>
                  <a:schemeClr val="bg1"/>
                </a:solidFill>
                <a:latin typeface="+mn-lt"/>
                <a:ea typeface="+mn-ea"/>
                <a:cs typeface="+mn-cs"/>
              </a:rPr>
            </a:br>
            <a:r>
              <a:rPr lang="is-IS" sz="1600" dirty="0">
                <a:solidFill>
                  <a:schemeClr val="bg1"/>
                </a:solidFill>
              </a:rPr>
              <a:t> Fyrir samræmd viðbrögð við krísu </a:t>
            </a:r>
            <a:endParaRPr lang="is-IS" dirty="0">
              <a:solidFill>
                <a:schemeClr val="bg1"/>
              </a:solidFill>
            </a:endParaRPr>
          </a:p>
        </p:txBody>
      </p:sp>
      <p:sp>
        <p:nvSpPr>
          <p:cNvPr id="12" name="TextBox 11">
            <a:extLst>
              <a:ext uri="{FF2B5EF4-FFF2-40B4-BE49-F238E27FC236}">
                <a16:creationId xmlns:a16="http://schemas.microsoft.com/office/drawing/2014/main" id="{BC9B00F2-7362-0E07-8042-5085FD9D362E}"/>
              </a:ext>
            </a:extLst>
          </p:cNvPr>
          <p:cNvSpPr txBox="1"/>
          <p:nvPr/>
        </p:nvSpPr>
        <p:spPr>
          <a:xfrm>
            <a:off x="4693443" y="2601215"/>
            <a:ext cx="3571875" cy="1446550"/>
          </a:xfrm>
          <a:prstGeom prst="rect">
            <a:avLst/>
          </a:prstGeom>
          <a:noFill/>
        </p:spPr>
        <p:txBody>
          <a:bodyPr wrap="square" lIns="91440" tIns="45720" rIns="91440" bIns="45720" rtlCol="0" anchor="t">
            <a:spAutoFit/>
          </a:bodyPr>
          <a:lstStyle/>
          <a:p>
            <a:r>
              <a:rPr lang="is-IS" b="1" dirty="0">
                <a:solidFill>
                  <a:schemeClr val="bg1"/>
                </a:solidFill>
              </a:rPr>
              <a:t>Krísustjórnunarstefna</a:t>
            </a:r>
            <a:br>
              <a:rPr lang="is-IS" sz="2000" b="1" dirty="0">
                <a:solidFill>
                  <a:schemeClr val="bg1"/>
                </a:solidFill>
              </a:rPr>
            </a:br>
            <a:endParaRPr lang="is-IS" sz="2000" b="1" dirty="0">
              <a:solidFill>
                <a:schemeClr val="bg1"/>
              </a:solidFill>
            </a:endParaRPr>
          </a:p>
          <a:p>
            <a:r>
              <a:rPr lang="is-IS" sz="1600" dirty="0">
                <a:solidFill>
                  <a:schemeClr val="bg1"/>
                </a:solidFill>
              </a:rPr>
              <a:t>Myndun langtímastefnu sem svæði geta fylgt eftir til að draga úr áhrifum krísu og koma í veg fyrir hana</a:t>
            </a:r>
            <a:endParaRPr lang="is-IS" sz="1600" dirty="0">
              <a:solidFill>
                <a:schemeClr val="bg1"/>
              </a:solidFill>
              <a:cs typeface="Calibri"/>
            </a:endParaRPr>
          </a:p>
        </p:txBody>
      </p:sp>
      <p:sp>
        <p:nvSpPr>
          <p:cNvPr id="15" name="TextBox 14">
            <a:extLst>
              <a:ext uri="{FF2B5EF4-FFF2-40B4-BE49-F238E27FC236}">
                <a16:creationId xmlns:a16="http://schemas.microsoft.com/office/drawing/2014/main" id="{A62EEDC9-742F-7BAC-F6E6-FF916011BDFB}"/>
              </a:ext>
            </a:extLst>
          </p:cNvPr>
          <p:cNvSpPr txBox="1"/>
          <p:nvPr/>
        </p:nvSpPr>
        <p:spPr>
          <a:xfrm>
            <a:off x="8951820" y="2619746"/>
            <a:ext cx="3302094" cy="1384995"/>
          </a:xfrm>
          <a:prstGeom prst="rect">
            <a:avLst/>
          </a:prstGeom>
          <a:noFill/>
        </p:spPr>
        <p:txBody>
          <a:bodyPr wrap="square" lIns="91440" tIns="45720" rIns="91440" bIns="45720" rtlCol="0" anchor="t">
            <a:spAutoFit/>
          </a:bodyPr>
          <a:lstStyle/>
          <a:p>
            <a:r>
              <a:rPr lang="is-IS" b="1" dirty="0">
                <a:solidFill>
                  <a:schemeClr val="bg1"/>
                </a:solidFill>
              </a:rPr>
              <a:t>Viðbragðsáætlun um krísustjórnun</a:t>
            </a:r>
            <a:endParaRPr lang="is-IS" b="1" kern="1200" dirty="0">
              <a:solidFill>
                <a:schemeClr val="bg1"/>
              </a:solidFill>
              <a:latin typeface="+mn-lt"/>
              <a:ea typeface="+mn-ea"/>
              <a:cs typeface="+mn-cs"/>
            </a:endParaRPr>
          </a:p>
          <a:p>
            <a:r>
              <a:rPr lang="is-IS" sz="1600" dirty="0">
                <a:solidFill>
                  <a:schemeClr val="bg1"/>
                </a:solidFill>
              </a:rPr>
              <a:t>Áætlun sem svæði geta fylgt eftir til skamms tíma til að bregðast við krísu og í endurheimt</a:t>
            </a:r>
            <a:endParaRPr lang="is-IS" sz="1600" dirty="0"/>
          </a:p>
        </p:txBody>
      </p:sp>
      <p:sp>
        <p:nvSpPr>
          <p:cNvPr id="19" name="TextBox 18">
            <a:extLst>
              <a:ext uri="{FF2B5EF4-FFF2-40B4-BE49-F238E27FC236}">
                <a16:creationId xmlns:a16="http://schemas.microsoft.com/office/drawing/2014/main" id="{7B0DE5EB-47F7-E6D9-3190-BFBE473832AA}"/>
              </a:ext>
            </a:extLst>
          </p:cNvPr>
          <p:cNvSpPr txBox="1"/>
          <p:nvPr/>
        </p:nvSpPr>
        <p:spPr>
          <a:xfrm>
            <a:off x="797558" y="4298319"/>
            <a:ext cx="2954816" cy="2369880"/>
          </a:xfrm>
          <a:prstGeom prst="rect">
            <a:avLst/>
          </a:prstGeom>
          <a:solidFill>
            <a:srgbClr val="3AA091"/>
          </a:solidFill>
        </p:spPr>
        <p:txBody>
          <a:bodyPr wrap="square" lIns="91440" tIns="45720" rIns="91440" bIns="45720" rtlCol="0" anchor="t">
            <a:spAutoFit/>
          </a:bodyPr>
          <a:lstStyle/>
          <a:p>
            <a:r>
              <a:rPr lang="is-IS" b="1" dirty="0">
                <a:solidFill>
                  <a:schemeClr val="bg1"/>
                </a:solidFill>
              </a:rPr>
              <a:t>Að hefja aðgerðir í svæðisbundinni krísu</a:t>
            </a:r>
          </a:p>
          <a:p>
            <a:r>
              <a:rPr lang="is-IS" sz="1600" dirty="0">
                <a:solidFill>
                  <a:schemeClr val="bg1"/>
                </a:solidFill>
              </a:rPr>
              <a:t>Verklagsreglur til að virkja viðbragðsfasa. Ráðstafanir, reglur, kerfi og upplýsingamiðlun til hagsmunaaðila innan ferðaþjónustunnar til að tryggja samræmd viðbrögð</a:t>
            </a:r>
            <a:endParaRPr lang="is-IS" sz="1600" dirty="0">
              <a:solidFill>
                <a:schemeClr val="bg1"/>
              </a:solidFill>
              <a:cs typeface="Calibri"/>
            </a:endParaRPr>
          </a:p>
        </p:txBody>
      </p:sp>
      <p:sp>
        <p:nvSpPr>
          <p:cNvPr id="21" name="TextBox 20">
            <a:extLst>
              <a:ext uri="{FF2B5EF4-FFF2-40B4-BE49-F238E27FC236}">
                <a16:creationId xmlns:a16="http://schemas.microsoft.com/office/drawing/2014/main" id="{8739F42F-0B72-9ECC-18EE-FFC114E59680}"/>
              </a:ext>
            </a:extLst>
          </p:cNvPr>
          <p:cNvSpPr txBox="1"/>
          <p:nvPr/>
        </p:nvSpPr>
        <p:spPr>
          <a:xfrm>
            <a:off x="4764808" y="4296538"/>
            <a:ext cx="3352873" cy="2154436"/>
          </a:xfrm>
          <a:prstGeom prst="rect">
            <a:avLst/>
          </a:prstGeom>
          <a:noFill/>
        </p:spPr>
        <p:txBody>
          <a:bodyPr wrap="square" lIns="91440" tIns="45720" rIns="91440" bIns="45720" rtlCol="0" anchor="t">
            <a:spAutoFit/>
          </a:bodyPr>
          <a:lstStyle/>
          <a:p>
            <a:r>
              <a:rPr lang="is-IS" b="1" dirty="0">
                <a:solidFill>
                  <a:schemeClr val="bg1"/>
                </a:solidFill>
              </a:rPr>
              <a:t>Ytri samskipti við almannatengla, fjölmiðla og þá sem sjá um markaðssetningu</a:t>
            </a:r>
          </a:p>
          <a:p>
            <a:r>
              <a:rPr lang="is-IS" sz="1600" dirty="0">
                <a:solidFill>
                  <a:schemeClr val="bg1"/>
                </a:solidFill>
              </a:rPr>
              <a:t>Svæðisbundin viðbrögð og nálganir á samskipti við ólíka ytri hagsmunaaðila. Hvernig er brugðist við á ólíkan hátt hvað varðar innihald skilaboða, tímasetningu o.fl.</a:t>
            </a:r>
            <a:endParaRPr lang="is-IS" sz="1600" dirty="0">
              <a:solidFill>
                <a:schemeClr val="bg1"/>
              </a:solidFill>
              <a:cs typeface="Calibri"/>
            </a:endParaRPr>
          </a:p>
        </p:txBody>
      </p:sp>
      <p:sp>
        <p:nvSpPr>
          <p:cNvPr id="22" name="TextBox 21">
            <a:extLst>
              <a:ext uri="{FF2B5EF4-FFF2-40B4-BE49-F238E27FC236}">
                <a16:creationId xmlns:a16="http://schemas.microsoft.com/office/drawing/2014/main" id="{87472D22-2C8A-156F-5F38-0F439A200F9E}"/>
              </a:ext>
            </a:extLst>
          </p:cNvPr>
          <p:cNvSpPr txBox="1"/>
          <p:nvPr/>
        </p:nvSpPr>
        <p:spPr>
          <a:xfrm>
            <a:off x="9044825" y="4298668"/>
            <a:ext cx="3080566" cy="1415772"/>
          </a:xfrm>
          <a:prstGeom prst="rect">
            <a:avLst/>
          </a:prstGeom>
          <a:noFill/>
        </p:spPr>
        <p:txBody>
          <a:bodyPr wrap="square" lIns="91440" tIns="45720" rIns="91440" bIns="45720" rtlCol="0" anchor="t">
            <a:spAutoFit/>
          </a:bodyPr>
          <a:lstStyle/>
          <a:p>
            <a:r>
              <a:rPr lang="is-IS" b="1" dirty="0">
                <a:solidFill>
                  <a:schemeClr val="bg1"/>
                </a:solidFill>
              </a:rPr>
              <a:t>Endurreisn, endurheimt og að auka seiglu </a:t>
            </a:r>
          </a:p>
          <a:p>
            <a:br>
              <a:rPr lang="is-IS" b="1" dirty="0">
                <a:solidFill>
                  <a:schemeClr val="bg1"/>
                </a:solidFill>
              </a:rPr>
            </a:br>
            <a:r>
              <a:rPr lang="is-IS" sz="1600" dirty="0">
                <a:solidFill>
                  <a:schemeClr val="bg1"/>
                </a:solidFill>
              </a:rPr>
              <a:t>Endurreisn ferðaþjónustunnar innan svæða í átt að ´nýju normi´</a:t>
            </a:r>
          </a:p>
        </p:txBody>
      </p:sp>
      <p:sp>
        <p:nvSpPr>
          <p:cNvPr id="24" name="TextBox 23">
            <a:extLst>
              <a:ext uri="{FF2B5EF4-FFF2-40B4-BE49-F238E27FC236}">
                <a16:creationId xmlns:a16="http://schemas.microsoft.com/office/drawing/2014/main" id="{9DDA7FBF-AC1F-D31A-5F15-A0F562955505}"/>
              </a:ext>
            </a:extLst>
          </p:cNvPr>
          <p:cNvSpPr txBox="1"/>
          <p:nvPr/>
        </p:nvSpPr>
        <p:spPr>
          <a:xfrm>
            <a:off x="0" y="171587"/>
            <a:ext cx="12192000" cy="769441"/>
          </a:xfrm>
          <a:prstGeom prst="rect">
            <a:avLst/>
          </a:prstGeom>
          <a:solidFill>
            <a:schemeClr val="bg1"/>
          </a:solidFill>
        </p:spPr>
        <p:txBody>
          <a:bodyPr wrap="square" rtlCol="0">
            <a:spAutoFit/>
          </a:bodyPr>
          <a:lstStyle/>
          <a:p>
            <a:pPr algn="ctr"/>
            <a:r>
              <a:rPr lang="is-IS" sz="2400" b="1" dirty="0">
                <a:solidFill>
                  <a:srgbClr val="086D6E"/>
                </a:solidFill>
              </a:rPr>
              <a:t>Vegvísir svæðisbundinnar ferðaþjónustu til að eiga við krísu</a:t>
            </a:r>
          </a:p>
          <a:p>
            <a:pPr algn="ctr"/>
            <a:r>
              <a:rPr lang="is-IS" sz="2000" i="1" dirty="0">
                <a:solidFill>
                  <a:srgbClr val="086D6E"/>
                </a:solidFill>
              </a:rPr>
              <a:t>(Undirbúningur, </a:t>
            </a:r>
            <a:r>
              <a:rPr lang="is-IS" sz="2000" i="1" dirty="0" err="1">
                <a:solidFill>
                  <a:srgbClr val="086D6E"/>
                </a:solidFill>
              </a:rPr>
              <a:t>afstýring</a:t>
            </a:r>
            <a:r>
              <a:rPr lang="is-IS" sz="2000" i="1" dirty="0">
                <a:solidFill>
                  <a:srgbClr val="086D6E"/>
                </a:solidFill>
              </a:rPr>
              <a:t>, mildun, skipulagning, viðbrögð, endurheimt og endurreisn)</a:t>
            </a:r>
          </a:p>
        </p:txBody>
      </p:sp>
      <p:sp>
        <p:nvSpPr>
          <p:cNvPr id="2" name="Flowchart: Connector 1">
            <a:extLst>
              <a:ext uri="{FF2B5EF4-FFF2-40B4-BE49-F238E27FC236}">
                <a16:creationId xmlns:a16="http://schemas.microsoft.com/office/drawing/2014/main" id="{5073AB51-7472-7828-E94D-EE4F10923967}"/>
              </a:ext>
            </a:extLst>
          </p:cNvPr>
          <p:cNvSpPr/>
          <p:nvPr/>
        </p:nvSpPr>
        <p:spPr>
          <a:xfrm>
            <a:off x="4014372" y="1238868"/>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2</a:t>
            </a:r>
          </a:p>
        </p:txBody>
      </p:sp>
      <p:sp>
        <p:nvSpPr>
          <p:cNvPr id="14" name="Flowchart: Connector 13">
            <a:extLst>
              <a:ext uri="{FF2B5EF4-FFF2-40B4-BE49-F238E27FC236}">
                <a16:creationId xmlns:a16="http://schemas.microsoft.com/office/drawing/2014/main" id="{8D7A3F2D-6E2B-CB42-4668-D26C947EEDB7}"/>
              </a:ext>
            </a:extLst>
          </p:cNvPr>
          <p:cNvSpPr/>
          <p:nvPr/>
        </p:nvSpPr>
        <p:spPr>
          <a:xfrm>
            <a:off x="8233526" y="1254657"/>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3</a:t>
            </a:r>
          </a:p>
        </p:txBody>
      </p:sp>
      <p:sp>
        <p:nvSpPr>
          <p:cNvPr id="17" name="Flowchart: Connector 16">
            <a:extLst>
              <a:ext uri="{FF2B5EF4-FFF2-40B4-BE49-F238E27FC236}">
                <a16:creationId xmlns:a16="http://schemas.microsoft.com/office/drawing/2014/main" id="{24F5DF37-983E-6A94-E40F-D66B5F4DB793}"/>
              </a:ext>
            </a:extLst>
          </p:cNvPr>
          <p:cNvSpPr/>
          <p:nvPr/>
        </p:nvSpPr>
        <p:spPr>
          <a:xfrm>
            <a:off x="109683" y="2667636"/>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4</a:t>
            </a:r>
          </a:p>
        </p:txBody>
      </p:sp>
      <p:sp>
        <p:nvSpPr>
          <p:cNvPr id="25" name="Flowchart: Connector 24">
            <a:extLst>
              <a:ext uri="{FF2B5EF4-FFF2-40B4-BE49-F238E27FC236}">
                <a16:creationId xmlns:a16="http://schemas.microsoft.com/office/drawing/2014/main" id="{BCED203A-65CC-C011-66D0-5825F70727CF}"/>
              </a:ext>
            </a:extLst>
          </p:cNvPr>
          <p:cNvSpPr/>
          <p:nvPr/>
        </p:nvSpPr>
        <p:spPr>
          <a:xfrm>
            <a:off x="3975149" y="2695263"/>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F77B55"/>
                </a:solidFill>
              </a:rPr>
              <a:t>5</a:t>
            </a:r>
          </a:p>
        </p:txBody>
      </p:sp>
      <p:sp>
        <p:nvSpPr>
          <p:cNvPr id="26" name="Flowchart: Connector 25">
            <a:extLst>
              <a:ext uri="{FF2B5EF4-FFF2-40B4-BE49-F238E27FC236}">
                <a16:creationId xmlns:a16="http://schemas.microsoft.com/office/drawing/2014/main" id="{7D30FE9E-A7B6-2948-D1D6-277EB3F5CB27}"/>
              </a:ext>
            </a:extLst>
          </p:cNvPr>
          <p:cNvSpPr/>
          <p:nvPr/>
        </p:nvSpPr>
        <p:spPr>
          <a:xfrm>
            <a:off x="8249422" y="2695263"/>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F77B55"/>
                </a:solidFill>
              </a:rPr>
              <a:t>6</a:t>
            </a:r>
          </a:p>
        </p:txBody>
      </p:sp>
      <p:sp>
        <p:nvSpPr>
          <p:cNvPr id="27" name="Flowchart: Connector 26">
            <a:extLst>
              <a:ext uri="{FF2B5EF4-FFF2-40B4-BE49-F238E27FC236}">
                <a16:creationId xmlns:a16="http://schemas.microsoft.com/office/drawing/2014/main" id="{9352668B-B994-53CA-17C9-05ACE4922396}"/>
              </a:ext>
            </a:extLst>
          </p:cNvPr>
          <p:cNvSpPr/>
          <p:nvPr/>
        </p:nvSpPr>
        <p:spPr>
          <a:xfrm>
            <a:off x="118370" y="4404850"/>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7</a:t>
            </a:r>
          </a:p>
        </p:txBody>
      </p:sp>
      <p:sp>
        <p:nvSpPr>
          <p:cNvPr id="28" name="Flowchart: Connector 27">
            <a:extLst>
              <a:ext uri="{FF2B5EF4-FFF2-40B4-BE49-F238E27FC236}">
                <a16:creationId xmlns:a16="http://schemas.microsoft.com/office/drawing/2014/main" id="{0EF0FABC-98E2-4BE6-3CD8-5CF37499B1A6}"/>
              </a:ext>
            </a:extLst>
          </p:cNvPr>
          <p:cNvSpPr/>
          <p:nvPr/>
        </p:nvSpPr>
        <p:spPr>
          <a:xfrm>
            <a:off x="4046515" y="4341957"/>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8</a:t>
            </a:r>
          </a:p>
        </p:txBody>
      </p:sp>
      <p:sp>
        <p:nvSpPr>
          <p:cNvPr id="29" name="Flowchart: Connector 28">
            <a:extLst>
              <a:ext uri="{FF2B5EF4-FFF2-40B4-BE49-F238E27FC236}">
                <a16:creationId xmlns:a16="http://schemas.microsoft.com/office/drawing/2014/main" id="{330C94BA-0135-4ACB-C48F-689035375231}"/>
              </a:ext>
            </a:extLst>
          </p:cNvPr>
          <p:cNvSpPr/>
          <p:nvPr/>
        </p:nvSpPr>
        <p:spPr>
          <a:xfrm>
            <a:off x="8301103" y="4388105"/>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9</a:t>
            </a:r>
          </a:p>
        </p:txBody>
      </p:sp>
    </p:spTree>
    <p:extLst>
      <p:ext uri="{BB962C8B-B14F-4D97-AF65-F5344CB8AC3E}">
        <p14:creationId xmlns:p14="http://schemas.microsoft.com/office/powerpoint/2010/main" val="87734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674076-4EDB-05F8-C565-92DF227376AE}"/>
              </a:ext>
            </a:extLst>
          </p:cNvPr>
          <p:cNvSpPr>
            <a:spLocks noGrp="1"/>
          </p:cNvSpPr>
          <p:nvPr>
            <p:ph type="body" sz="quarter" idx="15"/>
          </p:nvPr>
        </p:nvSpPr>
        <p:spPr/>
        <p:txBody>
          <a:bodyPr/>
          <a:lstStyle/>
          <a:p>
            <a:r>
              <a:rPr lang="en-IE" sz="2400" b="1" dirty="0"/>
              <a:t>1</a:t>
            </a:r>
          </a:p>
        </p:txBody>
      </p:sp>
      <p:sp>
        <p:nvSpPr>
          <p:cNvPr id="3" name="Text Placeholder 2">
            <a:extLst>
              <a:ext uri="{FF2B5EF4-FFF2-40B4-BE49-F238E27FC236}">
                <a16:creationId xmlns:a16="http://schemas.microsoft.com/office/drawing/2014/main" id="{6299F955-ED59-83B0-A425-A35A1934D4B1}"/>
              </a:ext>
            </a:extLst>
          </p:cNvPr>
          <p:cNvSpPr>
            <a:spLocks noGrp="1"/>
          </p:cNvSpPr>
          <p:nvPr>
            <p:ph type="body" sz="quarter" idx="14"/>
          </p:nvPr>
        </p:nvSpPr>
        <p:spPr/>
        <p:txBody>
          <a:bodyPr/>
          <a:lstStyle/>
          <a:p>
            <a:pPr>
              <a:lnSpc>
                <a:spcPct val="100000"/>
              </a:lnSpc>
              <a:spcBef>
                <a:spcPts val="0"/>
              </a:spcBef>
            </a:pPr>
            <a:r>
              <a:rPr lang="is-IS" sz="2000" b="1" dirty="0"/>
              <a:t>Kynning á svæðisbundinni langtímastefnu um krísustjórnun í ferðaþjónustu</a:t>
            </a:r>
            <a:endParaRPr lang="is-IS" sz="1800" dirty="0"/>
          </a:p>
        </p:txBody>
      </p:sp>
      <p:sp>
        <p:nvSpPr>
          <p:cNvPr id="8" name="Text Placeholder 7">
            <a:extLst>
              <a:ext uri="{FF2B5EF4-FFF2-40B4-BE49-F238E27FC236}">
                <a16:creationId xmlns:a16="http://schemas.microsoft.com/office/drawing/2014/main" id="{99EA1760-7B66-AEF3-CA31-7887A3BB5EC6}"/>
              </a:ext>
            </a:extLst>
          </p:cNvPr>
          <p:cNvSpPr>
            <a:spLocks noGrp="1"/>
          </p:cNvSpPr>
          <p:nvPr>
            <p:ph type="body" sz="quarter" idx="20"/>
          </p:nvPr>
        </p:nvSpPr>
        <p:spPr/>
        <p:txBody>
          <a:bodyPr/>
          <a:lstStyle/>
          <a:p>
            <a:pPr>
              <a:lnSpc>
                <a:spcPct val="100000"/>
              </a:lnSpc>
              <a:spcBef>
                <a:spcPts val="0"/>
              </a:spcBef>
            </a:pPr>
            <a:r>
              <a:rPr lang="is-IS" sz="2000" b="1" dirty="0"/>
              <a:t>Mikilvægi stefnu um svæðisbundna krísustjórnun</a:t>
            </a:r>
            <a:endParaRPr lang="is-IS" sz="1800" dirty="0"/>
          </a:p>
        </p:txBody>
      </p:sp>
      <p:sp>
        <p:nvSpPr>
          <p:cNvPr id="9" name="Text Placeholder 8">
            <a:extLst>
              <a:ext uri="{FF2B5EF4-FFF2-40B4-BE49-F238E27FC236}">
                <a16:creationId xmlns:a16="http://schemas.microsoft.com/office/drawing/2014/main" id="{9D67DCD8-9098-EDB9-1EAE-F9BE704F6AEB}"/>
              </a:ext>
            </a:extLst>
          </p:cNvPr>
          <p:cNvSpPr>
            <a:spLocks noGrp="1"/>
          </p:cNvSpPr>
          <p:nvPr>
            <p:ph type="body" sz="quarter" idx="21"/>
          </p:nvPr>
        </p:nvSpPr>
        <p:spPr/>
        <p:txBody>
          <a:bodyPr/>
          <a:lstStyle/>
          <a:p>
            <a:r>
              <a:rPr lang="en-IE" b="1" dirty="0"/>
              <a:t>3</a:t>
            </a:r>
          </a:p>
        </p:txBody>
      </p:sp>
      <p:sp>
        <p:nvSpPr>
          <p:cNvPr id="10" name="Text Placeholder 9">
            <a:extLst>
              <a:ext uri="{FF2B5EF4-FFF2-40B4-BE49-F238E27FC236}">
                <a16:creationId xmlns:a16="http://schemas.microsoft.com/office/drawing/2014/main" id="{978EE96B-B2C0-2891-EB92-0E4281960F57}"/>
              </a:ext>
            </a:extLst>
          </p:cNvPr>
          <p:cNvSpPr>
            <a:spLocks noGrp="1"/>
          </p:cNvSpPr>
          <p:nvPr>
            <p:ph type="body" sz="quarter" idx="22"/>
          </p:nvPr>
        </p:nvSpPr>
        <p:spPr>
          <a:xfrm>
            <a:off x="7511069" y="2364353"/>
            <a:ext cx="4465067" cy="822373"/>
          </a:xfrm>
        </p:spPr>
        <p:txBody>
          <a:bodyPr/>
          <a:lstStyle/>
          <a:p>
            <a:pPr>
              <a:lnSpc>
                <a:spcPct val="100000"/>
              </a:lnSpc>
              <a:spcBef>
                <a:spcPts val="0"/>
              </a:spcBef>
            </a:pPr>
            <a:r>
              <a:rPr lang="is-IS" sz="2000" b="1" dirty="0"/>
              <a:t>Hvernig á að búa til öfluga stefnu um krísustjórnun í svæðisbundinni ferðaþjónustu</a:t>
            </a:r>
            <a:endParaRPr lang="is-IS" sz="2000">
              <a:cs typeface="Calibri"/>
            </a:endParaRPr>
          </a:p>
        </p:txBody>
      </p:sp>
      <p:sp>
        <p:nvSpPr>
          <p:cNvPr id="11" name="Text Placeholder 10">
            <a:extLst>
              <a:ext uri="{FF2B5EF4-FFF2-40B4-BE49-F238E27FC236}">
                <a16:creationId xmlns:a16="http://schemas.microsoft.com/office/drawing/2014/main" id="{D8293B55-B203-22E4-4B91-38CF29097488}"/>
              </a:ext>
            </a:extLst>
          </p:cNvPr>
          <p:cNvSpPr>
            <a:spLocks noGrp="1"/>
          </p:cNvSpPr>
          <p:nvPr>
            <p:ph type="body" sz="quarter" idx="23"/>
          </p:nvPr>
        </p:nvSpPr>
        <p:spPr/>
        <p:txBody>
          <a:bodyPr/>
          <a:lstStyle/>
          <a:p>
            <a:r>
              <a:rPr lang="en-IE" b="1" dirty="0"/>
              <a:t>4</a:t>
            </a:r>
          </a:p>
        </p:txBody>
      </p:sp>
      <p:sp>
        <p:nvSpPr>
          <p:cNvPr id="12" name="Text Placeholder 11">
            <a:extLst>
              <a:ext uri="{FF2B5EF4-FFF2-40B4-BE49-F238E27FC236}">
                <a16:creationId xmlns:a16="http://schemas.microsoft.com/office/drawing/2014/main" id="{3066462E-9A3F-0CE0-D834-74EE5BB24761}"/>
              </a:ext>
            </a:extLst>
          </p:cNvPr>
          <p:cNvSpPr>
            <a:spLocks noGrp="1"/>
          </p:cNvSpPr>
          <p:nvPr>
            <p:ph type="body" sz="quarter" idx="24"/>
          </p:nvPr>
        </p:nvSpPr>
        <p:spPr/>
        <p:txBody>
          <a:bodyPr/>
          <a:lstStyle/>
          <a:p>
            <a:r>
              <a:rPr lang="is-IS" sz="2000" b="1" dirty="0"/>
              <a:t>Það sem hefur áhrif á stefnu um krísustjórnun í svæðisbundinni ferðaþjónustu</a:t>
            </a:r>
            <a:endParaRPr lang="is-IS" sz="2000" dirty="0"/>
          </a:p>
        </p:txBody>
      </p:sp>
      <p:sp>
        <p:nvSpPr>
          <p:cNvPr id="13" name="Text Placeholder 12">
            <a:extLst>
              <a:ext uri="{FF2B5EF4-FFF2-40B4-BE49-F238E27FC236}">
                <a16:creationId xmlns:a16="http://schemas.microsoft.com/office/drawing/2014/main" id="{10531F9D-AD40-1615-A89B-7EA9E0543E20}"/>
              </a:ext>
            </a:extLst>
          </p:cNvPr>
          <p:cNvSpPr>
            <a:spLocks noGrp="1"/>
          </p:cNvSpPr>
          <p:nvPr>
            <p:ph type="body" sz="quarter" idx="25"/>
          </p:nvPr>
        </p:nvSpPr>
        <p:spPr/>
        <p:txBody>
          <a:bodyPr/>
          <a:lstStyle/>
          <a:p>
            <a:r>
              <a:rPr lang="en-IE" b="1" dirty="0"/>
              <a:t>5</a:t>
            </a:r>
          </a:p>
        </p:txBody>
      </p:sp>
      <p:sp>
        <p:nvSpPr>
          <p:cNvPr id="14" name="Text Placeholder 13">
            <a:extLst>
              <a:ext uri="{FF2B5EF4-FFF2-40B4-BE49-F238E27FC236}">
                <a16:creationId xmlns:a16="http://schemas.microsoft.com/office/drawing/2014/main" id="{EE88B1E4-A5D8-0BAE-3FDF-EC9C5827AE29}"/>
              </a:ext>
            </a:extLst>
          </p:cNvPr>
          <p:cNvSpPr>
            <a:spLocks noGrp="1"/>
          </p:cNvSpPr>
          <p:nvPr>
            <p:ph type="body" sz="quarter" idx="26"/>
          </p:nvPr>
        </p:nvSpPr>
        <p:spPr>
          <a:xfrm>
            <a:off x="7538959" y="4498302"/>
            <a:ext cx="4465067" cy="822373"/>
          </a:xfrm>
        </p:spPr>
        <p:txBody>
          <a:bodyPr/>
          <a:lstStyle/>
          <a:p>
            <a:pPr>
              <a:lnSpc>
                <a:spcPct val="100000"/>
              </a:lnSpc>
              <a:spcBef>
                <a:spcPts val="0"/>
              </a:spcBef>
            </a:pPr>
            <a:r>
              <a:rPr lang="is-IS" sz="2000" b="1" dirty="0"/>
              <a:t>Öflug stjórnunarstefna er mótuð af staðreyndum, tölum og gögnum</a:t>
            </a:r>
          </a:p>
        </p:txBody>
      </p:sp>
      <p:sp>
        <p:nvSpPr>
          <p:cNvPr id="5" name="Text Placeholder 4">
            <a:extLst>
              <a:ext uri="{FF2B5EF4-FFF2-40B4-BE49-F238E27FC236}">
                <a16:creationId xmlns:a16="http://schemas.microsoft.com/office/drawing/2014/main" id="{C15AF00C-A19E-6EB0-8FE5-5DAAD3B7E96D}"/>
              </a:ext>
            </a:extLst>
          </p:cNvPr>
          <p:cNvSpPr>
            <a:spLocks noGrp="1"/>
          </p:cNvSpPr>
          <p:nvPr>
            <p:ph type="body" sz="quarter" idx="16"/>
          </p:nvPr>
        </p:nvSpPr>
        <p:spPr>
          <a:xfrm>
            <a:off x="1057836" y="191861"/>
            <a:ext cx="5038164" cy="603631"/>
          </a:xfrm>
        </p:spPr>
        <p:txBody>
          <a:bodyPr>
            <a:normAutofit/>
          </a:bodyPr>
          <a:lstStyle/>
          <a:p>
            <a:pPr algn="ctr"/>
            <a:r>
              <a:rPr lang="is-IS" sz="3200" b="1" dirty="0"/>
              <a:t>Efnisyfirlit</a:t>
            </a:r>
            <a:endParaRPr lang="is-IS" sz="3200" dirty="0"/>
          </a:p>
        </p:txBody>
      </p:sp>
      <p:sp>
        <p:nvSpPr>
          <p:cNvPr id="2" name="Text Placeholder 3">
            <a:extLst>
              <a:ext uri="{FF2B5EF4-FFF2-40B4-BE49-F238E27FC236}">
                <a16:creationId xmlns:a16="http://schemas.microsoft.com/office/drawing/2014/main" id="{697081DD-F0EA-CAC1-3F90-4BE0FB908626}"/>
              </a:ext>
            </a:extLst>
          </p:cNvPr>
          <p:cNvSpPr txBox="1">
            <a:spLocks/>
          </p:cNvSpPr>
          <p:nvPr/>
        </p:nvSpPr>
        <p:spPr>
          <a:xfrm>
            <a:off x="6795194" y="139113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dirty="0"/>
              <a:t>2</a:t>
            </a:r>
          </a:p>
        </p:txBody>
      </p:sp>
      <p:sp>
        <p:nvSpPr>
          <p:cNvPr id="15" name="Text Placeholder 3">
            <a:extLst>
              <a:ext uri="{FF2B5EF4-FFF2-40B4-BE49-F238E27FC236}">
                <a16:creationId xmlns:a16="http://schemas.microsoft.com/office/drawing/2014/main" id="{977E095A-2B7B-6302-5BDF-0CAD38931053}"/>
              </a:ext>
            </a:extLst>
          </p:cNvPr>
          <p:cNvSpPr txBox="1">
            <a:spLocks/>
          </p:cNvSpPr>
          <p:nvPr/>
        </p:nvSpPr>
        <p:spPr>
          <a:xfrm>
            <a:off x="1057836" y="1179048"/>
            <a:ext cx="5038164" cy="309179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is-IS" sz="2400" b="1" dirty="0"/>
              <a:t>Námskeiðseining 4</a:t>
            </a:r>
          </a:p>
          <a:p>
            <a:pPr>
              <a:lnSpc>
                <a:spcPct val="100000"/>
              </a:lnSpc>
              <a:spcBef>
                <a:spcPts val="0"/>
              </a:spcBef>
            </a:pPr>
            <a:r>
              <a:rPr lang="is-IS" sz="2400" dirty="0"/>
              <a:t>Svæðisbundin stefna fyrir krísustjórnun í ferðaþjónustu</a:t>
            </a:r>
          </a:p>
          <a:p>
            <a:pPr algn="ctr">
              <a:lnSpc>
                <a:spcPct val="100000"/>
              </a:lnSpc>
              <a:spcBef>
                <a:spcPts val="0"/>
              </a:spcBef>
            </a:pPr>
            <a:endParaRPr lang="is-IS" sz="2400" b="1" dirty="0"/>
          </a:p>
        </p:txBody>
      </p:sp>
      <p:sp>
        <p:nvSpPr>
          <p:cNvPr id="17" name="Text Placeholder 13">
            <a:extLst>
              <a:ext uri="{FF2B5EF4-FFF2-40B4-BE49-F238E27FC236}">
                <a16:creationId xmlns:a16="http://schemas.microsoft.com/office/drawing/2014/main" id="{19BCB245-FF0D-3C4B-DB3D-2186EBEDFF7B}"/>
              </a:ext>
            </a:extLst>
          </p:cNvPr>
          <p:cNvSpPr txBox="1">
            <a:spLocks/>
          </p:cNvSpPr>
          <p:nvPr/>
        </p:nvSpPr>
        <p:spPr>
          <a:xfrm>
            <a:off x="6388771" y="5497440"/>
            <a:ext cx="3674313" cy="951769"/>
          </a:xfrm>
          <a:prstGeom prst="rect">
            <a:avLst/>
          </a:prstGeom>
          <a:solidFill>
            <a:schemeClr val="bg1"/>
          </a:solidFill>
          <a:ln>
            <a:solidFill>
              <a:schemeClr val="bg1"/>
            </a:solid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A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is-IS" sz="2000" b="1" dirty="0">
              <a:cs typeface="Calibri"/>
            </a:endParaRPr>
          </a:p>
        </p:txBody>
      </p:sp>
    </p:spTree>
    <p:extLst>
      <p:ext uri="{BB962C8B-B14F-4D97-AF65-F5344CB8AC3E}">
        <p14:creationId xmlns:p14="http://schemas.microsoft.com/office/powerpoint/2010/main" val="195968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94448"/>
            <a:ext cx="4716425" cy="582221"/>
          </a:xfrm>
        </p:spPr>
        <p:txBody>
          <a:bodyPr>
            <a:normAutofit lnSpcReduction="10000"/>
          </a:bodyPr>
          <a:lstStyle/>
          <a:p>
            <a:r>
              <a:rPr lang="is-IS">
                <a:solidFill>
                  <a:srgbClr val="3AA091"/>
                </a:solidFill>
              </a:rPr>
              <a:t>Hæfniviðmið</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6" y="1034295"/>
            <a:ext cx="5395869" cy="5420294"/>
          </a:xfrm>
        </p:spPr>
        <p:txBody>
          <a:bodyPr vert="horz" lIns="91440" tIns="45720" rIns="91440" bIns="45720" rtlCol="0" anchor="t">
            <a:normAutofit fontScale="85000" lnSpcReduction="10000"/>
          </a:bodyPr>
          <a:lstStyle/>
          <a:p>
            <a:pPr marL="342900" indent="-342900">
              <a:lnSpc>
                <a:spcPct val="100000"/>
              </a:lnSpc>
              <a:spcBef>
                <a:spcPts val="600"/>
              </a:spcBef>
              <a:buFont typeface="Wingdings" panose="05000000000000000000" pitchFamily="2" charset="2"/>
              <a:buChar char="v"/>
            </a:pPr>
            <a:r>
              <a:rPr lang="is-IS" sz="2400" b="1" dirty="0">
                <a:solidFill>
                  <a:srgbClr val="3AA091"/>
                </a:solidFill>
              </a:rPr>
              <a:t>Að læra um </a:t>
            </a:r>
            <a:r>
              <a:rPr lang="is-IS" dirty="0">
                <a:solidFill>
                  <a:schemeClr val="tx1">
                    <a:lumMod val="50000"/>
                  </a:schemeClr>
                </a:solidFill>
              </a:rPr>
              <a:t>h</a:t>
            </a:r>
            <a:r>
              <a:rPr lang="is-IS" dirty="0">
                <a:solidFill>
                  <a:srgbClr val="4D4D4D"/>
                </a:solidFill>
              </a:rPr>
              <a:t>vernig</a:t>
            </a:r>
            <a:r>
              <a:rPr lang="is-IS" sz="2400" dirty="0">
                <a:solidFill>
                  <a:srgbClr val="4D4D4D"/>
                </a:solidFill>
              </a:rPr>
              <a:t> svæði geta skipulagt sig til langs tíma fyrir </a:t>
            </a:r>
            <a:r>
              <a:rPr lang="is-IS" dirty="0">
                <a:solidFill>
                  <a:srgbClr val="4D4D4D"/>
                </a:solidFill>
              </a:rPr>
              <a:t>hugsanlegar</a:t>
            </a:r>
            <a:r>
              <a:rPr lang="is-IS" sz="2400" dirty="0">
                <a:solidFill>
                  <a:srgbClr val="4D4D4D"/>
                </a:solidFill>
              </a:rPr>
              <a:t> </a:t>
            </a:r>
            <a:r>
              <a:rPr lang="is-IS" dirty="0">
                <a:solidFill>
                  <a:srgbClr val="4D4D4D"/>
                </a:solidFill>
              </a:rPr>
              <a:t>krísur </a:t>
            </a:r>
            <a:r>
              <a:rPr lang="is-IS" sz="2400" dirty="0">
                <a:solidFill>
                  <a:srgbClr val="4D4D4D"/>
                </a:solidFill>
              </a:rPr>
              <a:t>eða hættur með því að </a:t>
            </a:r>
            <a:r>
              <a:rPr lang="is-IS" dirty="0">
                <a:solidFill>
                  <a:srgbClr val="4D4D4D"/>
                </a:solidFill>
              </a:rPr>
              <a:t>innleiða</a:t>
            </a:r>
            <a:r>
              <a:rPr lang="is-IS" sz="2400" dirty="0">
                <a:solidFill>
                  <a:srgbClr val="4D4D4D"/>
                </a:solidFill>
              </a:rPr>
              <a:t> ákveðnar langtímaaðgerðir til að draga úr og búa sig undir krísu</a:t>
            </a:r>
          </a:p>
          <a:p>
            <a:pPr marL="342900" indent="-342900">
              <a:lnSpc>
                <a:spcPct val="100000"/>
              </a:lnSpc>
              <a:spcBef>
                <a:spcPts val="600"/>
              </a:spcBef>
              <a:buFont typeface="Wingdings" panose="05000000000000000000" pitchFamily="2" charset="2"/>
              <a:buChar char="v"/>
            </a:pPr>
            <a:r>
              <a:rPr lang="is-IS" b="1" dirty="0">
                <a:solidFill>
                  <a:srgbClr val="F27954"/>
                </a:solidFill>
              </a:rPr>
              <a:t>Að skilja </a:t>
            </a:r>
            <a:r>
              <a:rPr lang="is-IS" dirty="0">
                <a:solidFill>
                  <a:srgbClr val="4D4D4D"/>
                </a:solidFill>
              </a:rPr>
              <a:t>hvernig stefnan og stefnumótunin um svæðisbundna krísustjórnun styður við aðgerðaáætlun fyrir krísustjórnun. Hvernig stefnan lágmarkar misskilning meðal hagsmunaaðila og tryggir að svæði séu tilbúin að takast á við krísu</a:t>
            </a:r>
            <a:endParaRPr lang="is-IS" dirty="0">
              <a:solidFill>
                <a:srgbClr val="4D4D4D"/>
              </a:solidFill>
              <a:cs typeface="Calibri"/>
            </a:endParaRPr>
          </a:p>
          <a:p>
            <a:pPr marL="342900" indent="-342900">
              <a:lnSpc>
                <a:spcPct val="100000"/>
              </a:lnSpc>
              <a:spcBef>
                <a:spcPts val="600"/>
              </a:spcBef>
              <a:buFont typeface="Wingdings" panose="05000000000000000000" pitchFamily="2" charset="2"/>
              <a:buChar char="v"/>
            </a:pPr>
            <a:r>
              <a:rPr lang="is-IS" b="1" dirty="0">
                <a:solidFill>
                  <a:srgbClr val="916395"/>
                </a:solidFill>
              </a:rPr>
              <a:t>Að fræðast </a:t>
            </a:r>
            <a:r>
              <a:rPr lang="is-IS" dirty="0">
                <a:solidFill>
                  <a:srgbClr val="4D4D4D"/>
                </a:solidFill>
              </a:rPr>
              <a:t>um gagnsemi þess að mótun stefnunnar sé leidd af aðilum innan svæðisins (svokallaðs krísu stýrihópur) </a:t>
            </a:r>
            <a:endParaRPr lang="is-IS" dirty="0">
              <a:solidFill>
                <a:srgbClr val="4D4D4D"/>
              </a:solidFill>
              <a:cs typeface="Calibri" panose="020F0502020204030204"/>
            </a:endParaRPr>
          </a:p>
          <a:p>
            <a:pPr marL="342900" indent="-342900">
              <a:lnSpc>
                <a:spcPct val="100000"/>
              </a:lnSpc>
              <a:spcBef>
                <a:spcPts val="600"/>
              </a:spcBef>
              <a:buFont typeface="Wingdings" panose="05000000000000000000" pitchFamily="2" charset="2"/>
              <a:buChar char="v"/>
            </a:pPr>
            <a:r>
              <a:rPr lang="is-IS" dirty="0">
                <a:solidFill>
                  <a:srgbClr val="4D4D4D"/>
                </a:solidFill>
              </a:rPr>
              <a:t> </a:t>
            </a:r>
            <a:r>
              <a:rPr lang="is-IS" b="1" dirty="0">
                <a:solidFill>
                  <a:srgbClr val="002060"/>
                </a:solidFill>
              </a:rPr>
              <a:t>Að vera meðvitaður</a:t>
            </a:r>
            <a:r>
              <a:rPr lang="is-IS" dirty="0">
                <a:solidFill>
                  <a:srgbClr val="4D4D4D"/>
                </a:solidFill>
              </a:rPr>
              <a:t> um að krísustjórnunarteymið, krísustjórnstöðin og framkvæmdastjórinn hafa mikilvægu hlutverki að gegna í innleiðingu og þróun viðbragðsáætlunar</a:t>
            </a:r>
          </a:p>
          <a:p>
            <a:pPr marL="342900" indent="-342900">
              <a:lnSpc>
                <a:spcPct val="100000"/>
              </a:lnSpc>
              <a:spcBef>
                <a:spcPts val="600"/>
              </a:spcBef>
              <a:buFont typeface="Wingdings" panose="05000000000000000000" pitchFamily="2" charset="2"/>
              <a:buChar char="v"/>
            </a:pPr>
            <a:endParaRPr lang="is-IS" dirty="0"/>
          </a:p>
        </p:txBody>
      </p:sp>
      <p:pic>
        <p:nvPicPr>
          <p:cNvPr id="5" name="Picture Placeholder 4" descr="A picture containing person, indoor&#10;&#10;Description automatically generated">
            <a:extLst>
              <a:ext uri="{FF2B5EF4-FFF2-40B4-BE49-F238E27FC236}">
                <a16:creationId xmlns:a16="http://schemas.microsoft.com/office/drawing/2014/main" id="{58BECD7D-FC35-51BB-7955-AEE92950844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7573" b="7573"/>
          <a:stretch>
            <a:fillRect/>
          </a:stretch>
        </p:blipFill>
        <p:spPr/>
      </p:pic>
    </p:spTree>
    <p:extLst>
      <p:ext uri="{BB962C8B-B14F-4D97-AF65-F5344CB8AC3E}">
        <p14:creationId xmlns:p14="http://schemas.microsoft.com/office/powerpoint/2010/main" val="370973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edclothes&#10;&#10;Description automatically generated">
            <a:extLst>
              <a:ext uri="{FF2B5EF4-FFF2-40B4-BE49-F238E27FC236}">
                <a16:creationId xmlns:a16="http://schemas.microsoft.com/office/drawing/2014/main" id="{86FC7D76-7EC0-D265-432E-7922BEF5DBB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3022" b="13022"/>
          <a:stretch>
            <a:fillRect/>
          </a:stretch>
        </p:blipFill>
        <p:spPr/>
      </p:pic>
      <p:sp>
        <p:nvSpPr>
          <p:cNvPr id="3" name="Text Placeholder 2">
            <a:extLst>
              <a:ext uri="{FF2B5EF4-FFF2-40B4-BE49-F238E27FC236}">
                <a16:creationId xmlns:a16="http://schemas.microsoft.com/office/drawing/2014/main" id="{4D949F2F-3F82-C22A-388E-B506202C72C2}"/>
              </a:ext>
            </a:extLst>
          </p:cNvPr>
          <p:cNvSpPr>
            <a:spLocks noGrp="1"/>
          </p:cNvSpPr>
          <p:nvPr>
            <p:ph type="body" sz="quarter" idx="16"/>
          </p:nvPr>
        </p:nvSpPr>
        <p:spPr>
          <a:xfrm>
            <a:off x="6510142" y="1393168"/>
            <a:ext cx="5681858" cy="582221"/>
          </a:xfrm>
        </p:spPr>
        <p:txBody>
          <a:bodyPr>
            <a:noAutofit/>
          </a:bodyPr>
          <a:lstStyle/>
          <a:p>
            <a:pPr>
              <a:lnSpc>
                <a:spcPct val="100000"/>
              </a:lnSpc>
              <a:spcBef>
                <a:spcPts val="0"/>
              </a:spcBef>
            </a:pPr>
            <a:r>
              <a:rPr lang="is-IS" sz="3200" dirty="0"/>
              <a:t>1. Kynning á svæðisbundinni stefnu um krísustjórnun í ferðaþjónustu</a:t>
            </a:r>
            <a:endParaRPr lang="is-IS" sz="2800" dirty="0"/>
          </a:p>
          <a:p>
            <a:pPr>
              <a:lnSpc>
                <a:spcPct val="100000"/>
              </a:lnSpc>
              <a:spcBef>
                <a:spcPts val="0"/>
              </a:spcBef>
            </a:pPr>
            <a:endParaRPr lang="is-IS" sz="3200" dirty="0"/>
          </a:p>
        </p:txBody>
      </p:sp>
    </p:spTree>
    <p:extLst>
      <p:ext uri="{BB962C8B-B14F-4D97-AF65-F5344CB8AC3E}">
        <p14:creationId xmlns:p14="http://schemas.microsoft.com/office/powerpoint/2010/main" val="225277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people standing outside a building&#10;&#10;Description automatically generated with medium confidence">
            <a:extLst>
              <a:ext uri="{FF2B5EF4-FFF2-40B4-BE49-F238E27FC236}">
                <a16:creationId xmlns:a16="http://schemas.microsoft.com/office/drawing/2014/main" id="{137CEB97-4A03-5736-81F0-25F047EECF7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3058" b="13058"/>
          <a:stretch>
            <a:fillRect/>
          </a:stretch>
        </p:blipFill>
        <p:spPr/>
      </p:pic>
      <p:sp>
        <p:nvSpPr>
          <p:cNvPr id="2" name="Rectangle 1">
            <a:extLst>
              <a:ext uri="{FF2B5EF4-FFF2-40B4-BE49-F238E27FC236}">
                <a16:creationId xmlns:a16="http://schemas.microsoft.com/office/drawing/2014/main" id="{C46A2B29-6BBA-DB1B-AB6C-BF85DFE66F13}"/>
              </a:ext>
            </a:extLst>
          </p:cNvPr>
          <p:cNvSpPr/>
          <p:nvPr/>
        </p:nvSpPr>
        <p:spPr>
          <a:xfrm>
            <a:off x="6194612" y="995082"/>
            <a:ext cx="5997388" cy="3666565"/>
          </a:xfrm>
          <a:prstGeom prst="rect">
            <a:avLst/>
          </a:prstGeom>
          <a:solidFill>
            <a:srgbClr val="3AA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 Placeholder 4">
            <a:extLst>
              <a:ext uri="{FF2B5EF4-FFF2-40B4-BE49-F238E27FC236}">
                <a16:creationId xmlns:a16="http://schemas.microsoft.com/office/drawing/2014/main" id="{6829BBBA-5918-193F-3E85-E6F56118E5CA}"/>
              </a:ext>
            </a:extLst>
          </p:cNvPr>
          <p:cNvSpPr>
            <a:spLocks noGrp="1"/>
          </p:cNvSpPr>
          <p:nvPr>
            <p:ph type="body" sz="quarter" idx="16"/>
          </p:nvPr>
        </p:nvSpPr>
        <p:spPr>
          <a:xfrm>
            <a:off x="6420495" y="1090399"/>
            <a:ext cx="5771505" cy="582221"/>
          </a:xfrm>
        </p:spPr>
        <p:txBody>
          <a:bodyPr>
            <a:noAutofit/>
          </a:bodyPr>
          <a:lstStyle/>
          <a:p>
            <a:pPr>
              <a:lnSpc>
                <a:spcPct val="100000"/>
              </a:lnSpc>
              <a:spcBef>
                <a:spcPts val="0"/>
              </a:spcBef>
            </a:pPr>
            <a:r>
              <a:rPr lang="is-IS" sz="2800" b="1" dirty="0"/>
              <a:t>Hvernig krísustjórnun virkar</a:t>
            </a:r>
          </a:p>
        </p:txBody>
      </p:sp>
      <p:sp>
        <p:nvSpPr>
          <p:cNvPr id="12" name="TextBox 11">
            <a:extLst>
              <a:ext uri="{FF2B5EF4-FFF2-40B4-BE49-F238E27FC236}">
                <a16:creationId xmlns:a16="http://schemas.microsoft.com/office/drawing/2014/main" id="{04A840DA-6068-DE9E-2F78-DFC86BB9C503}"/>
              </a:ext>
            </a:extLst>
          </p:cNvPr>
          <p:cNvSpPr txBox="1"/>
          <p:nvPr/>
        </p:nvSpPr>
        <p:spPr>
          <a:xfrm>
            <a:off x="6433195" y="1518756"/>
            <a:ext cx="5517505" cy="3046988"/>
          </a:xfrm>
          <a:prstGeom prst="rect">
            <a:avLst/>
          </a:prstGeom>
          <a:noFill/>
        </p:spPr>
        <p:txBody>
          <a:bodyPr wrap="square" lIns="91440" tIns="45720" rIns="91440" bIns="45720" rtlCol="0" anchor="t">
            <a:spAutoFit/>
          </a:bodyPr>
          <a:lstStyle/>
          <a:p>
            <a:r>
              <a:rPr lang="is-IS" sz="2400" b="0" i="0" dirty="0">
                <a:solidFill>
                  <a:schemeClr val="bg1"/>
                </a:solidFill>
                <a:effectLst/>
              </a:rPr>
              <a:t>Sérhver krísa fer aldrei nákvæmlega eins og búist </a:t>
            </a:r>
            <a:r>
              <a:rPr lang="is-IS" sz="2400" dirty="0">
                <a:solidFill>
                  <a:schemeClr val="bg1"/>
                </a:solidFill>
              </a:rPr>
              <a:t>er</a:t>
            </a:r>
            <a:r>
              <a:rPr lang="is-IS" sz="2400" b="0" i="0" dirty="0">
                <a:solidFill>
                  <a:schemeClr val="bg1"/>
                </a:solidFill>
                <a:effectLst/>
              </a:rPr>
              <a:t> við en með stuðningi stefnu um krísustjórnun og auðvitað krísustjórnunarinnar sjálfrar geta svæði bætt færni sína til að bregðast við hættuástandi og verið viðbúin. Fyrir vikið geta svæði og fyrirtæki tekist á við hvaða krísu sem er á skilvirkari hátt.</a:t>
            </a:r>
            <a:endParaRPr lang="is-IS" dirty="0">
              <a:solidFill>
                <a:schemeClr val="bg1"/>
              </a:solidFill>
            </a:endParaRPr>
          </a:p>
        </p:txBody>
      </p:sp>
    </p:spTree>
    <p:extLst>
      <p:ext uri="{BB962C8B-B14F-4D97-AF65-F5344CB8AC3E}">
        <p14:creationId xmlns:p14="http://schemas.microsoft.com/office/powerpoint/2010/main" val="1308415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D162AA5-2EB8-16AE-89E7-C98B6808CFE1}"/>
              </a:ext>
            </a:extLst>
          </p:cNvPr>
          <p:cNvSpPr>
            <a:spLocks noGrp="1"/>
          </p:cNvSpPr>
          <p:nvPr>
            <p:ph type="body" sz="quarter" idx="18"/>
          </p:nvPr>
        </p:nvSpPr>
        <p:spPr>
          <a:xfrm>
            <a:off x="734714" y="1001076"/>
            <a:ext cx="10722572" cy="5175606"/>
          </a:xfrm>
        </p:spPr>
        <p:txBody>
          <a:bodyPr vert="horz" lIns="91440" tIns="45720" rIns="91440" bIns="45720" rtlCol="0" anchor="t">
            <a:normAutofit fontScale="92500" lnSpcReduction="10000"/>
          </a:bodyPr>
          <a:lstStyle/>
          <a:p>
            <a:pPr marL="0" indent="0">
              <a:lnSpc>
                <a:spcPct val="100000"/>
              </a:lnSpc>
              <a:spcBef>
                <a:spcPts val="0"/>
              </a:spcBef>
            </a:pPr>
            <a:endParaRPr lang="en-GB" dirty="0"/>
          </a:p>
          <a:p>
            <a:pPr marL="0" indent="0">
              <a:lnSpc>
                <a:spcPct val="100000"/>
              </a:lnSpc>
              <a:spcBef>
                <a:spcPts val="0"/>
              </a:spcBef>
            </a:pPr>
            <a:r>
              <a:rPr lang="is-IS" dirty="0"/>
              <a:t>Það sem stefnan á að gera: </a:t>
            </a:r>
          </a:p>
          <a:p>
            <a:pPr marL="0" indent="0">
              <a:lnSpc>
                <a:spcPct val="100000"/>
              </a:lnSpc>
              <a:spcBef>
                <a:spcPts val="0"/>
              </a:spcBef>
            </a:pPr>
            <a:endParaRPr lang="is-IS" dirty="0"/>
          </a:p>
          <a:p>
            <a:pPr marL="342900" indent="-342900">
              <a:lnSpc>
                <a:spcPct val="100000"/>
              </a:lnSpc>
              <a:spcBef>
                <a:spcPts val="0"/>
              </a:spcBef>
              <a:buFont typeface="Wingdings" panose="05000000000000000000" pitchFamily="2" charset="2"/>
              <a:buChar char="v"/>
            </a:pPr>
            <a:r>
              <a:rPr lang="is-IS" dirty="0"/>
              <a:t>Vera leiðbeinandi umgjörð við gerð aðgerðaáætlunar um krísustjórnun (áætlun um viðbrögð og endurreisn) svo að krísustjórnstöðin hafi nauðsynlegar leiðbeiningar fyrir undirbúning og viðbrögð við krísu</a:t>
            </a:r>
            <a:endParaRPr lang="is-IS" dirty="0">
              <a:cs typeface="Calibri" panose="020F0502020204030204"/>
            </a:endParaRPr>
          </a:p>
          <a:p>
            <a:pPr marL="342900" indent="-342900">
              <a:lnSpc>
                <a:spcPct val="100000"/>
              </a:lnSpc>
              <a:spcBef>
                <a:spcPts val="0"/>
              </a:spcBef>
              <a:buFont typeface="Wingdings" panose="05000000000000000000" pitchFamily="2" charset="2"/>
              <a:buChar char="v"/>
            </a:pPr>
            <a:r>
              <a:rPr lang="is-IS" dirty="0"/>
              <a:t>Að draga úr </a:t>
            </a:r>
            <a:r>
              <a:rPr lang="is-IS" b="1" dirty="0"/>
              <a:t>óvissu og ruglingi meðal hagsmunaaðila og gesta </a:t>
            </a:r>
            <a:r>
              <a:rPr lang="is-IS" dirty="0"/>
              <a:t>um stöðuna og styðja við öryggi þeirra og fullvissu </a:t>
            </a:r>
            <a:endParaRPr lang="is-IS" dirty="0">
              <a:cs typeface="Calibri"/>
            </a:endParaRPr>
          </a:p>
          <a:p>
            <a:pPr marL="342900" indent="-342900">
              <a:lnSpc>
                <a:spcPct val="100000"/>
              </a:lnSpc>
              <a:spcBef>
                <a:spcPts val="0"/>
              </a:spcBef>
              <a:buFont typeface="Wingdings" panose="05000000000000000000" pitchFamily="2" charset="2"/>
              <a:buChar char="v"/>
            </a:pPr>
            <a:r>
              <a:rPr lang="is-IS" dirty="0"/>
              <a:t>Auka </a:t>
            </a:r>
            <a:r>
              <a:rPr lang="is-IS" b="1" dirty="0"/>
              <a:t>skilning á þörfum ferðaþjónustunnar hjá hagsmunaaðilum </a:t>
            </a:r>
            <a:r>
              <a:rPr lang="is-IS" dirty="0"/>
              <a:t>sem taka ákvarðanir til að bregðast við krísunni, t.a.m. bráðaþjónustu. Leita leiða til að mæta þeim þörfum. </a:t>
            </a:r>
          </a:p>
          <a:p>
            <a:pPr marL="342900" indent="-342900">
              <a:lnSpc>
                <a:spcPct val="100000"/>
              </a:lnSpc>
              <a:spcBef>
                <a:spcPts val="0"/>
              </a:spcBef>
              <a:buFont typeface="Wingdings" panose="05000000000000000000" pitchFamily="2" charset="2"/>
              <a:buChar char="v"/>
            </a:pPr>
            <a:r>
              <a:rPr lang="is-IS" dirty="0"/>
              <a:t>Lágmarka </a:t>
            </a:r>
            <a:r>
              <a:rPr lang="is-IS" b="1" dirty="0"/>
              <a:t>rangar upplýsingar í fjölmiðlum</a:t>
            </a:r>
            <a:endParaRPr lang="is-IS" dirty="0"/>
          </a:p>
          <a:p>
            <a:pPr marL="342900" indent="-342900">
              <a:lnSpc>
                <a:spcPct val="100000"/>
              </a:lnSpc>
              <a:spcBef>
                <a:spcPts val="0"/>
              </a:spcBef>
              <a:buFont typeface="Wingdings" panose="05000000000000000000" pitchFamily="2" charset="2"/>
              <a:buChar char="v"/>
            </a:pPr>
            <a:r>
              <a:rPr lang="is-IS" dirty="0"/>
              <a:t>Hjálpa til við að halda rekstrarsamfellu með því að lágmarka </a:t>
            </a:r>
            <a:r>
              <a:rPr lang="is-IS" b="1" dirty="0" err="1"/>
              <a:t>afbókanir</a:t>
            </a:r>
            <a:r>
              <a:rPr lang="is-IS" b="1" dirty="0"/>
              <a:t> og samdrætti í viðskiptum</a:t>
            </a:r>
          </a:p>
          <a:p>
            <a:pPr marL="342900" indent="-342900">
              <a:lnSpc>
                <a:spcPct val="100000"/>
              </a:lnSpc>
              <a:spcBef>
                <a:spcPts val="0"/>
              </a:spcBef>
              <a:buFont typeface="Wingdings" panose="05000000000000000000" pitchFamily="2" charset="2"/>
              <a:buChar char="v"/>
            </a:pPr>
            <a:r>
              <a:rPr lang="is-IS" dirty="0"/>
              <a:t>Hjálpa til að vernda </a:t>
            </a:r>
            <a:r>
              <a:rPr lang="is-IS" b="1" dirty="0"/>
              <a:t>vörumerki/orðspor svæðisins</a:t>
            </a:r>
          </a:p>
          <a:p>
            <a:pPr marL="342900" indent="-342900">
              <a:lnSpc>
                <a:spcPct val="100000"/>
              </a:lnSpc>
              <a:spcBef>
                <a:spcPts val="0"/>
              </a:spcBef>
              <a:buFont typeface="Wingdings" panose="05000000000000000000" pitchFamily="2" charset="2"/>
              <a:buChar char="v"/>
            </a:pPr>
            <a:r>
              <a:rPr lang="is-IS" dirty="0"/>
              <a:t>Að auka </a:t>
            </a:r>
            <a:r>
              <a:rPr lang="is-IS" b="1" dirty="0"/>
              <a:t>seiglu ferðaþjónustuaðila </a:t>
            </a:r>
            <a:r>
              <a:rPr lang="is-IS" dirty="0"/>
              <a:t>svo þeir geti stjórnað viðskiptum sínum farsællega í gegnum krísu</a:t>
            </a:r>
          </a:p>
        </p:txBody>
      </p:sp>
      <p:sp>
        <p:nvSpPr>
          <p:cNvPr id="5" name="Text Placeholder 4">
            <a:extLst>
              <a:ext uri="{FF2B5EF4-FFF2-40B4-BE49-F238E27FC236}">
                <a16:creationId xmlns:a16="http://schemas.microsoft.com/office/drawing/2014/main" id="{2CE5BAB8-B658-E6B3-7917-2E25B5136C5C}"/>
              </a:ext>
            </a:extLst>
          </p:cNvPr>
          <p:cNvSpPr>
            <a:spLocks noGrp="1"/>
          </p:cNvSpPr>
          <p:nvPr>
            <p:ph type="body" sz="quarter" idx="16"/>
          </p:nvPr>
        </p:nvSpPr>
        <p:spPr>
          <a:xfrm>
            <a:off x="734714" y="418855"/>
            <a:ext cx="9862529" cy="582221"/>
          </a:xfrm>
        </p:spPr>
        <p:txBody>
          <a:bodyPr>
            <a:normAutofit fontScale="92500" lnSpcReduction="10000"/>
          </a:bodyPr>
          <a:lstStyle/>
          <a:p>
            <a:pPr>
              <a:lnSpc>
                <a:spcPct val="100000"/>
              </a:lnSpc>
              <a:spcBef>
                <a:spcPts val="0"/>
              </a:spcBef>
            </a:pPr>
            <a:r>
              <a:rPr lang="is-IS" sz="3600" dirty="0"/>
              <a:t>Svæðisbundin stefna um krísustjórnun í ferðaþjónustu</a:t>
            </a:r>
            <a:endParaRPr lang="is-IS" sz="3200" dirty="0"/>
          </a:p>
        </p:txBody>
      </p:sp>
    </p:spTree>
    <p:extLst>
      <p:ext uri="{BB962C8B-B14F-4D97-AF65-F5344CB8AC3E}">
        <p14:creationId xmlns:p14="http://schemas.microsoft.com/office/powerpoint/2010/main" val="44639143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ilb_x00fa_i_x00f0_ xmlns="00645bbc-0ffd-4d17-83af-50f7d648f972">false</Tilb_x00fa_i_x00f0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6A37133310BB4CA9AC5A5DEF93509A" ma:contentTypeVersion="6" ma:contentTypeDescription="Create a new document." ma:contentTypeScope="" ma:versionID="4d44fedefe0c62ba28a1142d2f1c8617">
  <xsd:schema xmlns:xsd="http://www.w3.org/2001/XMLSchema" xmlns:xs="http://www.w3.org/2001/XMLSchema" xmlns:p="http://schemas.microsoft.com/office/2006/metadata/properties" xmlns:ns2="00645bbc-0ffd-4d17-83af-50f7d648f972" targetNamespace="http://schemas.microsoft.com/office/2006/metadata/properties" ma:root="true" ma:fieldsID="18e4016706dfd069ec307f44fd68ba50" ns2:_="">
    <xsd:import namespace="00645bbc-0ffd-4d17-83af-50f7d648f9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Tilb_x00fa_i_x00f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5bbc-0ffd-4d17-83af-50f7d648f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ilb_x00fa_i_x00f0_" ma:index="13" nillable="true" ma:displayName="Tilbúið" ma:default="0" ma:description="Ef óhætt er að senda glærurnar á heimasíðu T Crisis NAV" ma:format="Dropdown" ma:internalName="Tilb_x00fa_i_x00f0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13F370-2DBB-4448-85C8-8A1068E633E8}">
  <ds:schemaRefs>
    <ds:schemaRef ds:uri="http://schemas.microsoft.com/sharepoint/v3/contenttype/forms"/>
  </ds:schemaRefs>
</ds:datastoreItem>
</file>

<file path=customXml/itemProps2.xml><?xml version="1.0" encoding="utf-8"?>
<ds:datastoreItem xmlns:ds="http://schemas.openxmlformats.org/officeDocument/2006/customXml" ds:itemID="{4A5D1AB2-E74A-42CE-B4F2-765DA450952A}">
  <ds:schemaRefs>
    <ds:schemaRef ds:uri="http://schemas.microsoft.com/office/2006/metadata/properties"/>
    <ds:schemaRef ds:uri="http://schemas.microsoft.com/office/infopath/2007/PartnerControls"/>
    <ds:schemaRef ds:uri="00645bbc-0ffd-4d17-83af-50f7d648f972"/>
  </ds:schemaRefs>
</ds:datastoreItem>
</file>

<file path=customXml/itemProps3.xml><?xml version="1.0" encoding="utf-8"?>
<ds:datastoreItem xmlns:ds="http://schemas.openxmlformats.org/officeDocument/2006/customXml" ds:itemID="{F4FDA225-8C6A-4095-8505-46C1C1AB61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45bbc-0ffd-4d17-83af-50f7d648f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11458</TotalTime>
  <Words>3521</Words>
  <Application>Microsoft Office PowerPoint</Application>
  <PresentationFormat>Widescreen</PresentationFormat>
  <Paragraphs>409</Paragraphs>
  <Slides>39</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Lato Regular</vt:lpstr>
      <vt:lpstr>Montserrat</vt:lpstr>
      <vt:lpstr>Montserrat Light</vt:lpstr>
      <vt:lpstr>Montserrat Medium</vt:lpstr>
      <vt:lpstr>Quattrocento Sans</vt:lpstr>
      <vt:lpstr>Times New Roman</vt:lpstr>
      <vt:lpstr>TT Norms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1784</cp:revision>
  <dcterms:created xsi:type="dcterms:W3CDTF">2020-10-14T13:32:04Z</dcterms:created>
  <dcterms:modified xsi:type="dcterms:W3CDTF">2023-09-06T14:10:04Z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0x010100F96A37133310BB4CA9AC5A5DEF93509A</vt:lpwstr>
  </property>
</Properties>
</file>